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notesSlides/notesSlide1.xml" ContentType="application/vnd.openxmlformats-officedocument.presentationml.notesSlide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notesSlides/notesSlide2.xml" ContentType="application/vnd.openxmlformats-officedocument.presentationml.notesSlide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0:0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16970,'0'0'2104,"7"-18"1556,10 5-6004,20 7-3701,-21 12-5316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8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26 11929,'-30'13'2282,"24"-11"1617,4 1-2395,1 3-1151,-1-1 0,1 1-1,0 0 1,1 0 0,0 0-1,-1 0 1,2 0-1,-1 0 1,1 0 0,2 10-1,2 31 530,-5-29-613,-3 84 562,2-88-651,-1-1 1,0 0-1,-1 0 0,0 0 1,-8 17-1,10-28-68,0-1-1,0 1 0,0-1 1,0 0-1,0 1 1,-1-1-1,1 0 1,0 0-1,-1 0 1,1 0-1,-1 0 0,1 0 1,-3 0-1,1 1 1301,11-30-1118,2 1 0,2 0 1,0 0-1,1 1 1,2 0-1,1 2 0,0-1 1,2 2-1,1 1 1,39-37-1,-47 49-294,0 1 0,0 1 0,1 0 0,0 0 0,1 1 0,0 1 0,0 0 0,0 1 0,1 0 0,-1 1 0,1 1 0,0 0 0,15-1 0,-17 3 0,1 1 0,-1 1 0,0 0 0,1 0 0,-1 1 0,0 1 0,0 0 0,0 0 0,-1 1 0,1 1 0,-1 0 0,0 1 0,0 0 0,-1 0 0,15 12 0,-13-7-13,0 1-1,0 0 1,-1 1 0,-1 0-1,0 1 1,-1 0 0,-1 0-1,0 1 1,9 24 0,-1 5-1226,-2 0 1,9 54 0,-12-22-3577,-7-26-2087,-3 13-7316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18 300 13877,'-1'-4'109,"-3"-12"1257,0 0-1,1 0 1,0 0 0,0-20 0,3 31-1108,0 1 1,1-1 0,-1 1 0,1-1-1,0 1 1,0-1 0,1 1 0,-1 0 0,1-1-1,0 1 1,0 0 0,0 0 0,0 0 0,1 0-1,0 1 1,0-1 0,0 1 0,0 0 0,0-1-1,6-3 1,10-5 82,1 0 0,1 1-1,0 1 1,0 1 0,1 1 0,0 1-1,34-6 1,2 3-335,103-5 0,-106 15-969,0 2 0,0 3 1,-1 2-1,0 2 0,93 29 1,-124-31 129,0 2 0,-1 0 0,0 2 0,35 22 0,-42-22-546,0 0 1,-2 1-1,1 0 1,11 15-1,22 37-7790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3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16017,'-1'3'3043,"0"7"-1982,-1 0-1,2 1 0,-1-1 0,1 0 1,1 1-1,0-1 0,0 0 0,4 11 1,1 21 1203,20 161-215,-11-104-2124,5 167 1,-29 16 74,6-175-83,-5 57-45,-5-52-2881,-4 66-9726,11-94-1093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5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0 15577,'19'19'2016,"-19"-18"-1919,0-1 0,0 0 0,0 1-1,0-1 1,0 1 0,0-1 0,0 1-1,-1-1 1,1 0 0,0 1 0,0-1-1,0 1 1,-1-1 0,1 0 0,0 1-1,0-1 1,-1 0 0,1 1 0,0-1 0,-1 0-1,1 1 1,0-1 0,-1 0 0,1 0-1,-1 1 1,1-1 0,-1 0 0,-19 19 2901,12-7-2113,0 1-1,1-1 1,1 1 0,0 1-1,0-1 1,2 1 0,-5 22 0,-14 107 1454,22-128-2324,-19 366 16,19-345-28,11 187-1925,0-26-6370,-9-121 910,1-7-4805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5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0 366 19702,'40'-10'7821,"-19"-14"-5881,22-9-372,21 15-332,26-6-736,24 6-500,23-6 0,7 3 0,10-6 0,11 2-1300,-5-2-1148,-9-18-1009,-4 9 53,-3 21-3141,-13-3-6084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5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14117,'29'21'8491,"19"6"-4937,4 3-2596,-36-18-643,0 0 0,0 0 1,-1 2-1,-1 0 0,23 30 0,-32-37-262,0 1-1,0 0 1,-1 1 0,0-1-1,0 1 1,-1-1-1,0 1 1,-1 0 0,0 0-1,0 0 1,-1 1-1,0-1 1,-1 0-1,-1 15 1,-2 0 14,-1-1-1,-1 0 1,-1 0 0,-2 0 0,-9 22-1,-58 104 171,42-88-195,32-59-38,0 0 0,0 0 0,0 0 0,0 0 0,0 0 0,1 1 0,-1-1 0,1 0 0,-1 0 0,1 1-1,0-1 1,0 0 0,0 1 0,0-1 0,1 5 0,-1-6-5,1 1-1,0-1 1,-1 0 0,1 1-1,0-1 1,0 0 0,0 0-1,0 1 1,0-1 0,0 0-1,0 0 1,1 0-1,-1 0 1,0 0 0,0-1-1,1 1 1,2 1 0,4 0-46,-1 0 0,1 0 0,0-1 0,0 0 0,0 0 0,0-1 0,9 0 0,6-2-504,0 0 1,0-2-1,0-1 0,0 0 0,-1-2 0,0-1 1,41-20-1,5-9-4168,65-49 0,-97 63 1885,54-42-7646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5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698 1 15633,'-58'61'1321,"-66"74"2432,100-104-2229,1 1-1,-32 61 0,-27 77 1860,72-148-3050,-166 422 3262,136-319-3506,-38 215 1,65-254-89,4 1 0,4-1 0,11 164 0,0-194-8,2 0 1,3 0 0,2-1-1,3 0 1,2-1 0,48 100-1,-50-126-363,2 0 0,0 0-1,2-2 1,0-1 0,2 0-1,1-2 1,1 0 0,0-2-1,2 0 1,1-2 0,41 23-1,-34-25-933,0 0 0,2-3 0,62 18-1,-54-22-829,0-2-1,0-1 1,45 0-1,80-9-9408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6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1384 18 12205,'-74'-17'2206,"71"17"-2019,-1 0 1,1 0-1,0 0 1,0 0-1,-1 0 1,1 1-1,0-1 1,0 1-1,0 0 1,0 0-1,-1 0 1,1 0-1,1 1 1,-1-1-1,0 1 1,0 0-1,0 0 1,1 0-1,-1 0 1,1 0-1,0 1 1,0-1 0,0 1-1,0-1 1,-2 4-1,-2 5 464,0 0 0,0 0 0,2 0 0,-7 22 0,4-7 2,2 0 1,1 1-1,1-1 1,1 1-1,3 42 1,21 141 1290,-18-179-1689,51 311 1598,5 50-531,-45-262-910,-4 138 0,-14-156-373,-4 0-1,-6-1 0,-4 0 1,-52 178-1,44-213-234,-3 0 1,-3-1 0,-4-2-1,-2-2 1,-4-1 0,-3-3-1,-63 76 1,66-96-662,-1-1 1,-3-3-1,-1-2 1,-81 56-1,89-73-459,-2-1 1,0-2-1,-1-2 0,-1-1 0,-1-3 0,-85 20 1,11-18-4483,16-14-3216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15 222 6237,'-5'-22'2657,"2"0"0,0-1 1,0-30-1,3 36-1643,0 11-697,0 0-1,0 0 1,0 0 0,0 1 0,1-1 0,0 0 0,3-8-1,-3 12-272,0 0-1,0 1 1,1-1-1,-1 0 1,0 0-1,1 1 0,0-1 1,-1 1-1,1-1 1,0 1-1,0 0 1,-1-1-1,1 1 0,0 0 1,0 0-1,0 1 1,1-1-1,-1 0 0,0 1 1,0-1-1,0 1 1,0 0-1,4-1 1,12 0 62,0 1 0,-1 0 0,1 1 1,-1 1-1,1 0 0,-1 2 0,0 0 0,31 12 1,-15-3-12,-1 3-1,0 0 1,43 30 0,-58-34-74,0 1 0,-1 0 0,-1 1 1,0 1-1,-1 0 0,-1 1 0,0 1 0,17 28 0,-25-36-15,-1-1 0,0 1 0,0 0 1,-1 0-1,0 0 0,-1 0 0,0 0 0,0 1 0,-1-1 0,0 1 0,-1-1 0,0 1 0,0-1 0,-1 1 1,0-1-1,-1 1 0,0-1 0,0 0 0,-1 1 0,-7 13 0,-4 1 169,-1-1 1,0 0-1,-2-2 0,-24 25 1,11-12 509,29-34-676,1 1-1,0-1 0,0 0 1,-1 1-1,1-1 1,0 0-1,0 1 1,-1-1-1,1 1 0,0-1 1,0 0-1,0 1 1,0-1-1,0 1 0,0-1 1,-1 0-1,1 1 1,0-1-1,0 1 0,0-1 1,0 1-1,1-1 1,-1 0-1,0 1 0,0-1 1,0 1-1,0-1 1,0 1-1,0-1 0,1 0 1,-1 1-1,0-1 1,0 0-1,1 1 0,-1-1 1,0 0-1,1 1 1,-1-1-1,0 0 1,1 1-1,-1-1 0,27 11-57,36 0-784,61-8-3370,-42-6-2198,2-5-4154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2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2495 54 5493,'-9'-8'1889,"-19"-13"8952,12 13-10460,-29-8 3446,42 20-3140,2 18-184,0 1 1,2 0-1,0-1 0,1 1 0,2-1 1,9 35-1,52 136 864,-37-117-910,32 100 95,-8 3 0,-8 1-1,34 294 1,-68-349-523,-5 0 0,-5 0 0,-6 0 1,-5 0-1,-6-1 0,-42 158 0,11-123-324,-7-2 0,-7-2 0,-124 222 0,58-159-1227,-257 329 0,276-414 604,-6-4 0,-5-6 1,-5-4-1,-156 111 0,151-137-1173,-4-6 0,-202 96 0,110-80-2888,4-11-2848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15 307 12657,'-3'-6'485,"1"0"0,0 0-1,0-1 1,0 1 0,1-1-1,0 1 1,0-1 0,1 1 0,0-1-1,0 1 1,0-1 0,1 1-1,0-1 1,0 1 0,3-8-1,-1 6-270,0-1-1,1 1 1,1 0-1,-1 0 1,1 0 0,1 1-1,-1 0 1,1 0-1,14-12 1,-7 7-456,2 2 1,-1-1-1,1 2 1,1 0 0,0 1-1,0 0 1,1 1 0,-1 1-1,1 1 1,30-6-1,-2 6-1999,70-1-1,-87 7-786,51 7 0,-12 8-3341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3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272 161 11001,'-117'39'1852,"80"-30"-12,17 0-111,-10-9 39,6 0 1880,1 0-2772,3-3-240,40-12-164,23-3-368,21 0-296,16-9-568,24-1-860,10-5-800,10-6-3225,10 3-4660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67 401 11169,'-43'54'2420,"19"-48"6909,34-18-7333,20-6-396,7 3-363,10-9-105,7 0-736,19-12-608,14-6-940,7-13-605,3-11-1135,4 3 48,9 11-3217,-6-2-5316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204 291 10689,'6'-9'1430,"-1"0"0,-1-1 0,1 0 0,-2 1 0,1-1 0,-1 0 0,-1-1 0,0 1 0,-1 0-1,1-19 1,-30 49-546,-12 22-331,38-40-443,-1 0-63,0 1 12,0-1 1,0 0-1,0 0 0,-1 0 1,1 0-1,-5 1 0,0-1-182,6-1 166,1-1 1,-1 0-1,1 1 0,-1-1 1,1 0-1,-1 1 0,1-1 1,-1 0-1,0 0 1,1-1-1,-1 1 0,1 0 1,-1 0-1,1-1 0,-1 1 1,1-1-1,-1 1 1,1-1-1,-1 0 0,1 1 1,-3-3-1,-26-27 1313,16 48-1021,9-10-268,1 0 0,0 0 0,1 0 0,0 1 0,1-1-1,-1 1 1,0 9 0,-6 70 470,6-49-376,-6 68-44,5 1 0,5 0 0,4 0 0,21 107 0,-15-151-117,4-1 0,2-1 0,3 0 0,3-2 0,2 0 0,3-2 0,45 70 0,-60-108 0,0-2 0,2 0 0,0-1 0,1 0 0,0-1 0,1-1 0,1-1 0,1 0 0,33 19 0,-40-27 0,1 0 0,-1-1 0,1 0 0,0 0 0,0-2 0,1 0 0,-1 0 0,1-1 0,-1-1 0,1 0 0,0-1 0,0 0 0,-1-1 0,1-1 0,0 0 0,-1-1 0,19-6 0,-15 2 0,0 0 0,-1-2 0,0 0 0,-1 0 0,1-2 0,-2 0 0,24-22 0,-19 14 0,-2-1 0,0-1 0,-1-1 0,23-42 0,-19 24 0,-1-1 0,-3-2 0,-1 1 0,-3-2 0,-1 0 0,6-47 0,-11 40 0,-2 1 0,-2-1 0,-2 0 0,-2 0 0,-3 1 0,-2-1 0,-2 2 0,-2-1 0,-2 1 0,-3 1 0,-1 0 0,-3 1 0,-2 1 0,-1 1 0,-3 1 0,-52-68 0,41 67 0,-1 2 0,-87-75 0,98 96 0,-1 2 0,-1 1 0,0 1 0,-2 1 0,0 2 0,-42-14 0,60 25-144,1 1-1,-1 0 1,0 1 0,0 0 0,0 1-1,1 1 1,-1 0 0,0 1 0,0 0-1,0 1 1,0 0 0,1 1 0,-1 1-1,1 0 1,0 0 0,-15 9 0,17-8-306,1 0 0,1 1 0,-1 0 0,1 1 0,0-1 1,0 2-1,1-1 0,0 1 0,1 0 0,-1 0 0,1 1 0,1 0 1,0 0-1,0 0 0,1 1 0,0 0 0,0-1 0,1 1 1,1 1-1,-3 17 0,5 33-6272,8 0-4440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4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108 112 18802,'-40'-9'2692,"10"-15"-260,20 12-324,0-3-367,3-3 775,3 3-1644,-2-3-4,16 36-16461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758 28 11393,'0'0'3634,"-2"-3"-1963,-9-19 1029,10 20-1697,-2 3-76,-8 5-441,1 1-1,-1 0 1,1 0 0,1 1 0,-1 1 0,1-1-1,-8 11 1,4-5-108,-23 23 283,1 3 0,2 1 0,2 1 0,2 1 0,-29 57 0,46-76-555,1 0 0,1 1 0,2 1-1,0-1 1,2 1 0,0 0-1,2 1 1,1-1 0,1 1 0,2 0-1,0-1 1,5 30 0,2-19-25,2 0 1,2 0-1,1-1 0,1-1 1,2 0-1,33 53 0,140 184 156,-135-202-264,-40-53 32,-1 1 0,-1 0-1,0 1 1,-2 0-1,12 29 1,-19-42-2,0 1-1,0-1 1,-1 1-1,0 0 1,0-1 0,0 1-1,-1 0 1,0 0-1,0-1 1,-1 1-1,0 0 1,0-1 0,-1 1-1,1-1 1,-2 1-1,1-1 1,-1 0 0,1 1-1,-2-2 1,1 1-1,-7 8 1,2-5-17,0-1 0,-1 0 0,0-1 0,0 0 0,-1 0 0,0-1 0,0 0 0,0-1 0,-1 0 0,-13 4 0,-16 4-224,-59 10 0,-9-4-1857,-117 5-1,197-23 140,-37-2 0,8-6-6674,34 4-2820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4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87 202 13965,'-57'-51'3121,"41"39"-385,2-3-372,18 0-296,16-18 1221,17 12-2181,3 3-232,10 6-140,10 0-164,14 5-168,3 1-412,7 6-428,13 3-1008,0 3-516,-10 1-997,4 8 221,-11 12-3681,-6-3-5880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3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6 15965,'-36'-6'11886,"16"6"-10658,-1 3 864,8 0-4640,0 6 375,-7 3-1075,-14 19-3585,4-1-6552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5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202 139 13509,'-118'-7'4539,"42"2"4341,76 5-8850,-1 0 0,1 0 0,-1-1 0,1 1 0,0 0 0,-1 0 0,1 0 0,0 0 0,-1-1 0,1 1 0,0 0 0,-1 0 0,1-1 0,0 1 0,-1 0 0,1-1 0,0 1 0,0 0 0,-1-1 0,1 1 0,0 0 0,0-1 0,0 1 0,0 0 0,-1-1 0,1 1 0,0-1 0,0 1 0,0 0 0,0-1 0,0 1 0,0-1 0,0 1 0,0 0 0,0-1 0,0 1 0,0-1 0,1 1 0,-1-1 0,9-16 294,-3 13-292,0 1-1,0-1 1,0 1 0,1 1-1,0-1 1,-1 1 0,14-3-1,58-5-486,-48 7 147,339-35-5193,-121 22-3594,-101 12-1267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232 272 13085,'-134'27'2028,"93"-30"-147,25 0 299,-4 3-100,0 3 3952,50-24-5611,33-9-469,11 9-793,16-3-319,14-6-680,14-6-720,-5-7-788,8 1-1981,16-6-4268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6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1 14929,'-33'18'1175,"13"-7"265,0 2 0,-24 18 0,30-18-520,0 1 1,1 0 0,0 0-1,1 1 1,1 1-1,1 0 1,-16 30 0,1 11 356,-19 61 0,37-97-1075,-20 66-424,4 1 1,3 1-1,-7 96 0,9 46-3624,13-1-3388,6-172 1275,5-8-3676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14 558 12537,'-14'-169'2088,"28"100"-275,2 8-273,14 7-356,4 9-256,9 0-48,14 6-316,10-1-120,14 13-136,13 18-160,9 12-208,8 15-488,-1 22-324,-2 14-684,2 21-400,-26 16-817,-20 14-1451,-14 19-3237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6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37 778 13937,'-16'-15'2292,"-4"3"2613,36-12-2953,15-12-300,12 9-328,21-9-308,13-4-99,17-11-421,13-3-408,17-3-808,10-10-329,6 1-643,4-6-860,-6-10-424,2 7-2849,-2 12-4956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 13161,'-42'-2'2420,"34"1"18,5 3-202,-8 5-514,0 0 0,1 0 0,-14 14 0,23-19-376,-8 6-349,8-8-872,0 1 1,0-1-1,1 0 0,-1 1 1,0-1-1,0 1 1,1-1-1,-1 1 1,1-1-1,-1 1 1,0-1-1,1 1 1,-1 0-1,1-1 1,0 1-1,-1 0 1,1-1-1,-1 1 1,1 0-1,0 0 1,0-1-1,-1 1 0,1 1 1,43 48 166,-32-39-297,0 1-1,-1 1 1,9 13-1,23 61 6,-27-53 0,-2-1-144,-2 1 0,-2 0 0,9 57 0,-2-9-261,1 32-114,-16-110 442,1-7 71,33-56 205,23-44 480,-32 49-509,3 1 0,2 1 1,56-72-1,-64 96-167,1 1 0,2 2 0,0 0 0,2 2 0,0 1 0,1 1 0,42-22 0,-62 38-3,0 1 0,0 0 0,1 0 0,0 1 0,-1 0 0,1 1 0,0 0 0,0 0 0,0 1 0,0 1 0,1 0 0,-1 0 0,11 2 0,-9 0 0,-1 1 0,0 1 0,0 0 0,0 0 0,0 1 0,-1 0 0,0 1 0,0 0 0,0 1 0,-1 0 0,11 10 0,-8-5 1,0 0 1,-1 1-1,-1 0 0,0 1 0,0 0 1,-1 0-1,11 27 0,-2 4-60,17 65 0,-34-104 48,20 55-1345,-5-15-2739,-3 1-6423,-6-11-3177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7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92 612 12309,'-18'-27'5258,"17"26"-4972,0-1 1,0 1-1,0 0 0,0-1 0,-1 1 1,1 0-1,0 0 0,-1 0 1,1 0-1,-1 0 0,0 0 1,1 0-1,-1 0 0,0 1 1,-2-2-1,3 2-166,0-1 1,0 0-1,0 1 1,1-1-1,-1 0 1,0 1-1,1-1 1,-1 0-1,0 0 1,1 1-1,-1-1 1,1 0-1,-1 0 1,1 0-1,0 0 1,-1 0-1,1-1 0,-12-18 2326,-4 13-1433,9 11 230,6 0-1166,1 0 0,-1 0 1,1 1-1,0-1 1,0 0-1,1 7 1,-1-11-79,17 228 154,-4-78-266,-7-83-155,-2-68 214,7-3 27,-2 1-1,0-1 0,0 0 0,-1 0 0,1-1 1,-1 0-1,14-10 0,212-174-460,-212 173 450,1 1 1,1 1-1,35-14 0,-28 13 11,-18 9 17,0 1 0,1 1 0,0 0 0,-1 0 0,1 2 0,20-3 0,-1 4-20,50 4 0,-57-3 48,-1-1 0,0-2 0,34-6 0,3-1 2,-46 9-25,0 1 0,22 2 0,-27-1 18,0 0 0,0-1 0,0 0 0,0-1 0,14-3 0,5-2-12,-1-1-1,0-2 1,0-1 0,-1-2-1,30-16 1,-30 11-29,0-2-1,-2-1 1,0-1 0,-1-2-1,33-36 1,-15 5-8,60-94-1,-86 120 166,18-47-1,-23 47 73,24-39 1,-34 63-46,-3 10-120,-56 305 413,28-176-429,11-48-232,4 1 0,-4 177 0,40 120-2724,19-132-4396,-32-205 1388,-4-10-3720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1 219 12329,'1'-1'175,"0"0"-1,0-1 1,1 1-1,-1 0 1,0 1-1,1-1 1,-1 0-1,0 0 1,1 0-1,-1 1 1,1-1-1,-1 1 1,1-1-1,0 1 1,-1 0-1,1 0 1,-1 0-1,1-1 1,0 1-1,-1 1 1,1-1-1,2 1 1,43 11 2692,-36-9-2547,-5-1-204,0 1 0,-1-1 0,1 1-1,0 1 1,-1-1 0,0 0 0,1 1-1,-2 0 1,1 1 0,0-1-1,-1 1 1,0 0 0,0 0 0,0 0-1,0 0 1,-1 1 0,0-1-1,0 1 1,-1 0 0,4 12 0,-3-8-42,-1 0 0,-1 0 0,0 0 0,0 0 0,0 0 0,-2 1 0,1-1 0,-1 0 0,-1 0 0,0 0 0,0 0 0,-6 16 0,-6 4 13,-1 0 0,-26 39 0,23-41-38,2 1-1,-22 50 0,37-79-48,1 0-1,0 1 0,0-1 0,0 0 0,0 0 1,0 1-1,0-1 0,0 0 0,0 0 0,0 1 1,0-1-1,0 0 0,0 0 0,0 1 0,0-1 1,0 0-1,0 0 0,0 1 0,0-1 0,0 0 1,0 0-1,0 1 0,1-1 0,-1 0 0,0 0 1,0 0-1,0 1 0,0-1 0,0 0 0,1 0 1,-1 0-1,0 1 0,0-1 0,0 0 1,1 0-1,-1 0 0,0 0 0,0 0 0,1 0 1,-1 1-1,0-1 0,0 0 0,1 0 0,-1 0 1,0 0-1,0 0 0,1 0 0,-1 0 0,0 0 1,0 0-1,1 0 0,-1 0 0,0 0 0,26-6-45,29-18-61,-3-13 24,-2-1 0,-2-3 0,46-50 0,-19 18 31,-29 28 110,32-29 110,-73 71-155,21-22 109,-25 23 1,2 2-96,0 0-1,-1-1 1,1 1-1,0 1 1,0-1-1,0 0 1,0 1-1,0-1 0,0 1 1,-1 0-1,1 0 1,0 0-1,-1 0 1,1 1-1,-1-1 1,1 1-1,-1 0 0,1-1 1,-1 1-1,0 0 1,2 2-1,3 5 18,-1 0 0,0 0 1,0 0-1,6 15 0,10 16-2,-15-31-25,0 0 0,0 0-1,0-1 1,1-1 0,1 1-1,-1-1 1,1 0 0,0-1-1,12 6 1,-16-9-18,0-1 0,0 0 0,1 0 0,-1 0 1,0 0-1,1-1 0,-1 0 0,1 0 0,-1 0 0,1-1 0,0 0 1,-1 0-1,1-1 0,0 1 0,-1-1 0,1 0 0,-1-1 0,1 1 1,-1-1-1,6-3 0,52-33-59,-43 25 46,32-16 0,-49 28-1,19 0 27,-21 1-10,1-1 0,0 1 0,-1 0 0,1 0 0,0 0 0,0 0-1,-1 0 1,1 0 0,0 0 0,-1 1 0,1-1 0,0 1 0,-1-1 0,1 1 0,-1 0 0,1-1 0,-1 1 0,1 0 0,1 1 0,23 26 6,-23-24 4,0 0 0,0-1 0,1 1-1,-1-1 1,1 0 0,0 0 0,7 5 0,1-2-19,0 0 0,0-1 1,1-1-1,0 0 0,0 0 1,16 1-1,-23-4-6,-1 0 1,1-1-1,-1 0 1,1 0-1,-1-1 1,0 0-1,1 0 1,-1 0-1,0 0 1,0-1-1,1 0 1,-1 0-1,0 0 1,-1-1-1,1 1 1,0-1-1,7-6 1,-7 2 15,1 0 0,-1-1 0,-1 1 0,0-1 0,0 0 0,0 0 0,-1 0 0,0 0 0,0-1 0,2-16 0,-1 1-33,-2 0 0,-1 0 1,-3-46-1,-16-68 571,15 118-286,2 17-225,1 0-1,0 1 0,0-1 1,-1 0-1,2 0 0,-1 1 1,0-1-1,0 0 1,1 0-1,0 1 0,-1-1 1,1 1-1,0-1 0,0 1 1,1-1-1,-1 1 0,0-1 1,1 1-1,0 0 1,-1 0-1,1 0 0,0 0 1,0 0-1,0 0 0,0 0 1,1 1-1,-1-1 0,0 1 1,1-1-1,-1 1 1,1 0-1,-1 0 0,1 0 1,-1 0-1,6 0 0,5-2-8,0 1 0,0 1-1,0 0 1,0 1-1,1 0 1,20 3 0,-15 0-23,0 0 0,-1 1 1,1 1-1,19 9 0,-31-12-4,0 1-1,0 1 0,0 0 1,0 0-1,-1 0 1,0 1-1,0-1 1,0 1-1,-1 1 0,1-1 1,-1 1-1,-1 0 1,1 0-1,6 14 0,-3 0-2,0 1-1,-2 0 0,-1 0 0,-1 1 0,3 29 1,0 0 77,-6-44-58,0 0 0,1 0-1,0 1 1,1-2 0,-1 1 0,1 0-1,1 0 1,-1-1 0,1 0-1,0 0 1,1 0 0,-1 0-1,12 10 1,-13-14-13,0 1 0,1 0 1,0-1-1,0 0 0,0 0 0,0 0 0,0 0 0,0-1 1,0 0-1,1 1 0,-1-2 0,0 1 0,1 0 0,-1-1 0,1 0 1,-1 0-1,0 0 0,1 0 0,-1-1 0,1 0 0,-1 0 1,0 0-1,0 0 0,7-4 0,8-4-12,0-1 0,0-1 0,-1 0 0,0-2 0,-1 0 0,28-28 0,78-102 203,-99 113-74,-22 27-40,0-1 0,0 1 1,0 0-1,0-1 0,0 1 0,-1-1 1,0 1-1,0-1 0,1-4 1,2-5 208,-3 10 1482,-3 5-1636,-1 1 0,1-1 0,0 1-1,-1-1 1,1 1 0,0 0 0,1-1-1,-1 1 1,-2 6 0,2-5-95,1 0 0,-1 0 0,1 0 0,0 0 0,0 0 0,0 0 0,0 0 0,1 1-1,0-1 1,0 0 0,0 0 0,0 1 0,1-1 0,0 0 0,-1 0 0,2 0 0,-1 0 0,0 0 0,1 0 0,0 0 0,-1 0 0,2 0 0,-1-1 0,0 1 0,1-1 0,5 6 0,-1-2-108,1-1 1,0 0-1,0 0 1,0-1-1,1 0 1,0-1-1,0 0 0,0 0 1,0-1-1,18 4 1,13 1-912,0-2 0,0-2 1,1-1-1,44-4 0,164-23-9288,-235 23 9405,124-15-10352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8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1339 12253,'-91'-21'8992,"89"21"-8736,-1 0 1,1 0-1,-1-1 0,1 1 0,0-1 0,-1 1 0,1-1 1,0 0-1,0 0 0,-1 0 0,1-1 0,0 1 1,0 0-1,0-1 0,1 1 0,-1-1 0,0 0 0,0 1 1,1-1-1,-1 0 0,1 0 0,0 0 0,0 0 0,-1 0 1,1-1-1,0 1 0,1 0 0,-1-1 0,0 1 0,0-4 1,1-2 7,0-1 0,1 1 0,0 0 0,1 0 1,-1-1-1,7-14 0,-6 16-117,16-41 245,2 0 1,2 2 0,53-83-1,-26 48-378,-11 16-14,10-15 0,43-101 0,139-280 0,-207 421 0,-15 30 0,-4 9 0,-4 9 0,-1 1 0,0-1 0,0 0 0,0 0 0,-1 0 0,0 0 0,-1 0 0,-3 8 0,-2 7 0,-156 439 0,2-7 0,153-425 0,-3 6 0,1 1 0,2 0 0,2 0 0,-4 54 0,11-88 0,0 1 0,0-1 0,0 0 0,0 1 0,1-1 0,-1 1 0,1-1 0,0 0 0,0 0 0,1 1 0,-1-1 0,0 0 0,1 0 0,0 0 0,4 5 0,-4-7 0,0 1 0,0 0 0,1-1 0,-1 0 0,1 1 0,-1-1 0,1 0 0,0 0 0,-1-1 0,1 1 0,0 0 0,0-1 0,-1 0 0,1 1 0,0-1 0,0 0 0,0-1 0,-1 1 0,1 0 0,3-2 0,23-4 0,-1-2 0,0-1 0,0-1 0,-1-2 0,-1 0 0,0-2 0,-1-1 0,31-23 0,19-20 0,84-84 0,-95 81 0,280-246 0,-326 294 0,0 0 0,1 2 0,31-15 0,-48 25 0,-1 0 0,1 0 0,0 1 0,0-1 0,0 1 0,0-1 0,-1 1 0,1 0 0,0 0 0,0 0 0,0 0 0,0 0 0,0 0 0,0 0 0,0 1 0,0-1 0,0 1 0,-1 0 0,1-1 0,3 3 0,-2-1 0,-1 0 0,1 0 0,-1 0 0,1 1 0,-1-1 0,0 1 0,0-1 0,0 1 0,0 0 0,-1 0 0,2 4 0,1 2 0,0 0 0,-2 1 0,1 0 0,-1-1 0,0 1 0,-1 0 0,0 15 0,-3 10 0,-2 0 0,-1 0 0,-11 37 0,-37 104 0,41-140 0,-72 211-92,-34 111 134,30 6-4067,82-329 2215,1 0 1,2 1-1,3 62 0,0-95 1223,0 0 0,1 0 0,-1-1-1,1 1 1,-1 0 0,1-1 0,0 1 0,0 0-1,0-1 1,0 1 0,0-1 0,1 1-1,-1-1 1,1 0 0,3 4 0,11 12-8487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1 735 12201,'0'0'6703,"1"-3"-5667,-1 2-947,1-1 0,-1 1 0,1-1 0,-1 1 1,1-1-1,0 1 0,0 0 0,-1-1 0,1 1 0,0 0 1,0-1-1,0 1 0,0 0 0,1 0 0,-1 0 0,0 0 1,2-1-1,0 2-28,-1-1 0,0 1 0,0 0 0,0 0 0,0 1 0,0-1 0,0 0 0,0 1 0,1-1 0,-1 1 0,0-1 0,0 1 0,-1 0 0,1 0 0,3 2 0,10 6 62,-1 0 1,0 1-1,-1 1 0,0 0 1,-1 1-1,0 0 1,-1 1-1,0 0 0,-1 1 1,11 17-1,-12-14-96,-8-14 7,1 0 0,0 0-1,-1 0 1,1 0 0,0 0 0,1 0 0,-1-1-1,0 1 1,1-1 0,3 4 0,-5-6-32,1 0 0,-1 0 1,0 0-1,0 0 0,0 0 1,0 0-1,0-1 0,0 1 1,1 0-1,-1 0 0,0-1 0,0 1 1,0-1-1,0 1 0,0-1 1,0 1-1,0-2 0,2 1 3,2-1 2,-1 0 1,1-1 0,-1 1-1,0-1 1,0 1-1,0-1 1,0-1 0,-1 1-1,1 0 1,3-6-1,30-45 4,-22 30-22,47-80 19,51-117 0,-4 6-117,4-5 54,-112 218 49,1-1-1,-1 1 0,1-1 1,0 1-1,0 0 1,0-1-1,0 1 1,0 0-1,1 0 0,-1 1 1,6-4-1,-8 5 7,1 0-1,0-1 1,-1 1-1,1 0 0,0 0 1,0 0-1,0 0 1,-1 0-1,1 0 1,0 0-1,0 0 0,-1 0 1,1 0-1,0 1 1,0-1-1,-1 0 1,1 0-1,0 1 0,-1-1 1,1 0-1,0 1 1,-1-1-1,1 1 1,0-1-1,-1 1 1,1-1-1,-1 1 0,1-1 1,-1 1-1,1 0 1,-1-1-1,0 1 1,1 0-1,-1-1 0,0 1 1,1 0-1,-1-1 1,0 1-1,0 0 1,0 0-1,0 0 0,1 0 1,4 24 0,0 1 1,1 34-1,1 10-8,2-6 9,-3-15-59,3 1 1,1-1-1,32 90 1,-38-129 31,21 42-109,-23-48 127,0-1 0,1 0 1,-1 0-1,0-1 0,1 1 0,0 0 0,0-1 0,0 1 1,0-1-1,0 0 0,0 0 0,7 2 0,-7-3 9,-1 0-1,1 0 0,0-1 1,0 1-1,-1-1 0,1 0 1,0 0-1,0 0 0,0 0 1,-1 0-1,1-1 0,0 1 1,0-1-1,-1 0 0,1 0 1,0 0-1,3-2 0,4-2 66,-1-1 1,0 0-1,11-10 0,-14 10 76,0 1 0,0 0 0,1 0 0,0 1 0,11-5 1,-16 9-121,1 0 1,-1 1 0,0-1-1,1 1 1,-1 0 0,0 0-1,0 0 1,0 0 0,0 0-1,0 0 1,0 0 0,0 1-1,2 1 1,0 0 35,17 10 146,-15-9-177,1 1 1,0-1-1,0 0 1,0-1 0,0 1-1,0-1 1,1-1-1,-1 0 1,1 0-1,0 0 1,-1-1-1,15 1 1,0-3 71,37-7-1,-37 4-642,38-1-1,-57 23-1871,-2-16 2082,-1 0 0,0 0 0,0 0 1,0 0-1,0 0 0,0 0 0,0 0 1,-1 0-1,1 0 0,-2 4 0,-5 8-6427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9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61 941 4832,'8'-47'445,"4"-14"650,19-61 0,-6 50-483,3 1 0,3 2 0,3 1 0,47-70 0,-80 136-614,20-33-399,0 1 0,3 1 0,0 1 0,52-51 0,-1 22 742,-74 59-297,0 1-1,0 0 1,0 0-1,0 1 0,0-1 1,0 0-1,0 0 0,1 0 1,-1 1-1,0-1 1,1 1-1,-1-1 0,0 1 1,1 0-1,-1-1 0,1 1 1,-1 0-1,1 0 1,-1 0-1,0 0 0,1 0 1,-1 0-1,1 0 0,-1 1 1,1-1-1,-1 0 0,0 1 1,1-1-1,-1 1 1,0 0-1,1-1 0,-1 1 1,0 0-1,0 0 0,2 1 1,-1 0 63,-1 1 1,1 0-1,-1 0 1,0 0-1,0 0 1,0 0-1,0 0 1,0 0-1,0 0 1,-1 0 0,0 0-1,1 1 1,-1-1-1,0 0 1,-1 4-1,-3 22 607,-1 0 0,-1 0 0,-16 45 0,-43 89 1524,40-103-1603,-124 278 1808,-18 43-804,33 7-2966,132-383 1220,-25 107-2547,25-97 1486,0 0 0,0 0 0,2 0 0,0 0 0,2 19 0,12 17-6706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09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24 266 14133,'-24'-33'2405,"41"12"-245,7 2-428,6 1-320,7 0-256,16 3-296,14 0-636,20 0-436,10-6-560,10 0-888,4-9-772,6 6-3233,-3 9-4692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2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60 430 14493,'-13'-15'821,"10"12"-538,-1 0 0,2-1-1,-1 1 1,0-1 0,1 1 0,0-1-1,-1 0 1,1 0 0,1 0 0,-1 0-1,1 0 1,-2-8 0,-1-4 812,1 9-609,1-1 0,0 1 0,0 0 0,1-1 0,0 1 0,1-1 0,0 0 0,0 1 0,0-1 0,1 1 0,0-1 0,0 1 0,4-10 0,0 6-332,1-1 0,0 1 0,1 1-1,1-1 1,0 1 0,0 1 0,0-1 0,2 1-1,-1 1 1,1 0 0,0 0 0,0 1 0,1 0-1,15-7 1,7-2 34,1 2 0,0 1 0,66-15-1,-81 23-151,1 2 1,-1 0-1,1 2 0,0 0 0,0 1 0,0 1 0,-1 1 0,1 0 0,0 2 0,31 9 0,-41-9-29,1 0 0,-1 1 0,1-1 0,-1 2 0,-1 0 0,1 0 0,-1 1 0,0 0 0,-1 0 1,0 1-1,0 0 0,0 0 0,-1 1 0,0 0 0,-1 0 0,0 1 0,-1 0 0,1 0 0,6 21 0,-7-13 6,0 0 0,-2-1 0,0 1 0,1 35 1,-13 80 5,1-57-25,-1 73-3,9-140 9,0 0 1,0 1-1,1-1 1,0 0-1,1 0 0,5 18 1,-4-21-1,0 0 0,1 0 1,-1-1-1,1 1 0,0-1 0,6 6 0,-4-4 0,9 8-9,0-1 0,2-1 0,-1 0 0,2-1 0,-1-1 0,30 13 0,9 7 22,-54-30-7,0 0-1,0 0 1,0 0-1,0 1 1,0-1-1,-1 1 1,1 0-1,0-1 0,-1 1 1,1 0-1,-1 0 1,0 0-1,0 0 1,0 0-1,0 0 1,0 0-1,0 1 0,0-1 1,-1 0-1,1 0 1,-1 1-1,1-1 1,-1 0-1,0 1 1,0-1-1,0 1 0,0-1 1,-1 0-1,1 1 1,-2 3-1,0 0 4,0 0-1,-1 0 1,0 0 0,0-1-1,-1 1 1,1-1-1,-1 0 1,0 0 0,-9 8-1,-8 3 3,0 0 0,-1-2 0,0-1 0,-1-1 0,0 0 0,-26 7-1,30-11-5,-94 39 0,-217 102-2117,322-145 1909,-153 74-7699,128-63 1189,17-3-4223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3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21 16474,'-4'-21'9396,"2"23"-7937,0-1-1340,0 0 1,0 0-1,0 1 1,0-1-1,0 1 1,0 0 0,0-1-1,1 1 1,-1 0-1,1 0 1,-1 0 0,1 0-1,0 0 1,0 1-1,-1-1 1,2 0-1,-1 1 1,0-1 0,0 0-1,1 1 1,-1 3-1,-1 9-12,0 0-1,2 0 0,0 1 1,0-1-1,1 0 0,1 0 1,1 0-1,0 0 0,1-1 1,1 1-1,0-1 0,0 0 1,2 0-1,10 17 0,-8-17-255,0 0-1,1-1 1,0 0-1,1-1 1,1 0-1,0-1 0,0 0 1,1-1-1,0 0 1,1-1-1,0-1 1,1 0-1,19 7 1,7 0-600,1-1 1,0-2 0,1-2 0,49 5 0,-78-13 653,1-1 1,-1-1 0,1 0-1,0 0 1,-1-2-1,0 0 1,1 0 0,-1-2-1,0 0 1,0 0 0,-1-1-1,1-1 1,-1 0 0,0-1-1,-1 0 1,18-14 0,-24 15 172,0 1 1,-1-1 0,0 0 0,0-1-1,-1 1 1,1-1 0,-1 0 0,5-12 0,-1-4 817,9-34 0,-1 1 709,-6 11 884,-10 33-960,-9 30-1031,4-1-494,0 0 1,2 1-1,0 0 1,1 0 0,0 0-1,2 19 1,11 119-10,-5-94 7,27 450-2,-10-122 0,-11-66 0,-30 326 0,16-623 0,-30 346 0,22-305 0,-3 0 0,-2-1 0,-35 90 0,42-136 0,-2 0 1,0 0-1,-2-1 0,0-1 1,-1 0-1,-29 32 1,36-44-3,0-1 1,0 0-1,-1 0 1,0-1-1,0 0 0,0 0 1,-1 0-1,1-1 1,-1 0-1,-1-1 1,1 0-1,0 0 1,-1 0-1,1-1 1,-1-1-1,0 1 1,1-1-1,-1-1 1,0 0-1,-13-1 1,15-1-17,1 1 0,0-1 0,0 0 0,0-1 1,1 1-1,-1-1 0,1 0 0,-1-1 0,1 1 0,0-1 1,0 0-1,0 0 0,1-1 0,0 1 0,0-1 0,0 0 1,0 0-1,1-1 0,-6-10 0,2 0-13,0 1-1,2-1 1,0-1 0,0 1-1,2-1 1,-3-24 0,3-4-25,3 0 1,1 0-1,14-89 1,2 47-13,29-90 0,-13 79-113,4 1-1,4 3 1,4 1 0,101-154-1,-76 148-1644,153-167 0,128-95-6929,-236 249 2719,8 6-3434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3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932 98 11941,'-20'-60'14295,"-20"57"-12628,36 3-1096,1-22 824,0 10-592,-1 12 410,-4 21 52,5-12-1648,-86 310 383,-3 12 0,-54 94 0,-61 182 0,107-287-989,-94 521 0,192-827 440,-5 28-1469,-2 66 0,9-94 973,1 0-1,0 0 1,4 17-1,-3-24 41,0 0 1,0 0-1,1 0 1,0-1-1,0 1 0,0-1 1,7 9-1,22 18-9996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3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22 14345,'0'-2'3,"3"-16"3595,-4 18-3400,0 0 0,0-1 0,0 1 0,0 0 0,0 0 0,0 0 0,0 0 0,0 0 0,0 0 0,1 0 0,-1 0-1,0 0 1,0 0 0,0 1 0,0-1 0,0 0 0,0 0 0,0 1 0,-1 0 0,-1 0 4,0 1 1,0-1-1,1 1 0,-1-1 1,0 1-1,1 0 1,-1 0-1,1 0 0,0 0 1,-1 1-1,1-1 1,0 1-1,1-1 1,-1 1-1,0 0 0,1-1 1,-1 1-1,0 4 1,-1-2-4,-54 102 2980,-71 187-1,102-219-3063,3 1 0,4 1 0,-16 128 0,31-163-115,2 0 0,2 0 0,7 62 0,-4-84 0,0 0 0,2 0 0,0-1 0,2 1 0,0-1 0,1-1 0,0 1 0,2-2 0,14 23 0,-19-34 0,1 1 0,0-1 0,0 1 0,0-2 0,1 1 0,0-1 0,0 0 0,0 0 0,1-1 0,-1 0 0,1 0 0,0-1 0,0 0 0,0 0 0,1-1 0,-1 0 0,1-1 0,-1 0 0,1 0 0,-1 0 0,1-1 0,0-1 0,-1 1 0,1-2 0,-1 1 0,1-1 0,-1 0 0,0-1 0,0 0 0,0 0 0,0-1 0,0 0 0,-1 0 0,1 0 0,-1-1 0,0-1 0,-1 1 0,7-8 0,0-1 0,-1 0 0,-1-1 0,-1 0 0,0 0 0,0-1 0,-2-1 0,0 0 0,-1 0 0,-1 0 0,0-1 0,-2 0 0,5-28 0,-3-1 0,-3 0 0,-1-1 0,-8-81 0,2 84 2,-3 0 1,-2 1-1,-1 0 0,-20-52 1,21 73-18,-1 0 1,0 1-1,-2 0 1,0 1-1,-2 0 1,0 0 0,-2 2-1,0 0 1,-23-21-1,32 34-263,-1 0-1,0 0 1,0 0 0,0 1-1,-11-4 1,14 7-54,1 0 1,-1 1-1,1 0 1,-1-1-1,0 2 1,1-1-1,-1 1 1,0-1-1,0 1 1,0 1-1,1-1 1,-9 2-1,7 0-408,-1-1 1,1 1-1,-1 1 0,1-1 0,-12 7 0,14-6-333,1-1-1,-1 1 1,1 0 0,-1 0 0,1 0 0,0 1-1,-5 6 1,-15 32-9572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9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1359 17910,'-19'-40'2518,"19"38"-2356,0 1 0,-1-1 0,1 0 0,0 0 0,0 0 0,1 0 0,-1 0 0,0 0 0,1 1 0,-1-1 0,1 0 0,-1 0-1,1 0 1,0 1 0,0-1 0,0 0 0,0 1 0,0-1 0,0 1 0,2-2 0,2-6 403,18-23 403,1 0 0,1 2 0,1 1 1,52-44-1,45-50-80,-101 97-789,-1 0 0,-1-1-1,-1-1 1,-1-1-1,-2-1 1,-1 0 0,-2-1-1,-1 0 1,13-50 0,-3-21 312,-5-1 0,5-143 0,-21 226-251,0-22-28,7-44 0,-7 77-132,0 3 0,1 24 0,83 1515 0,-60-912 0,121 708 0,-145-1322 0,41 204 0,-35-182 0,2-2 0,1 1 0,1-1 0,1 0 0,17 27 0,-27-51 0,2 3 0,0 0 0,0-1 0,0 1 0,0-1 0,6 5 0,-8-8 0,-1-1 0,0-1 0,1 1 0,-1 0 0,1 0 0,-1 0 0,1-1 0,-1 1 0,1 0 0,-1-1 0,1 0 0,0 1 0,-1-1 0,1 0 0,0 0 0,-1 0 0,1 0 0,0 0 0,-1 0 0,1-1 0,0 1 0,-1 0 0,1-1 0,-1 1 0,1-1 0,1 0 0,3-3-54,0 0 0,0 0 0,0-1 0,-1 0-1,1 0 1,-1 0 0,0 0 0,-1-1 0,1 0 0,-1 0 0,-1 0 0,1 0 0,-1-1 0,0 1-1,0-1 1,-1 0 0,3-11 0,-1 0-373,0 0 1,-1 0-1,-1 0 1,-1-1-1,-3-36 0,-3 14-13,-2 1 0,-2-1 0,-1 2 0,-2-1 0,-29-62 0,-111-179-557,13 25 896,116 207 114,-82-188 92,87 189-82,2-2-1,-19-99 1,27 97-23,2 1 0,3-1-1,2 0 1,11-102 0,-6 130 0,1 1 1,1 0-1,1 0 0,1 0 1,17-31-1,-17 39 1,0 1 0,1 1-1,1 0 1,0 0 0,0 1-1,2 0 1,-1 1 0,1 1-1,15-11 1,-17 15 40,0-1 0,1 1 0,-1 1 0,13-5 0,-18 8 29,0 1-1,0-1 0,0 1 0,0 0 0,0 1 0,0-1 0,1 1 0,-1 0 1,0 0-1,0 0 0,1 1 0,7 2 0,-9-2-10,0 0-1,0 1 1,0 0-1,-1 0 1,1 0-1,0 0 1,-1 1-1,0-1 1,1 1-1,-1 0 1,0 0-1,0 0 0,3 4 1,-1 1 57,-1-1 0,0 1 0,0 0 0,-1 0-1,0 0 1,3 9 0,10 59 381,-12-51-360,2 0 0,9 29 0,-12-48-115,0 1 0,0-1 1,0 0-1,0 1 0,1-1 0,0-1 1,1 1-1,-1-1 0,1 1 0,0-1 1,0-1-1,8 7 0,-7-8-11,1 1 0,-1-1 0,1 0 0,0-1 0,0 0 1,0 0-1,0 0 0,0-1 0,0 0 0,1 0 0,7-1 0,6 0-30,0-2-1,23-3 1,-31 2 2,0 1 1,0-2 0,-1 0 0,0 0-1,0-1 1,0-1 0,0 0-1,-1 0 1,0-1 0,0-1-1,-1 1 1,1-2 0,-2 0 0,13-14-1,-17 17 13,0 0-1,-1-1 1,1 0-1,-1 0 1,-1 0-1,1 0 1,-1-1-1,0 1 1,-1-1-1,0 0 1,0 0-1,-1 0 1,0 0-1,0 0 1,-1 0-1,0 0 1,0 0-1,-1 0 1,0 0-1,-1 0 1,0 0-1,0 0 1,-6-14-1,-16-28-335,-33-48 1,40 70-70,7 10-2263,-1 1 1,-25-29-1,28 36 849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284 266 14941,'-26'23'4748,"-42"53"-1,51-54-2843,1 1-1,-21 42 1,20-27-1467,1 2-1,2 0 1,2 0 0,2 1-1,-6 49 1,-11 102-437,23-167-130,2 1 1,1 0-1,1-1 0,4 35 1,0 4-2367,-4-60 2128,0 0 0,1 0 0,-1 0 0,1 0 0,0 0 0,0 0 0,0 0 0,0-1 0,1 1 0,-1 0 0,1-1 0,0 1 0,1-1 0,-1 0 0,0 1 0,1-1 0,0 0 0,-1 0 0,1-1 0,7 5 0,-8-6 217,0-1 0,0 1 0,0-1 0,0 0 1,0 0-1,0 0 0,0 0 0,0 0 0,0 0 1,0-1-1,0 1 0,0-1 0,0 1 0,0-1 1,-1 0-1,1 0 0,0 0 0,0 0 0,0 0 1,-1 0-1,1 0 0,-1-1 0,1 1 0,-1 0 1,1-1-1,-1 1 0,2-3 0,4-4-303,1-1-1,-1 0 0,12-20 0,6-24 107,-2-2 0,-2 0-1,-3-2 1,11-61 0,22-68 3428,-11 61 133,-40 123-3136,1 1 1,-1 0-1,1-1 1,-1 1-1,1 0 1,0-1-1,-1 1 1,1 0-1,0 0 1,0-1 0,0 1-1,0 0 1,0 0-1,0 0 1,0 0-1,0 0 1,0 0-1,1 1 1,-1-1 0,0 0-1,1 1 1,-1-1-1,0 1 1,1-1-1,-1 1 1,1-1-1,-1 1 1,0 0-1,1 0 1,-1 0 0,1 0-1,-1 0 1,1 0-1,-1 0 1,1 0-1,-1 1 1,1-1-1,-1 0 1,0 1-1,1 0 1,-1-1 0,2 2-1,5 2 128,0 0-1,0 1 1,0 1 0,13 11-1,-19-16-176,160 147 1167,-113-107-1292,-31-24-117,1-1 1,1 0-1,1-2 0,36 20 1,-37-25-234,38 12 0,-51-19 320,1 0 1,0 0 0,-1-1-1,1-1 1,0 1-1,0-1 1,0 0 0,14-3-1,-10 1 38,0-1 1,0 0-1,0-1 0,0-1 1,-1 1-1,0-2 0,0 0 1,0 0-1,-1-1 0,0 0 1,0-1-1,-1 0 0,16-16 1,-4-4 78,-1 0 0,-2-1 0,-1-1 0,-1-1 0,23-61 0,37-171 1642,-23-15 6398,-80 420-6258,-9 66-1926,6 153-1572,37-121-6886,3-175 1342,3-9-4905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4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67 14797,'-13'-52'4965,"0"43"-3225,-4 3 1400,3 15-3476,1 0-564,3 6-1000,-24 10-1116,8 5-2501,2 3-4472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74 242 13537,'-63'9'3669,"59"-9"-172,3-3-1937,-1-6-667,1 8-813,1 0 0,-1-1 0,1 1 0,-1 0 0,1-1 1,0 1-1,-1-1 0,1 1 0,0-1 0,0 1 0,0 0 1,0-1-1,1 1 0,-1-1 0,0 1 0,0-1 0,1 1 1,-1 0-1,1-1 0,-1 1 0,1 0 0,0 0 0,-1-1 0,1 1 1,0 0-1,0 0 0,0 0 0,0 0 0,0 0 0,0 0 1,0 0-1,0 0 0,2 0 0,18-14-246,1 2 1,0 1-1,35-15 1,78-22-2156,-133 48 2272,56-17-2184,61-12 0,4 9-5034,-52 12-865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7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101 269 9621,'-60'36'1828,"50"-21"-196,-7-6-56,4 3 4245,46-24-5429,31-9-244,-7-9-392,13 3-480,7-13-580,3-5-532,1-9-785,2-3-1491,5 2-3081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0 14421,'-15'10'248,"-10"6"1428,1 1-1,-40 35 1,59-46-1297,-1-1 0,1 1 0,0 0-1,1 0 1,-1 0 0,1 1 0,1-1 0,-1 1 0,1 0-1,0 0 1,0 0 0,1 1 0,0-1 0,1 1 0,-1-1 0,1 11-1,2-1-22,1 1 0,1-1 0,0 1 0,1-1 0,1 0 0,1 0-1,0-1 1,10 17 0,7 11 311,47 67 0,23 9 40,196 196 1,-180-205-1317,159 206 0,-253-295 345,-1 1 1,-1 0-1,-1 1 0,0 0 0,-2 1 0,-1 0 0,-1 0 1,-1 1-1,-2 0 0,0 0 0,-2 1 0,-1-1 1,-1 1-1,-1 0 0,-1-1 0,-1 1 0,-2-1 1,-8 31-1,-1-11-258,-2-1 0,-2 0-1,-1-1 1,-3-2 0,-2 0 0,-46 66 0,-192 212-4043,202-258 974,-90 74 1,42-46-3883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8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31 14253,'-51'-25'2725,"41"20"1833,10 8-2306,-4 29 945,2 36 0,-2 14-977,-28 325-1823,27-275-413,14 144 0,24-39 16,-24-182 0,-1-11-107,2 1 1,30 84-1,-29-104-1732,0-1-1,2 0 0,23 34 1,3-15-6348,4-6-5731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8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34 447 16754,'-34'-3'11289,"41"-18"-9597,-4 0-352,21 9-292,16-18-404,10 5-644,14-5 0,16 0 0,21-3-528,19-9-1276,11 0-612,13-7-925,3-5-3903,-3 0-7206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9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13 431 9545,'1'-2'1926,"5"-29"4134,-7 28-4973,-3-4-514,1 0 1,0-1-1,1 1 0,0-1 1,-2-14-1,4 18-475,0 0 0,0 0-1,0 0 1,1 0 0,-1 0 0,1 0-1,0 0 1,0 0 0,1 1 0,-1-1-1,1 0 1,0 1 0,0-1-1,2-3 1,8-6 101,1 0 0,0 0-1,1 2 1,0-1 0,0 2 0,28-16-1,-24 15-81,25-14-7,1 1-1,0 2 1,2 2-1,1 2 0,0 3 1,1 1-1,66-10 1,-101 22-110,0 1 0,-1 0 0,1 1 1,0 1-1,0 0 0,-1 0 0,1 2 0,-1-1 1,1 2-1,17 6 0,-21-6 6,-1 0 0,0 0-1,-1 1 1,1 0 0,-1 0 0,0 1 0,0 0-1,0 0 1,-1 0 0,0 1 0,-1 0 0,1 0 0,-1 1-1,-1-1 1,7 15 0,-3-4 1,-2 1 0,-1 0 1,0 0-1,-1 0 0,-1 1 0,1 37 0,-5 1-1,-10 59 0,11-113-6,-5 39 14,2 66-1,4-95-13,0 1 1,0-1-1,2 0 0,0 0 0,0 0 0,1 0 0,1-1 0,8 19 0,-5-21-4,0 1-1,0-1 1,1 0-1,0-1 1,1 0 0,0-1-1,19 14 1,89 51 58,-48-33-61,-67-39 9,0 0 1,0 0-1,0 0 0,0 0 1,0 1-1,-1 0 0,1-1 0,-1 1 1,0 0-1,0 0 0,0 0 1,0 0-1,0 1 0,-1-1 0,1 0 1,-1 1-1,1 4 0,-1-3-11,-1 0 0,0 0-1,0 1 1,0-1-1,-1 0 1,1 0 0,-1 0-1,0-1 1,-1 1 0,1 0-1,-4 6 1,-2 3-128,-1 0-1,0 0 1,-1-1 0,0-1-1,-1 1 1,-23 20 0,-103 84-2969,3-4-6597,85-65 423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1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27 802 16934,'-22'-20'2556,"17"16"-198,19-11 1260,-8 10-3004,7-6-82,-1 0 0,2 2 0,-1 0 0,1 0 0,23-9 0,85-29 803,-92 36-1079,1862-545 1383,-1784 531-1810,121-23-1078,-180 47-214,-42 1 742,0 1-1,0-1 1,-1-1 0,13-2-1,-20 4 315,-1 0-1,1 0 0,-1 0 0,1 0 0,-1 0 0,1 1 0,0-1 1,0 0-1,0 0 0,-1 1 0,0 2 0,-14 13-2855,-13-1-2524,-12 7-3297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1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356 112 6585,'1'-2'406,"-1"1"1,0 0 0,1-1 0,-1 1-1,0-1 1,0 1 0,0-1 0,0 1 0,0-1-1,0 1 1,0-1 0,0 1 0,0 0-1,-1-1 1,1 1 0,-1-1 0,1 1 0,-1 0-1,0-1 1,1 1 0,-1 0 0,-1-2-1,-6-15 493,8 16 676,0-2-929,3-35 2224,-19 25-2755,9 13 3526,-37 46-2579,1 1-1,3 2 1,3 2-1,-39 65 1,63-94-872,2 0 1,0 0 0,1 1-1,1 0 1,1 1 0,-9 44-1,16-58-169,-1 0 0,2 0 0,-1 1 0,1-1 0,1 0 0,-1 0 0,2 1-1,-1-1 1,1 0 0,1 0 0,-1-1 0,2 1 0,-1 0 0,1-1 0,0 0 0,1 0-1,0 0 1,0 0 0,1-1 0,10 11 0,0-3-21,1-1 0,0-1 0,0-1 0,2 0 0,24 11 0,103 38 0,-99-44 0,-2 2 0,61 34 0,-103-51 0,-1-1 0,1 0 0,-1 1 0,1 0 0,-1-1 0,0 1 0,1 0 0,-1 1 0,0-1 0,0 0 0,-1 0 0,1 1 0,0-1 0,-1 1 0,0-1 0,1 1 0,-1 0 0,0 0 0,0 0 0,0-1 0,-1 1 0,1 0 0,-1 0 0,0 0 0,0 0 0,0 0 0,0 0 0,0 0 0,0 0 0,-1 0 0,0 0 0,1 0 0,-1-1 0,0 1 0,0 0 0,-1 0 0,1-1 0,-3 5 0,-3 3 0,-1 0 0,1 0 0,-2-1 0,1 0 0,-1-1 0,-1 0 0,1 0 0,-13 7 0,-133 81-1511,135-82 472,0 0-1637,-32 18 0,-1-13-8692,36-15 855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14673,'2'-2'283,"-1"0"0,1 0 0,1 0-1,-1 0 1,0 0 0,0 0 0,1 1 0,-1 0-1,1-1 1,-1 1 0,1 0 0,0 0 0,-1 0-1,4 0 1,-2 1 85,-1 0-1,1 1 0,-1-1 1,1 1-1,-1 0 1,1 0-1,-1 0 0,0 0 1,1 1-1,-1-1 1,0 1-1,3 2 1,12 8 177,0 0 0,-1 1 0,0 0 0,-1 1 0,-1 1 0,0 1 0,-1 0 0,-1 1 0,21 35 0,-25-36-449,-1 0 0,0 1 0,-1 0 0,-1 1 0,-1 0 0,0 0 0,-2 0 0,0 0 1,0 0-1,-2 1 0,-1 31 0,-5-16-10,-2 0 0,-1 0 0,-1-1 0,-2-1 0,-1 0 0,-1 0 0,-26 42 1,30-55 185,-2 4 426,9-23-358,4-14-96,2-4-202,1 1 0,1 1-1,0-1 1,1 1-1,11-18 1,52-77-74,-63 101 43,223-305-1252,14 14-7502,-168 215 1331,-4 14-4975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8 148 13617,'-7'0'1772,"37"0"1385,-10-6-1865,27 0-260,-7 0-216,17 3-60,17-3-436,13-3-256,13-6-324,11 3-616,3-6-944,3-6-864,-6 3-2397,6 0-4040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1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747 198 5204,'-184'-169'11773,"146"141"-9013,37 28-2666,0 1 0,0-1 0,0 1 0,0-1 0,0 1-1,0-1 1,0 1 0,1 0 0,-1 0 0,0-1 0,0 1 0,1 0 0,-1 0-1,1 0 1,-1 0 0,1 0 0,-1 0 0,1 0 0,-1 1 0,-2 4 139,1 0 1,1 0-1,-1 1 1,1-1-1,0 0 0,0 0 1,1 1-1,-1-1 1,2 12-1,12 60 1251,-13-77-1463,21 76 1244,2-2-1,56 119 1,-50-127-746,231 572 2295,-53 20-2628,-169-490-186,-7 1 0,-8 2 0,2 225 0,-55 202 26,9-442-210,-72 274 0,-77 60-2477,120-379 1422,-4-1 1,-83 122 0,-66 44-2063,158-225 1513,-3-2 0,-105 85 0,30-49-3770,2-9-3284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2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608 28 9909,'-9'-8'512,"8"6"-403,-1 1 1,1-1-1,-1 1 0,1-1 0,-1 1 0,1 0 0,-1-1 1,0 1-1,0 0 0,0 0 0,0 0 0,0 0 0,0 1 1,0-1-1,0 1 0,0-1 0,0 1 0,0-1 0,0 1 0,0 0 1,0 0-1,0 0 0,0 0 0,-1 1 0,1-1 0,-3 1 1,-4 3 286,0 1 0,-1-1 0,1 1 0,1 1 1,-1 0-1,1 0 0,0 0 0,1 1 1,-1 1-1,1-1 0,1 1 0,-1 0 1,-4 10-1,-12 18 1081,-32 72-1,50-96-1266,-44 99 1435,6 2 0,-45 188-1,-13 250 834,67-274-1795,13 1 1,12 1-1,29 304 0,-4-430-739,7-1 0,6 0 0,6-2 0,94 245 0,-96-316-449,4-2 0,2-1 0,4-3 0,3-1 0,62 73 0,-70-99-213,2-3-1,2-1 1,1-2-1,2-2 0,2-2 1,2-2-1,0-2 1,68 32-1,-71-45-1150,0-2 0,0-2 0,2-3-1,92 14 1,24-11-8248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0 476 14133,'5'-24'1235,"-1"5"-635,0-1 1,1 1-1,0 0 1,2 1-1,0 0 1,2 0-1,13-24 1,2 9-33,1 0 0,1 1 1,56-51-1,-70 73-482,0 0-1,1 0 0,0 1 1,1 1-1,0 0 1,0 1-1,0 0 0,1 1 1,0 1-1,0 0 1,1 1-1,30-3 0,-41 6-62,1 1-1,0-1 1,0 2-1,0-1 1,-1 1-1,1-1 1,0 2-1,-1-1 0,1 1 1,0-1-1,-1 2 1,0-1-1,0 0 1,1 1-1,-2 0 1,1 0-1,0 1 0,-1-1 1,1 1-1,-1 0 1,0 1-1,0-1 1,0 0-1,-1 1 0,0 0 1,0 0-1,0 0 1,0 0-1,-1 0 1,0 1-1,2 7 1,0 8 74,0 0 0,-2 0 0,-1 0 0,0 0 0,-1 0-1,-2 0 1,0 0 0,-1 0 0,-1 0 0,-1-1 0,-1 1 0,-13 31 0,-12 17 363,-3-2-1,-51 74 0,52-88-221,-9 14 44,-95 170 612,132-226-838,0 1 0,0-1 1,1 1-1,0 0 0,1 1 0,-1 13 0,3-23-42,1 1 0,0-1 0,0 1 0,0-1-1,0 1 1,0-1 0,1 1 0,0-1-1,-1 1 1,1-1 0,1 0 0,-1 1 0,0-1-1,1 0 1,0 0 0,0 0 0,-1 0 0,2 0-1,-1 0 1,0 0 0,1-1 0,-1 0 0,1 1-1,0-1 1,5 3 0,1 0-4,1 0-1,0-1 1,0-1 0,0 0-1,0 0 1,1-1-1,0 0 1,15 0 0,12-1-162,40-4 1,-52 1 29,305-41-2038,1-28-831,30-29-1768,-124 23-1756,-36 11-2816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7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835 140 6569,'-6'-14'836,"1"0"1,-2 1-1,0 0 1,0 0 0,-2 0-1,1 1 1,-1 0-1,-18-17 1,27 29-809,-1-1 49,0 0-1,0 1 1,0-1 0,0 1-1,0-1 1,0 1 0,0-1-1,0 1 1,0-1 0,-1 1-1,1 0 1,0 0 0,0-1-1,0 1 1,0 0 0,-1 0-1,1 0 1,0 0 0,0 1-1,0-1 1,0 0 0,0 0-1,-1 1 1,1-1 0,0 1-1,0-1 1,-2 2 0,-2 7 162,-1 1 1,1 0 0,1 1-1,0-1 1,-3 14 0,-1-1 87,-96 374 2783,97-362-2878,-215 1088 4626,52-133-3270,41 9-771,84-166-922,47-642-436,9 1 0,46 250 0,-41-358 58,4-1-1,4-1 1,3-1 0,3-1-1,61 112 1,-67-151-284,2-2 0,2 0 0,1-2 0,56 55 0,-58-67-374,2-1 1,0-1-1,2-2 1,0-1-1,1-2 0,55 24 1,81 14-8072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28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2195 540 5276,'-11'-141'1102,"9"121"-709,-2 1 0,0 0-1,-12-35 1,-1-2 524,-16-57 1169,21 79-738,-9-46-1,20 77-607,17 26 910,-2 4-1187,-1 0-1,-1 0 1,-2 1-1,14 59 1,-4-12 23,54 166 636,89 317 511,18 263 186,-147-589-1080,7 377 0,-48-296-96,-71 484 1,-162 288-10,177-876-964,-8-4-1,-190 380 1,201-478-219,-3-3 0,-6-3 0,-3-2-1,-5-4 1,-4-4 0,-165 145 0,195-196-210,-1-2 0,-2-2-1,-97 46 1,-451 187-7102,491-227 3815,-155 36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0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286 166 4620,'0'1'89,"-1"-1"0,1 1 0,0-1 0,-1 1 0,1-1 0,0 1 0,-1-1 0,1 1 0,-1-1 0,1 1 0,-1-1 0,1 0 0,-1 1 0,1-1-1,-1 1 1,1-1 0,-1 0 0,0 0 0,1 1 0,-1-1 0,1 0 0,-1 0 0,0 0 0,1 0 0,-1 0 0,1 0 0,-1 0 0,0 0 0,1 0 0,-1 0-1,0 0 1,1 0 0,-1 0 0,1 0 0,-1-1 0,0 1 0,1 0 0,-1-1 0,1 1 0,-1 0 0,1-1 0,-1 1 0,1 0 0,-1-1 0,1 1 0,-1-1-1,1 1 1,0-1 0,-1 1 0,1-1 0,-1 1 0,1-1 0,0 1 0,0-1 0,-1 0 0,1 0 0,-4-4 157,2 3 875,-3 2-108,0 0-832,-2-1 63,0 1-1,-1 0 1,1 0 0,0 0-1,0 1 1,-1 0-1,1 1 1,0 0 0,0 0-1,0 0 1,0 1-1,1 0 1,-1 0 0,1 1-1,0 0 1,0 0-1,0 0 1,-10 10 0,-85 110 3263,101-124-3493,-1 1 1,1-1 0,0 0-1,0 0 1,0 0 0,0 0-1,0 1 1,0-1 0,0 0-1,0 0 1,0 0 0,0 0-1,0 1 1,0-1 0,0 0-1,0 0 1,0 0 0,0 1-1,0-1 1,0 0 0,0 0 0,0 0-1,0 1 1,0-1 0,0 0-1,0 0 1,0 0 0,0 0-1,0 1 1,0-1 0,0 0-1,1 0 1,-1 0 0,0 0-1,0 0 1,0 1 0,0-1-1,0 0 1,0 0 0,1 0-1,-1 0 1,0 0 0,0 0 0,0 0-1,1 0 1,-1 0 0,0 0-1,0 0 1,0 1 0,0-1-1,1 0 1,-1 0 0,0 0-1,0 0 1,0 0 0,1-1-1,-1 1 1,0 0 0,0 0-1,0 0 1,0 0 0,1 0-1,-1 0 1,0 0 0,27-3 328,31-11-59,385-139 287,0 42-5576,-351 90 2561,0 3-2258,-7 2-2702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4 10089,'-1'-1'368,"0"1"1,-1-1-1,1 1 0,0-1 1,-1 1-1,1 0 1,-1 0-1,1 0 0,-1 0 1,1 0-1,0 0 1,-1 0-1,-2 1 0,3-1-267,-1 1 0,1-1-1,-1 1 1,1 0-1,-1 0 1,1 0-1,-1 0 1,1 0-1,0 0 1,0 0 0,0 0-1,-1 0 1,1 0-1,0 1 1,0-1-1,0 0 1,1 1-1,-1-1 1,0 1 0,1-1-1,-1 1 1,0-1-1,1 1 1,0 0-1,-1-1 1,1 1-1,0-1 1,0 1 0,0 0-1,0 2 1,1 3 80,1 1 0,0-1 0,0 0 1,1 0-1,0 0 0,0 0 0,0-1 1,7 10-1,41 51 757,-28-38-650,19 25-4,-3 3-1,-2 1 0,-3 1 0,-3 2 1,-2 2-1,39 125 0,-55-138-211,-1 0-1,-3 2 0,-2-1 1,-2 1-1,-2 0 1,-3 0-1,-2 0 0,-2-1 1,-19 90-1,5-75-95,-2-1-1,-3 0 1,-3-2-1,-2-1 1,-4-1-1,-2-1 1,-45 60 0,37-66-666,-2-1 0,-3-2 0,-1-3 0,-58 45 0,56-54-547,-34 28-1761,32-19-2126,16-8-2806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1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16 11049,'-24'-15'7148,"20"17"-5715,-3 4-1011,0 0-1,0 1 0,0-1 0,1 1 0,0 0 0,1 1 0,-1-1 0,1 1 0,1 0 0,-1 1 0,1-1 0,1 1 0,0 0 0,0 0 0,-3 16 1,-1 17 386,2 0 1,-1 52 0,5-67-557,8 417 894,1-357-2585,18 88-1,10-2-3228,-19-91 952,-3-20-2410,5 1-3693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1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32 411 11821,'-2'-1'226,"0"0"0,0 0 0,0 0-1,1 0 1,-1 0 0,0 0 0,1 0 0,-1-1 0,1 1-1,-1-1 1,1 1 0,0-1 0,-1 1 0,1-1 0,0 0-1,0 1 1,0-1 0,0 0 0,1 0 0,-1 0 0,0 0-1,1 0 1,-1 0 0,1 0 0,0-3 0,0 2-27,1-1 1,0 1 0,0-1-1,1 1 1,-1 0-1,0 0 1,1 0 0,0 0-1,0 0 1,0 0-1,0 1 1,0-1 0,5-4-1,8-5 229,0-1 0,1 2 0,0 0 0,26-13 0,4 5-387,1 1 1,1 2-1,98-18 0,-61 16-786,157-35-2481,50-11-5318,-179 37 1251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48 133 12061,'-1'-1'268,"0"1"1,0-1-1,0 0 0,0 1 0,0-1 0,0 0 1,0 1-1,0-1 0,0 1 0,0-1 0,0 1 1,0 0-1,0 0 0,-1-1 0,1 1 1,0 0-1,0 0 0,0 0 0,-1 0 0,1 0 1,0 0-1,0 1 0,0-1 0,0 0 0,-2 1 1,-14 2 9842,30 10-7508,3 1-1747,-10-12-832,-1-1 1,1 0-1,0 0 1,0 0-1,-1-1 1,12-1-1,23 3-33,-33-1 9,0 1 0,0 0 0,0 0 0,-1 0 0,1 1 0,0 0 0,-1 0 0,0 1 0,0 0 0,0 0 0,0 0 0,-1 1 0,0 0 0,0 0 0,0 0 0,0 1 0,-1-1 0,0 1 0,0 0 0,0 1 0,-1-1 0,0 0 0,4 12 0,-6-13 0,4 8 0,-2 1 0,1-1 0,-2 1 0,2 20 0,-4 142 0,0-175 0,0-1 0,0 0 0,0 0 0,0 0 0,0 1 0,0-1 0,0 0 0,0 0 0,-1 1 0,1-1 0,0 0 0,0 0 0,0 1 0,1-1 0,-1 0 0,0 1 0,0-1 0,0 0 0,0 0 0,0 0 0,0 1 0,0-1 0,0 0 0,0 0 0,1 1 0,-1-1 0,0 0 0,0 0 0,0 0 0,0 1 0,1-1 0,-1 0 0,0 0 0,0 0 0,0 0 0,1 0 0,-1 1 0,0-1 0,0 0 0,1 0 0,-1 0 0,0 0 0,10-9 0,12-25 0,-20 30 0,15-26 0,50-77 0,-57 93 0,1 1 0,0 0 0,1 0 0,0 1 0,20-14 0,-27 23 0,0 0 0,0 0 0,0 1 0,0 0 0,1 0 0,-1 0 0,1 0 0,-1 1 0,1 0 0,0 0 0,-1 1 0,1-1 0,0 1 0,0 1 0,-1-1 0,1 1 0,0 0 0,8 2 0,-6 0 0,0-1 0,-1 1 0,1 1 0,-1 0 0,1 0 0,-1 0 0,0 1 0,-1-1 0,1 2 0,-1-1 0,0 1 0,8 9 0,9 15 0,-12-17 0,-11-13 0,0 1 0,0-1 0,0 0 0,0 1 0,1-1 0,-1 0 0,0 0 0,0 1 0,1-1 0,-1 0 0,0 0 0,0 1 0,1-1 0,-1 0 0,0 0 0,0 0 0,1 1 0,-1-1 0,0 0 0,1 0 0,-1 0 0,0 0 0,1 0 0,-1 0 0,0 0 0,1 0 0,-1 0 0,0 0 0,1 0 0,-1 0 0,1 0 0,-1 0 0,0 0 0,1 0 0,-1 0 0,0 0 0,1 0 0,-1 0 0,0-1 0,0 1 0,1 0 0,-1 0 0,0 0 0,1-1 0,-1 1 0,0 0 0,0 0 0,1-1 0,-1 1 0,0 0 0,0 0 0,0-1 0,1 1 0,-1 0 0,0-1 0,0 1 0,0 0 0,0-1 0,0 1 0,7-22 0,-6 20 0,4-19 0,-4 13 0,1 0 0,0 0 0,1 1 0,0-1 0,0 0 0,0 1 0,1 0 0,0 0 0,1 0 0,0 0 0,0 1 0,8-9 0,6-6 0,1 1 0,1 1 0,1 1 0,0 1 0,38-22 0,-30 24 0,1 1 0,0 1 0,1 2 0,0 1 0,65-11 0,-83 19 0,0 0 0,0 1 0,0 1 0,0 1 0,0 0 0,0 0 0,0 2 0,-1-1 0,1 2 0,0 0 0,-1 1 0,0 0 0,0 1 0,-1 0 0,1 1 0,21 16 0,-27-17 6,-1 1 1,1-1-1,-1 1 1,-1 0-1,1 1 1,-1 0-1,-1-1 1,1 2-1,-1-1 0,-1 0 1,0 1-1,4 12 1,-3-3-222,-1 1 0,0 0 0,-2 0 1,0 37-1,-2-43-1334,-1 0 0,0 0 1,-7 19-1,-7 16-9240,1-6-1020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1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467 9 11093,'-5'-2'406,"0"1"1,0-1-1,0 1 0,0 0 0,0 0 1,0 1-1,0 0 0,0-1 0,-1 2 0,1-1 1,0 1-1,0-1 0,0 1 0,0 1 1,0-1-1,1 1 0,-7 2 0,0 1 291,1 0 0,-1 0 0,1 1 0,1 0-1,-1 0 1,-17 16 0,9-2 160,1 1 1,0 1 0,2 0 0,0 1-1,2 1 1,0 0 0,2 1-1,-11 33 1,5-2-270,2 0 1,-13 106-1,-8 389-1256,35-416-1409,-4 85-3359,-8-88 891,3-46-1285,-6 10-5397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103 324 8413,'-11'-5'1693,"0"0"0,1-1 1,-16-12-1,23 15-1251,0 0-1,-1 0 1,1 0 0,1-1-1,-1 1 1,0-1 0,1 0-1,0 1 1,0-1 0,0 0-1,0 0 1,1-1 0,-2-4-1,1 2-145,-1-1 1,2 1-1,-1-1 0,1 1 0,1-1 0,-1 0 0,1 1 1,0-1-1,1 0 0,0 1 0,0-1 0,1 1 0,0-1 1,3-9-1,-2 11-250,1-1 1,0 1-1,0-1 1,0 1-1,1 1 0,0-1 1,0 1-1,0-1 1,1 1-1,-1 1 1,1-1-1,0 1 1,1 0-1,7-3 1,-2 1-292,0 2 1,1 0-1,0 0 0,-1 1 1,2 0-1,-1 1 1,20 0-1,-5 2-1002,1 2-1,-1 0 1,1 2 0,-1 1-1,0 2 1,52 19 0,-25 0-3745,2 6-2853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6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138 362 10901,'-11'5'430,"3"-1"70,0 0-1,0-1 0,-1 0 0,1 0 1,-1 0-1,0-1 0,-16 1 0,19-3 1688,3-1-133,-30-4 5145,35 1-6473,2-1-664,0 0 0,0-1 1,1 2-1,0-1 0,0 0 0,0 1 0,0 0 0,1 0 0,0 0 0,9-4 1,8-2-624,39-11 0,-8 3-352,20-13-2252,99-58 1,-15-5-4749,-55 29-1001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639 0 10693,'-120'34'2568,"100"-30"-1626,0 0 1,1 2-1,-1 0 0,1 2 0,1 0 1,0 1-1,-20 12 0,12-4 216,0 0 0,1 2-1,0 0 1,-32 36 0,37-33-690,1 1 1,1 1-1,1 1 0,2 1 1,0 0-1,2 0 1,1 2-1,-10 31 0,13-31-283,1 1 0,2-1-1,1 1 1,1 1-1,1-1 1,2 1-1,1-1 1,1 1-1,9 51 1,-5-57-176,1 0 0,2 0 0,0-1 0,2 0 0,0 0 0,1-1 0,2-1 0,0 0 1,1-1-1,1 0 0,1-1 0,18 17 0,-9-14-8,0-2 0,0 0 0,2-2 1,1-1-1,0-1 0,45 18 0,-36-20-120,1-1 0,0-1 1,1-3-1,75 9 0,-93-16 48,0-1-1,0-2 1,1 0 0,-1-1 0,0-1-1,-1-1 1,1-1 0,39-14 0,-46 13 42,0-1 0,-1 0 0,0-1 1,0 0-1,0-1 0,-1-1 0,0 0 1,-1 0-1,0-1 0,-1-1 0,0 0 0,-1 0 1,9-15-1,-6 4 10,0-1 1,-2 0 0,0-1-1,-2 0 1,-1-1-1,-1 1 1,-1-1-1,-1 0 1,-1-1 0,-1 1-1,-2-1 1,-1 1-1,-1 0 1,-7-39 0,1 32 5,0 1 0,-2 0 0,-1 1 0,-2 0 0,-1 1 0,-1 1 0,-2 0 0,-1 1 0,-1 0 0,-1 2 0,-27-27 0,21 27-70,-1 1 1,0 1-1,-2 2 1,-1 1-1,-1 1 1,-34-17-1,48 29-356,0 1-1,-1 0 0,1 1 0,-1 1 0,0 0 1,0 1-1,-1 2 0,1 0 0,-1 0 0,1 2 1,-1 0-1,0 1 0,-30 7 0,20-1-1979,-39 15-1,58-18 695,-1 1-1,1 0 0,-17 12 0,-9 18-7518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7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38 194 10637,'0'0'191,"-1"1"0,0 0-1,0-1 1,1 1 0,-1-1 0,0 1-1,0-1 1,0 1 0,1-1 0,-1 1 0,0-1-1,0 0 1,0 0 0,0 0 0,0 1 0,0-1-1,0 0 1,0 0 0,0 0 0,0 0 0,0 0-1,0-1 1,0 1 0,0 0 0,0 0-1,1-1 1,-1 1 0,0 0 0,0-1 0,0 1-1,0-1 1,1 1 0,-1-1 0,0 1 0,0-1-1,1 0 1,-2-1 0,-3-1-52,6 2 14,-1 0 0,1 0 0,-1 0-1,1 0 1,0 0 0,-1 0-1,1 1 1,0-1 0,-1 0 0,1 0-1,0 0 1,0 1 0,2-2 43,7-4 17,2-1 0,-1 2 1,1 0-1,0 0 0,0 1 0,0 0 1,1 1-1,-1 1 0,18-2 0,-24 3-140,389-44 603,-6-7-5340,-321 41 2624,0-1-3105,-15 3-3111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7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242 205 6313,'-74'32'1152,"-37"18"4585,105-47-4840,1 0-314,-1-1 1,1 1-1,-1-1 1,0 0-1,0 0 1,-10 2-1,30 3-12,4 1-425,6-8-208,-1 0-1,0-2 1,1-1 0,-1-1-1,-1-1 1,28-10-1,8-5-828,65-34-1,66-45-2017,-68 27-2087,-43 23-795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7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1166 99 6857,'-85'-55'2042,"51"26"917,17 15-834,16 14-2026,0 0 1,0 0-1,0 0 1,0 0-1,0 0 1,0 0 0,1 0-1,-1 0 1,0 0-1,0 0 1,0 1 0,0-1-1,0 0 1,0 1-1,1-1 1,-1 1 0,0-1-1,0 1 1,0-1-1,1 1 1,-2 0-1,-4 5 214,0 0 0,0 0 0,1 0-1,0 1 1,0-1 0,0 1-1,1 1 1,0-1 0,1 0-1,-1 1 1,2 0 0,-3 9-1,-4 17 606,-7 53-1,13-69-616,-10 103 1272,3 149 0,5-79-807,-8 12-94,-59 298-1,36-340-784,-6-1 0,-82 198 0,96-291-373,-4 0 0,-62 97-1,66-123-108,-2-2 0,-1 0 0,-2-2 0,-65 55-1,-27 0-2996,39-43-4334,65-38-427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8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353 1 12941,'-29'34'767,"18"-21"-258,0 1-1,1 0 0,0 0 0,1 1 0,1 0 0,-10 26 1,-53 122 4514,37-88-3262,-29 94 0,1 78-378,55-203-1619,1 1 0,3 0 0,2 73 0,5-57-490,-3-19-921,3 1 0,9 48 0,3-49-1755,-4-19-1626,-4-8-4141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8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577 1 7053,'-20'15'1840,"20"-15"-1815,0 0 0,0 0 0,0 0 1,0 0-1,0 0 0,-1 0 0,1 0 1,0 0-1,0 0 0,0 0 0,0 0 0,0 0 1,0 0-1,0 1 0,-1-1 0,1 0 0,0 0 1,0 0-1,0 0 0,0 0 0,0 0 1,0 0-1,0 0 0,0 1 0,0-1 0,0 0 1,0 0-1,0 0 0,-1 0 0,1 0 0,0 0 1,0 1-1,0-1 0,0 0 0,0 0 1,0 0-1,0 0 0,0 0 0,0 0 0,0 1 1,1-1-1,-1 0 0,0 0 0,0 0 0,0 0 1,0 0-1,0 0 0,0 1 0,0-1 1,0 0-1,0 0 0,0 0 0,0 0 0,0 0 1,1 0-1,-1 0 0,0 0 0,0 1 0,0-1 1,0 0-1,0 0 0,0 0 0,0 0 1,1 0-1,-1 0 0,9 9 390,-1 1-1,0 0 1,0 0-1,-1 1 1,0 0-1,-1 0 1,-1 0 0,1 1-1,-2 0 1,0 0-1,0 1 1,-1-1-1,-1 1 1,0-1 0,0 1-1,-1 0 1,-2 18-1,0-1-59,-1-1-1,-2 1 1,-1-1-1,-2 0 1,0 0-1,-20 46 1,13-45-175,-1 0 0,-2-1 0,-1 0 0,-1-2 0,-1 0 0,-45 45 0,-2-9 90,-95 68-1,103-88-270,32-25-488,1 2 0,-30 27-1,54-45 202,0 1-1,0 0 1,0-1-1,0 1 0,0 0 1,1 0-1,-1 0 1,1 0-1,0 0 1,0 1-1,0-1 1,0 0-1,0 0 1,1 1-1,-1 4 0,0 1-1173,1-9 1382,0 0 0,0 1 1,0-1-1,0 0 0,0 0 0,0 0 0,0 0 1,0 0-1,0 0 0,0 0 0,0 1 0,0-1 0,0 0 1,0 0-1,0 0 0,0 0 0,0 0 0,0 0 1,0 1-1,0-1 0,0 0 0,0 0 0,0 0 1,0 0-1,0 0 0,0 0 0,0 1 0,0-1 0,0 0 1,0 0-1,1 0 0,-1 0 0,0 0 0,0 0 1,0 0-1,0 0 0,0 0 0,0 1 0,0-1 1,0 0-1,1 0 0,-1 0 0,0 0 0,0 0 0,0 0 1,0 0-1,0 0 0,0 0 0,1 0 0,-1 0 1,0 0-1,0 0 0,0 0 0,0 0 0,0 0 1,0 0-1,1 0 0,18 2-7059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8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 10081,'-6'6'429,"0"1"0,0 0-1,0 1 1,1-1 0,0 1 0,0 0 0,1 0 0,0 1-1,0 0 1,-3 11 0,5-12-154,-1 0 0,1-1 0,0 1 0,0 0 0,1 1 0,0-1 0,1 0 0,0 0 0,0 0 0,1 1 0,-1-1 0,5 13 0,-1-10-145,0 0 0,1 1-1,0-2 1,1 1 0,0-1 0,1 1-1,0-2 1,1 1 0,0-1 0,0 0-1,13 9 1,-3-3-28,1-1 0,0-1 0,1-1-1,35 17 1,-47-26-84,1 1 0,0-2 1,0 1-1,0-1 0,1 0 0,-1-1 0,1 0 0,-1-1 0,0 0 1,1 0-1,-1-1 0,1 0 0,-1 0 0,0-1 0,10-4 0,9-4 66,-1-2-1,0-1 0,34-22 0,24-10 970,-82 43-869,-1 5-130,0 1 1,0-1-1,0 1 0,-1-1 1,0 1-1,1 0 1,-1 4-1,-1 0-27,-2 0 0,1 0-1,-1-1 1,-5 14 0,-1 3 4,-34 121-529,3-14-2396,7 3-6078,25-89 1421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0 12929,'-23'5'1184,"1"0"-1,0 2 1,0 0-1,1 2 1,0 0-1,1 1 1,-21 14-1,4 0 341,0 1-1,-56 53 1,71-57-1344,1 1 1,1 2 0,1 0-1,1 1 1,2 0-1,-27 53 1,43-77-202,0 0 0,0 0 1,0 0-1,0 0 0,-1 0 1,1 0-1,1 0 0,-1 0 0,0 0 1,0 0-1,0 0 0,0 0 1,1 0-1,-1 0 0,1 0 0,-1 0 1,1 0-1,-1 0 0,1 0 1,-1 0-1,1-1 0,0 1 0,-1 0 1,1 0-1,0-1 0,0 1 1,-1 0-1,3 0 0,0-1 22,1 0-1,0-1 0,0 1 1,0-1-1,0 0 0,0 0 1,0 0-1,-1-1 0,1 1 1,5-4-1,0 0 42,56-25 463,-34 15 78,60-21 0,-80 32-453,-1 2 0,2-1 0,-1 1 0,0 1 0,0 0 0,0 1 0,1 0 0,-1 1-1,20 3 1,-9 3-196,1 0-1,-1 2 1,-1 0-1,1 2 0,37 25 1,-6-5-4638,3-2-6141,-21-12-870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8329,'0'0'3561,"0"5"-2048,2 88 1607,-4 91-564,-1-152-2339,-2-1 0,-1 0-1,-2 0 1,-17 46 0,-39 81 1293,59-145-1259,4-10 270,4-7-612,49-53-1291,21-21-2153,5 6-3430,-23 29-523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9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59 178 5104,'0'0'6198,"-6"-13"-4095,6 11-1978,0-1 1,0 1 0,0 0 0,0 0 0,0 0 0,1-1 0,-1 1 0,0 0 0,1 0 0,0 0-1,0 0 1,-1 0 0,1 0 0,0 0 0,1 0 0,-1 0 0,2-2 0,32-40 1642,-10 12-564,-15 17-503,8-15 590,-18 30-1284,0 0 0,0 0 0,0 0 0,0 0 0,0 0 0,0 0 0,0 0 0,-1 0 0,1 0 0,0 0 0,0 0 0,0 0 0,0 0 0,0 0 0,0 0 0,0 0 0,0 0 0,0 0 0,0 0 0,0 0 0,-1 0 0,1 0 0,0 0 0,0-1 0,0 1 0,0 0 0,0 0 0,0 0 0,0 0 0,0 0 0,0 0 0,0 0 0,0 0 0,0 0 0,0 0 0,0 0 0,0 0 0,0 0 0,0-1 0,0 1 0,0 0 0,0 0 0,0 0 0,0 0 0,0 0 0,0 0 0,0 0-1,0 0 1,0 0 0,0 0 0,0-1 0,0 1 0,0 0 0,0 0 0,0 0 0,0 0 0,0 0 0,0 0 0,0 0 0,0 0 0,0 0 0,-16 12 172,2 2-106,0 0 1,1 0 0,0 1-1,2 1 1,-1 0 0,2 1-1,-14 30 1,19-37-120,2-1 0,-1 1-1,1 0 1,1 0 0,0 0 0,0 0 0,1 0 0,0 1-1,1-1 1,0 0 0,1 1 0,0-1 0,0 0 0,1 0 0,0 0-1,7 17 1,-3-14-296,1-1 0,0 1 0,1-1 0,0 0 0,0-1 0,2 0 0,-1 0-1,1-1 1,1 0 0,19 13 0,2-2-2499,1-2 0,65 28 0,-44-23-2940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39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143 669 11017,'-1'-1'487,"0"0"1,0 0-1,1-1 0,-1 1 0,0 0 1,0 0-1,1-1 0,-1 1 0,0-1 1,1 1-1,0-1 0,-1-2 0,0-26 1952,10-32-1561,-6 51-229,3-18-248,2 0 0,1 1 0,17-36 1,48-80 319,-24 48-551,32-58-89,-81 152-83,15 18 26,-14-12-17,0 0 0,-1 0 0,1 1 0,-1-1 0,0 0 0,0 1 0,0-1 0,-1 1 0,0 0 0,0 6 0,-7 51-30,3-38 20,-11 85 18,-6-1 0,-55 168 0,48-197-11,-4-2-1,-3-1 1,-3-2-1,-51 73 1,75-127-20,-1 1-6,1 1 0,1 0 0,-14 32 0,28-52 11,-1 0 0,1-1 0,-1 1 0,1 0 0,-1 0 0,1-1 0,0 1 0,0 0 0,0-1 0,0 1 0,0-1 0,0 1 0,0-1 0,1 0 0,-1 0 0,1 1 0,-1-1 0,0 0 0,3 1 0,2-3 1,0 0 1,0 0 0,0-1 0,0 0 0,0 0 0,0 0-1,-1-1 1,8-4 0,-2 2-2,13-9-12,-1 0 1,-1-1-1,34-29 0,-12 8-9,536-442-109,-499 414 178,-79 62-28,0 1 0,0-1 0,1 1 0,-1-1 0,0 1 0,1 0 0,-1 0 0,1 0 0,0 0 0,-1 1 0,1-1 0,5 0 0,-7 1-6,-1 1 1,1-1-1,0 0 0,0 0 0,0 1 0,-1-1 1,1 0-1,0 1 0,0-1 0,-1 1 0,1-1 1,-1 1-1,1-1 0,0 1 0,-1-1 1,1 1-1,-1-1 0,1 1 0,-1 0 0,1-1 1,-1 1-1,0 0 0,1 0 0,-1-1 0,0 1 1,1 1-1,0 6 10,0-1 1,-1 1-1,0-1 0,0 1 1,0-1-1,-3 12 0,2-14-9,-58 299-122,29-168-878,-29 137-6630,44-223 1241,14-32 808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40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1 558 4916,'8'-29'604,"-1"10"747,-2-1-1,5-33 0,-9 47-1052,1 1 1,-1-1 0,1 0-1,0 1 1,1-1-1,-1 1 1,1 0-1,0-1 1,6-6-1,38-42 906,-39 45-1122,126-122 956,-100 95-756,5-7 939,56-46 1,-81 79-861,-11 8 372,-5 5-466,-26 63 187,12-23-292,12-32-145,0 1 1,1-1 0,0 1 0,1 0-1,1 0 1,0 0 0,1 23-1,1-14-136,1 0 0,2-1 0,8 33 0,-11-49 30,0 0-1,1 1 1,0-1 0,-1 0-1,1 0 1,1 0-1,-1 0 1,1 0 0,-1 0-1,1-1 1,0 0-1,0 1 1,1-1 0,-1 0-1,1 0 1,-1-1-1,1 1 1,7 3 0,-7-5 38,0 0 1,1 0 0,-1 0 0,0 0 0,0-1-1,0 0 1,1 0 0,-1 0 0,0 0 0,0-1-1,0 1 1,1-1 0,-1 0 0,0 0-1,0-1 1,0 1 0,-1-1 0,1 0 0,0 0-1,4-4 1,25-17 136,34-32-1,-26 20 603,-33 27-138,1-1-1,-1 1 1,10-16 0,-5 7 292,-11 15-448,2 23 243,6 46-434,-9-52-897,1 0 0,7 24 1,-6-29-1569,0-1 1,1 0-1,8 14 1,4 1-5256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40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40 6057,'-27'-16'1648,"37"4"-176,0 0 2552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40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0 12029,'-77'88'2476,"44"-49"337,6 9-333,4 0-440,-1 0-376,7 4-344,1-1-244,6 6-264,-4 0-167,4 7-197,7-4-352,6 3-785,4 1-215,-4-7-512,1-6-644,-1 0-492,-3-8-3469,3-7-5252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7:40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0 103 8673,'1'-1'177,"0"-1"1,0 0 0,0 1 0,0-1-1,0 1 1,1 0 0,-1-1-1,0 1 1,1 0 0,-1 0-1,1 0 1,-1 0 0,1 0-1,-1 0 1,1 0 0,0 1 0,0-1-1,-1 0 1,1 1 0,0-1-1,0 1 1,3 0 0,52-6 1853,-46 6-1497,169-4 1151,-106 5-2356,0-3 0,129-22 0,-8-6-4623,-158 17 1386,-34 12 1097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55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1948 109 3044,'15'-3'2288,"-20"9"445,-8 6 4224,6-24-6054,6 12-860,1-1 0,-1 0 1,1 1-1,-1-1 0,1 0 1,-1 0-1,1 1 0,0-1 1,-1 0-1,1 0 0,0 0 1,0 1-1,-1-1 0,1 0 1,0 0-1,0 0 0,0 0 1,0 0-1,0 1 0,0-1 0,0 0 1,1 0-1,-1 0 0,0 0 1,0 1-1,1-1 0,-1 0 1,0 0-1,1 0 0,-1 1 1,1-1-1,0-1 0,5-9 345,-1 2-579,-5 8 273,1 0 0,-1 0 0,1 1-1,-1-1 1,1 0 0,-1 0 0,1 0 0,-1 0-1,0 0 1,1 1 0,-1-1 0,0 0 0,0 0 0,0 0-1,0 0 1,0 0 0,0 0 0,0 0 0,0 0 0,0 0-1,0 0 1,0 0 0,-1 0 0,1 0 0,0 1 0,-1-1-1,1 0 1,-1 0 0,0-1 0,-1 0-45,0-1 0,0 1 0,0 0 0,-1 1 0,1-1 0,0 0 0,-1 1 0,0-1 0,1 1 0,-6-2 0,4 1-58,2 1 63,-22-5 15,21 6-44,-20-3 66,0 1 1,-30 1-1,48 1-68,2 0-5,-17 0-92,3 2 96,13-1 4,-9 5 24,11-5-37,0 0 0,0 1 0,0-1 0,0 1 1,1 0-1,-1-1 0,0 1 0,1 0 1,0 0-1,-1 0 0,1 0 0,0 0 0,0 1 1,-2 3-1,2-4 1,0 1 254,2-1-210,8 26 64,-9-25 1411,-3 18-1424,1-6 59,-1-1 1,-1 0-1,-1 0 0,0 0 0,0-1 0,-12 20 0,2-2 299,-42 92 1016,-187 375 1733,240-490-3175,-788 1395 2112,591-1079-1963,-122 208-935,323-532 758,-3 4-214,0 1 1,0-1-1,0 0 0,1 1 1,0 0-1,0-1 0,0 1 1,1 0-1,-1 0 0,1 0 0,0 0 1,1 0-1,-1 1 0,1-1 1,0 0-1,1 8 0,-1-13 196,0 0 0,0 1 0,0-1 1,0 0-1,0 0 0,0 0 0,0 0 0,0 0 0,0 0 0,0 0 0,0 1 0,0-1 0,0 0 0,0 0 0,0 0 0,0 0 0,0 0 0,0 0 0,1 0 0,-1 0 0,0 0 0,0 0 0,0 1 0,0-1 0,0 0 0,0 0 0,0 0 0,0 0 0,0 0 0,1 0 0,-1 0 0,0 0 0,0 0 0,0 0 0,0 0 0,0 0 0,0 0 0,0 0 0,1 0 0,-1 0 0,0 0 0,0 0 0,0 0 0,0 0 0,0 0 0,0 0 0,0 0 0,1 0 0,-1 0 0,0 0 0,0 0 0,0 0 0,0 0 0,0-1 0,0 1 0,0 0 0,0 0 0,0 0 0,0 0 0,1 0 0,-1 0 0,0 0 0,0 0 0,0 0 0,0-1 0,0 1 0,18-9-1216,0-1-1,-1-1 0,-1 0 0,1-2 0,-2 0 1,0 0-1,16-19 0,-2 3-3843,1 3-2838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9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2920,'0'0'2536,"-10"6"-3208,0 3-720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50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1729 320 5368,'-7'-2'616,"-10"-4"-563,17 6 89,0 0 1,0-1-1,0 1 1,-1 0 0,1-1-1,0 1 1,0 0-1,0-1 1,0 1-1,0-1 1,0 1-1,0 0 1,0-1 0,0 1-1,0 0 1,0-1-1,0 1 1,0-1-1,0 1 1,0 0-1,0-1 1,0 1 0,0 0-1,1-1 1,-1 1-1,0 0 1,0-1-1,0 1 1,1 0 0,-1-1-1,0 1 1,0 0-1,1 0 1,-1-1-1,0 1 1,1 0-1,-1 0 1,0 0 0,1-1-1,0 0-8,-1 0 1,1 0-1,0 0 1,-1 0-1,0 0 0,1-1 1,-1 1-1,0 0 1,1 0-1,-1 0 0,0-1 1,0 1-1,0 0 1,0 0-1,0-2 0,3-19 2603,-1 17-2882,0 2 481,-1 0-1,1 0 1,-1 0-1,0 0 1,0 0 0,0 0-1,-1-1 1,1 1-1,-1 0 1,1 0 0,-1-1-1,-1-4 1,0 5-251,0 0-1,0-1 1,0 1 0,-1 0 0,1 0 0,-1 0-1,0 0 1,0 0 0,0 0 0,0 1-1,0-1 1,-1 1 0,-3-4 0,4 4-15,-1 1 38,-8-3-23,0-1 0,0-1-1,-14-9 1,14 10-56,1 0-1,-1 0 1,0 2 0,0-1 0,0 1-1,0 1 1,0 0 0,-1 1-1,1 0 1,-1 0 0,-15 2 0,-1-1-35,-54 0 127,0 3 1,1 4 0,0 4-1,0 3 1,2 4 0,-92 32-1,126-32 178,0 1 0,1 3 1,1 1-1,1 3 0,1 1 0,1 2 0,2 1 0,1 3 0,1 0 1,-59 76-1,57-60 30,3 2 0,3 1 0,1 2 0,3 1 0,2 1-1,3 2 1,2 0 0,-16 79 0,27-89-199,3 0 0,1 0 0,3 0-1,2 0 1,2 1 0,2-1 0,3 0-1,1 0 1,2 0 0,20 57-1,-14-63-83,1-1-1,2-1 0,2 0 0,1-2 0,3 0 1,0-2-1,3 0 0,1-2 0,1-1 1,2-1-1,49 39 0,-28-32-16,3-2 0,0-2 1,3-3-1,0-2 0,84 29 1,-66-33-25,1-4-1,0-4 1,2-3 0,81 6 0,-54-16-19,1-4 0,0-4 0,-1-5 0,0-5 0,0-5 0,-2-4-1,108-38 1,-170 45 26,67-32-1,135-85-1,-220 118-18,1-2-1,-2 0 1,0-1 0,-2-2-1,0 0 1,36-43 0,-45 48 11,22-28 2,-2-2-1,-2-1 1,-3-1 0,-1-2-1,-2 0 1,-3-2-1,-1 0 1,-3-1-1,-2-1 1,-3-1 0,-1 0-1,-3 0 1,1-55-1,-9 60-9,-1 1-1,-3-1 1,-1 1 0,-3 0-1,-1 0 1,-3 1 0,-2 0-1,-1 1 1,-3 1-1,-2 0 1,-26-43 0,16 38-7,-2 2 0,-2 1 0,-2 2 0,-2 1 0,-1 2 0,-3 2 1,-1 1-1,-94-61 0,64 54 16,-154-68 0,175 92-12,-1 3 1,-1 2 0,0 2 0,-61-7 0,32 11 21,0 3 0,-102 5 0,152 4-95,-1 2 0,1 1-1,1 1 1,-1 2 0,1 1-1,1 1 1,-1 2 0,-43 24 0,62-27-404,0 1 0,0 0 0,1 1 0,0 1 0,1 0 0,0 1 1,1 0-1,-14 23 0,-20 25-3729,-15 22-5217,29-37-776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17298,'21'47'4279,"-2"2"1,24 97-1,-32-104-3454,22 100 78,24 241 0,-49-202-888,-5-89-262,-4 23-2394,0-101 1385,-1-1 1,0 1-1,-1-1 0,-1 0 1,0 0-1,-8 17 1,-1 2-5697,8-12-4217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5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165 592 6161,'12'-9'423,"9"-9"14432,-21 14-14733,-1 0 1,1 0-1,0 0 1,0 0-1,0 0 1,2-8-1,-2 9-8,4-22 33,2 0 0,0 1-1,2-1 1,1 1 0,1 0 0,16-29 0,12-27-52,12-22-33,-47 95-66,1 1 0,0 0 0,1-1 0,-1 1 0,1 1 0,8-8 0,-11 11-1,18-10 22,-20 11-17,1 1-1,0-1 0,-1 1 0,1-1 0,-1 1 0,1-1 0,0 1 0,-1-1 0,1 1 0,0 0 0,-1-1 0,1 1 0,0 0 0,0 0 0,-1-1 0,1 1 0,0 0 0,0 0 0,-1 0 0,1 0 0,0 0 0,0 0 0,0 0 0,-1 0 0,1 0 0,0 1 0,0-1 1,-1 0-1,1 0 0,0 1 0,-1-1 0,1 0 0,0 1 0,-1-1 0,1 1 0,0-1 0,-1 1 0,1-1 0,-1 1 0,1-1 0,-1 1 0,1 0 0,-1-1 0,1 1 0,-1 0 0,0-1 0,1 1 0,-1 0 0,0 1 0,4 3 14,-2-2-18,0 3-15,1-2 19,-1 19 47,7-53-22,-6 24-31,-3 5 7,0 0-1,-1 0 1,1 0-1,0 0 1,0 0-1,-1-1 0,1 1 1,-1 1-1,1-1 1,-1 0-1,1 0 0,-1 0 1,1 0-1,-1 0 1,0 0-1,0 1 0,1-1 1,-1 0-1,-2-1 1,-6-9 96,7 9-104,-1-4 6,-1 0 0,-1 0-1,1 0 1,-1 0 0,-9-7 0,12 11 2,0 0 1,-1 1-1,1-1 0,-1 1 0,0-1 0,1 1 0,-1 0 0,0 0 1,0 1-1,0-1 0,0 1 0,0-1 0,0 1 0,0 0 0,1 0 1,-1 0-1,0 0 0,0 1 0,-4 0 0,-1 1 3,1 1 0,-1 0 1,1 0-1,0 0 0,0 1 0,0 0 0,0 1 0,1 0 0,0 0 0,-9 9 0,-4 4 199,-28 41 0,20-18 485,-33 64 0,39-64-261,4-6-223,2 0 0,1 1 0,2 1 1,2 0-1,1 0 0,2 1 0,2 0 0,1 0 0,2 0 0,2 1 0,1-1 0,2 1 0,1-1 0,3 0 0,0-1 0,14 37 0,8 18 2,28 166 1,-51-206-178,-2-1-1,-2 0 1,-3 1 0,-8 55 0,-1-36-12,-4-1 0,-29 90 0,42-156-171,5 27-4399,-4-53 2797,0-39-2534,4 17-1769,2 1-4075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51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7273,'3'18'3552,"17"-18"-2808,4-3-64,12 0-928,21 3-256,-13 0-340,-21 0-568,18-3-1304,22-6-825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51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9069,'0'0'6968,"0"15"-5351,-3 6-209,-1-6-212,-2 0 4,9 6-344,4 3-140,-4 10-88,7 17-144,-3-15-560,-7 3-516,-4-3-792,4-14-1124,-10 11-3313,-3 21-4956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0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3944,'0'2'1001,"1"0"0,-1 0 0,0-1 0,1 1 0,-1 0-1,1 0 1,0 0 0,-1 0 0,1-1 0,2 4 0,16 17 3331,33 20-5250,-21-18 1880,46 52-64,130 169 0,-132-150-603,53 63 27,307 396 148,-239-287-370,-167-227-91,4 5-17,41 74-1,173 428 46,-149-302-35,-80-204-16,19 47 35,-36-85-17,3 17 208,-4-20-207,1 0 0,-1 0 0,0 1 0,1-1 0,-1 0 1,0 0-1,0 0 0,1 0 0,-1 0 0,0 0 0,1 0 0,-1 0 0,0 0 0,1 0 1,-1 0-1,0-1 0,0 1 0,1 0 0,-1 0 0,0 0 0,0 0 0,1 0 0,-1 0 1,0-1-1,0 1 0,1 0 0,-1 0 0,0 0 0,0-1 0,1 1 0,-1 0 0,0 0 0,0-1 1,0 1-1,0 0 0,0 0 0,1-1 0,-1 1 0,0 0 0,0-1 0,0 1 0,0 0 1,0 0-1,0-1 0,0 1 0,0 0 0,0-1 0,4-6 31,1 0 1,-1 1-1,1-1 0,1 1 1,-1 0-1,11-8 0,-14 12-67,12-29-3582,3-9-4392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2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486 148 4784,'0'0'11956,"-2"-1"-11893,-23-12 58,22 12 397,4-1-460,10-19 111,-4 7 69,0 1 1,1 0-1,14-17 0,-18 26 89,-1 0 1,0 0-1,0-1 0,0 1 0,-1-1 0,0 1 0,2-6 0,-8 11-47,-5 0-179,0 2-1,0-1 1,0 1 0,1 1-1,-1 0 1,1 0-1,0 0 1,-13 10-1,-60 51 591,79-63-677,-61 53 645,-74 84 1,116-115-548,1 2 0,1 0 1,1 1-1,2 0 1,1 2-1,-19 47 0,31-67-82,0 1 0,0 0-1,1 0 1,0 0 0,1 0 0,0 0-1,0 1 1,1-1 0,1 0-1,0 0 1,0 1 0,1-1 0,0 0-1,6 14 1,-3-12-12,1 0 1,0-1-1,1 1 1,0-1-1,1-1 1,0 0-1,1 0 1,0 0-1,0-1 1,13 9-1,3 0-197,2-1-1,0-1 1,0-2 0,1 0-1,1-2 1,0-1 0,1-2-1,54 11 1,-21-12-1704,0-4 0,0-2 1,69-7-1,-38 2-2945,22 2-4098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3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12 9373,'-6'-11'3299,"12"15"2158,8 11-1165,-8-5-5700,-2-1 1491,0 0 0,-1 0 1,-1 1-1,1-1 0,-2 1 1,1-1-1,-1 1 0,-1 0 1,1-1-1,-2 1 0,1 0 0,-5 16 1,-2 3 15,-2 0 0,-21 48 1,-2 5 60,32-81-157,-1 0 1,1 0-1,0 0 1,0-1-1,0 1 0,0 0 1,-1 0-1,1 0 0,1 0 1,-1 0-1,0 0 0,0 0 1,0-1-1,0 1 0,1 0 1,-1 0-1,0 0 1,1 0-1,-1 0 0,1-1 1,-1 1-1,1 0 0,-1-1 1,1 1-1,-1 0 0,1-1 1,0 1-1,0 0 1,2 1 1,0 0 1,0 0-1,0-1 1,1 1-1,-1-1 1,0 0 0,7 2-1,3-1 1,0 0 1,0-1-1,19 0 0,-5-3-64,0-1 0,0-1 0,-1-1-1,50-16 1,-60 15-394,-1 0 0,0-1 0,0-1 0,0 0 0,-1-1-1,-1-1 1,1 0 0,-2-1 0,16-16 0,34-47-7007,-32 41-7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3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1474 19 8281,'-152'-15'1971,"130"13"-1304,-1 1-1,0 0 1,0 2 0,0 1 0,1 1 0,-1 1 0,1 1 0,-1 0 0,2 2 0,-1 1-1,-29 15 1,9-2-45,1 1-1,2 3 0,0 1 0,2 2 1,1 2-1,1 1 0,-32 36 1,8 1 334,2 3 0,-80 132 0,60-65-414,5 4 0,7 3 1,-67 221-1,108-282-397,3 0 0,-11 102 0,26-124-81,2-1 0,3 1 0,12 114 0,-8-156-63,1 1 1,1-1-1,1 0 0,1 0 0,11 24 0,10 12-121,66 103 0,-85-146 55,0-1 0,1 0 0,1-1 0,0 0 0,0 0 0,1-1 1,0-1-1,1 0 0,0 0 0,1-2 0,-1 1 0,1-2 0,25 9 0,-20-8-46,26 9-179,1-2 1,0-3-1,1-1 0,0-2 1,88 2-1,-38-10-306,180-23 0,-109-4 168,-2-8 0,-1-7 0,288-114 0,-280 80 214,-4-7 1,-3-8-1,189-138 0,40-75 30,-304 224 255,-4-3 0,85-105 1,-145 154-10,-1-1 1,-1-1-1,-3-1 1,-1-1-1,-1-1 1,-2-1-1,-2 0 1,12-49-1,-24 68-23,0-1-1,-1 0 0,-1-1 0,-1 1 0,-1 0 0,0-1 0,-7-34 0,3 39-22,-1 1 0,0 0 0,-1 0 0,-1 0 0,-1 1-1,0 0 1,-1 0 0,0 1 0,-2 0 0,-16-19 0,0 7 6,-2 0 0,0 2 0,-2 1 0,0 1 0,-2 2 0,-1 1 0,-41-18 0,-16-1 36,-160-46-1,134 55-100,-2 4-1,-167-12 1,-246 25-1668,91 56-1912,8 36-3283,149-21-1306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3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20 150 9153,'-15'-1'1916,"11"-5"1180,18-22 2397,-12 24-5252,1 0-90,1-1 0,0 1 1,0 0-1,0 0 0,1 0 0,-1 0 0,1 1 0,0 0 0,0 0 0,8-4 0,57-19-330,-57 22-42,20-5-1750,0 1 0,52-5 0,-63 10 623,22 1-2988,5 6-2244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3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34 269 6813,'-27'-3'3888,"24"-12"-2352,0-3 1708,6 3-2560,0 0-115,11-1-905,16-8-269,-3 3-351,6 3-80,4 3-112,0-6-164,-10-3-408,3-6-1124,7-3-949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3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0 6769,'0'0'1531,"-6"3"109,0 1-968,0 0-1,0 0 1,0 1-1,1 0 1,-1 0-1,1 0 1,0 1-1,1-1 1,-1 1-1,-5 12 1,-2 5-268,2 0 0,1 1 0,1 1 1,1-1-1,1 1 0,-2 29 0,4-17-244,3 0 1,1 0-1,7 60 0,0-46-71,-1-14-53,-2-1 0,-1 1 0,-3 51-1,-13-2-44,13-83 104,-2 15 58,0-15-17,-1-15-81,2-20-13,12-9-166,1 0 1,31-66-1,57-129-6009,-73 173 1444,3 7-2635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13793,'22'-16'627,"-8"6"473,0-1-1,1 2 1,0 0-1,0 1 1,29-11-1,-30 15-353,15-6 507,1 1 1,0 1-1,1 2 0,32-2 1,-54 7-1092,-1 1 0,1 0 0,-1 1 0,1 0 0,-1 0 0,1 1 0,-1 0 0,0 0 0,0 1 0,0 0 0,0 1 0,0-1 0,-1 2 0,1-1 0,-1 1 0,0 0 0,0 0 0,-1 1 0,10 11 0,-7-6-18,-1 0 0,0 0 0,-1 1 1,-1 0-1,0 0 0,0 1 0,-1 0 0,3 15 0,2 13-120,5 55 0,1 8-2479,-7-42-2197,-3-20-5949,0-26-1322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4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43 6617,'1'-1'176,"0"0"0,-1 0 1,1 0-1,-1 0 1,1 0-1,-1 0 0,0-1 1,1 1-1,-1 0 1,0 0-1,0 0 0,0 0 1,0 0-1,0-1 0,0 1 1,0 0-1,0 0 1,0 0-1,0 0 0,-1 0 1,1-1-1,0 1 1,-1 0-1,1 0 0,-1 0 1,1 0-1,-1 0 1,0 0-1,1 0 0,-1 1 1,0-1-1,0 0 1,0 0-1,-1-1 0,-2-3 4086,-16 17-2523,12-7-1477,0 1 1,0-1-1,0 2 0,1-1 0,0 1 1,0 0-1,-9 13 0,-35 59 652,51-79-914,-14 23 237,1 0-1,2 1 1,0 0-1,-11 38 1,19-45-185,-1-1 0,2 1 1,0 0-1,1 0 0,1 0 1,0 0-1,1-1 0,4 20 1,-1-19-26,0-1 1,2 1 0,-1-1-1,2 0 1,0 0 0,2-1-1,-1 0 1,2 0-1,-1-1 1,23 24 0,-8-14 4,0 0 1,2-2 0,1-1-1,42 26 1,-62-43-24,1 0-1,0-1 1,0 0 0,0 0-1,0 0 1,0-1-1,1-1 1,-1 1-1,0-1 1,1-1 0,-1 0-1,1 0 1,0 0-1,-1-1 1,17-4 0,-24 5-10,0 0-1,0-1 1,0 1 0,0-1 0,0 1 0,0 0 0,0-1 0,0 0 0,0 1 0,-1-1 0,1 0 0,0 1 0,0-1 0,0 0 0,-1 0 0,1 1 0,0-1 0,-1 0 0,1 0 0,-1 0 0,1 0 0,-1 0 0,0 0 0,1 0 0,-1 0 0,0 0 0,1 0 0,-1 0 0,0 0 0,0 0 0,0 0 0,0-1 0,0 0-1,0-3 4,0 1-15,-1 0 1,1 0 0,-1 0 0,0 0 0,0 1 0,0-1 0,0 0 0,-1 1 0,1-1 0,-1 1 0,0-1 0,0 1-1,0 0 1,-1 0 0,1 0 0,-1 0 0,0 0 0,0 0 0,0 1 0,0-1 0,0 1 0,0 0 0,-7-3 0,-8-5-484,0 2 0,0 0 0,-27-7 0,20 7-2041,-41-6 0,5 10-4433,36 9 244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5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40 9681,'0'-21'2136,"3"2"3113,-16 28-11814,3 4-952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26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0 4992,'-13'24'901,"0"-15"115,26 3-572,0 0-140,-3 3-372,0 3-716,-3 1-1213,10 11 173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3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308 152 10105,'-6'-33'1898,"5"26"-68,1 3-92,0-1-939,0-1 0,0 0 0,-1 0 0,1 0 0,-1 1 0,-1-1 0,1 0 0,-4-7-1,-26-32 4542,28 42-3858,-8 27-556,-51 144 203,-47 201 0,85-258-1129,-17 219 0,38-299 0,-2 37 0,3 1 0,3-1 0,3 0 0,23 121 0,-18-147 0,3 0 0,1 0 0,2-1 0,2 0 0,1-2 0,2 0 0,2-1 0,42 55 0,-47-73 11,1 0-1,1-1 1,0-1 0,2-1 0,0 0-1,0-2 1,2 0 0,0-2-1,40 18 1,-47-25-133,0 0 0,-1-1-1,2-1 1,-1-1 0,0 0-1,1-1 1,0 0 0,-1-2 0,1 0-1,0-1 1,-1 0 0,1-1 0,-1-1-1,0-1 1,1 0 0,20-10-1,-22 8-133,0-1 0,-1-1 0,0 0 0,0-1-1,-1-1 1,0 0 0,0-1 0,-1 0 0,-1-1-1,16-20 1,-21 22 128,0 1 1,0-1-1,-1 0 0,-1-1 0,0 1 0,0-1 0,-1 0 1,-1 0-1,1 0 0,-2 0 0,0 0 0,0-1 1,-1 1-1,0 0 0,-1-1 0,-2-13 0,0 10 34,-1-1-1,0 0 0,-1 1 1,-1 0-1,-1 0 0,0 1 0,0 0 1,-1 0-1,-18-22 0,10 17 44,0 2 0,-2 0 0,0 1-1,-1 0 1,-37-23 0,5 11 380,-2 2 0,-1 2 0,-1 2-1,-84-20 1,88 29 151,30 9-121,1-2-1,-1 0 1,1-1-1,-29-15 1,48 22-344,0-1 0,0 1 0,0-1 0,0 1 0,1-1 0,-1 1 0,0-1 0,0 0 0,1 1 0,-1-1 0,0 0 0,1 1 0,-1-1 0,1 0 0,-1 0 0,1 0 0,-1 1 0,1-1 0,0 0 0,-1 0 0,1 0 0,0 0 0,0 0 0,0 0 0,0-2 0,0 2 3,0-1 1,1 0 0,0 0-1,-1 1 1,1-1 0,0 0-1,0 1 1,0-1 0,0 1-1,0-1 1,0 1 0,3-3-1,2-2 18,1 0 1,0 1-1,0-1 0,1 2 0,9-6 1,5-1 24,1 2 1,0 0 0,42-10-1,97-20 91,-134 32-124,2 1 0,-1 2-1,0 1 1,1 2 0,0 0 0,-1 2 0,1 2 0,54 10 0,-69-9 38,-1 1-1,1 0 1,-1 1-1,0 1 1,-1 0-1,0 0 1,0 2 0,0 0-1,-1 0 1,0 1-1,-1 0 1,0 1-1,-1 0 1,0 1 0,-1 0-1,0 1 1,9 18-1,-8-11 31,-1 1-1,-1 1 0,0 0 1,-2 0-1,-1 0 0,0 0 1,-2 1-1,-1 0 0,0 33 1,-5 18 136,-21 115 0,21-173-210,-30 138-289,22-116-822,2 0 0,2 1-1,1 0 1,2 0-1,1 59 1,4-86 538,3 25-3085,-3-32 2421,0-1 1,1 1-1,-1 0 0,1-1 1,0 1-1,4 6 1,21 25-8896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612 41 12081,'-10'-3'1287,"0"0"0,1-1 0,-1 0 0,1-1 0,-16-10 0,22 14-1044,0 0 1,0 0-1,1 0 0,-1 0 0,0 1 0,0-1 0,0 1 1,0-1-1,0 1 0,0 0 0,0 0 0,0 1 1,0-1-1,0 1 0,-5 1 0,-11 3 139,0 2-1,0 0 1,0 1 0,1 1-1,0 1 1,1 0 0,-31 24-1,-104 105 563,123-111-806,14-13-213,1 0-1,0 0 1,0 1 0,2 1-1,0 0 1,1 1-1,1 0 1,0 0 0,-7 22-1,18-38 58,-1 0 1,1 0-1,-1 0 1,1-1-1,-1 1 0,1 0 1,0-1-1,0 1 0,0-1 1,0 1-1,0-1 0,0 1 1,0-1-1,1 1 0,-1-1 1,1 0-1,-1 0 0,3 1 1,-1-1 5,0-1-1,0 0 1,0 0 0,0 0 0,0 0 0,0-1 0,0 1-1,0-1 1,-1 0 0,1 0 0,0 0 0,5-2 0,38-21-47,-35 17 28,33-17-2,-16 8-45,-1 2 1,34-12-1,-50 22 67,0 1-1,0 0 0,1 1 0,-1 0 1,1 1-1,-1 0 0,1 1 1,-1 1-1,16 1 0,101 26-76,-89-18 135,1-1 0,72 6 0,-98-14-27,0-1 1,0 0 0,-1-1 0,1-1-1,0 0 1,-1-1 0,1 0-1,-1-1 1,0-1 0,-1 0-1,1-1 1,-1 0 0,0-1 0,0 0-1,-1 0 1,0-2 0,0 1-1,-1-2 1,0 1 0,0-1-1,-1-1 1,11-17 0,-14 20 169,0-1 0,0 0 0,-1 0 0,0-1 0,4-11 0,-5 11 142,1-1 1,0 1 0,12-16-1,1-2 371,-17 26-486,1 4-183,1 0 0,-1 0 0,1 0 0,-1 0 0,0 0 0,1 1 1,-1-1-1,-1 1 0,4 3 0,-1 8-276,0-1 0,-1 1 1,3 26-1,-2-14-845,4 35-2205,0-1-2146,1-19-3065,-3-25 405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4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58 4796,'-13'-30'1389,"19"15"-3594,1 3 1209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4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7885,'0'3'2287,"-2"29"2275,-8 46 1,10-77-4522,-5 53 1943,5-43-1220,-1 0-1,0 0 1,0 1 0,-1-2-1,-1 1 1,-5 15 0,7-24 998,19-16-273,-4 3-1149,0 0-1,0-1 1,-1-1-1,12-15 1,-17 18-258,1 0-1,0 0 1,1 1 0,0 0-1,0 1 1,1 0 0,0 0-1,0 1 1,13-5 0,-18 10-75,-1 0 0,0 1 1,1 0-1,0 0 1,-1 1-1,1 0 1,-1-1-1,1 2 0,-1-1 1,1 1-1,-1 0 1,1 0-1,-1 0 0,1 1 1,-1 0-1,0 0 1,0 0-1,0 0 0,0 1 1,6 4-1,1 2 10,-1 0 1,0 0-1,0 1 0,-1 0 0,0 1 0,13 19 1,-10-10-122,-1 1 1,-1 0 0,-1 1 0,8 23 0,12 46-3173,-16-48 20,-7-1-6946,-7-40 9416,3 22-10904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761 115 8021,'0'-9'373,"1"3"0,-2 0 1,1 0-1,-1 1 1,1-1-1,-1 0 1,-1 1-1,-2-8 1,3 9 82,1 0 0,0 0 0,0 0 0,0 0 0,0 0 0,2-7 0,-3 10-265,0 0 0,1-1 0,-1 1 1,0 0-1,0 0 0,0 0 0,-1 0 0,1 0 0,0 0 1,0 0-1,-1 0 0,1 0 0,0 1 0,-1-1 0,1 1 1,0-1-1,-1 1 0,1-1 0,-1 1 0,-2-1 0,-1 3 7,0 0 0,0 0 0,1 0 0,-1 1 0,0-1 0,1 1 0,0 0 0,0 1 0,0-1 0,0 1 0,0-1 0,-4 7 0,-11 12 676,1 1 0,1 1 0,-25 44-1,-40 108 1545,69-146-2074,-162 369 3018,-37 158-1430,189-480-1923,4 0 0,3 2 0,4 0 0,3 0 0,1 115 0,10-158-6,1-1 0,1 0-1,3 0 1,0-1 0,2 1 0,2-2-1,21 49 1,-19-57-30,1-1-1,0 0 1,2 0 0,1-2-1,1 0 1,1-1 0,0-1-1,2 0 1,41 30 0,-25-26-587,0-2 0,2-1 1,0-2-1,1-2 1,0-2-1,59 15 1,81 4-3755,3-21-4013,-35-11-4107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6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525 119 5677,'17'-22'1283,"-16"20"-1108,-1 1 0,1-1 0,-1 0 0,0 1 0,1-1 1,-1 1-1,0-1 0,0 0 0,0 1 0,0-1 0,0 1 0,0-1 0,0 0 0,-1 1 0,1-1 1,-1 1-1,1-1 0,-1 1 0,0-1 0,0-1 0,-2-4 2558,2-1-2670,-8-22 2509,8 29-2479,1 0-1,-1 0 0,1 0 0,-1 0 1,0 0-1,1 0 0,-1 0 0,0 1 0,0-1 1,0 0-1,0 0 0,0 0 0,0 1 1,0-1-1,0 1 0,0-1 0,0 1 0,0-1 1,0 1-1,0-1 0,-1 1 0,1 0 1,0 0-1,-2 0 0,-5 0 54,1 1-1,0 1 1,0-1 0,0 1-1,0 1 1,0-1-1,-13 8 1,-51 31 732,58-32-690,-6 3 41,-137 94 1358,139-93-1328,1 1 1,1 0 0,1 2-1,0-1 1,1 2-1,-20 33 1,25-36-42,0 1 1,1 0 0,1 0-1,1 1 1,0-1-1,-4 23 1,8-26-102,0 1 0,1-1 0,0 0 0,1 1 0,0-1 0,1 1 0,0-1 0,8 21 0,-2-11-16,1-1 1,1 0-1,0-1 0,2 0 0,1-1 0,22 27 0,102 99 211,-97-106-245,-23-22-38,133 140-208,-118-121-49,-1 3 0,35 58-1,-61-88 199,0 0-1,0 1 1,-1-1-1,0 1 1,-1 0-1,0 0 1,0 1-1,1 14 1,-4-20 19,0 1 0,0-1 0,0 1 0,-1-1 0,0 1 0,0-1 0,0 0-1,-1 1 1,1-1 0,-1 0 0,-1 0 0,1 0 0,-1 0 0,0-1 0,0 1 0,0-1 0,-7 8 0,-2 0 5,0-1 0,-1-1 0,0 0 0,-1-1 0,0 0 0,0-1-1,-1-1 1,-22 9 0,10-8-172,-1 0-1,1-1 1,-1-2-1,-30 2 1,55-6 16,-1-1 0,0 0 0,1 0 0,-1 0 0,1 0 0,-1-1 0,1 0 0,-1 0-1,1 1 1,-1-2 0,1 1 0,0 0 0,-1-1 0,-3-2 0,6 3-52,0 0 0,0 0-1,0 0 1,0 0 0,0 0-1,0 0 1,1 0-1,-1 0 1,0 0 0,1-1-1,-1 1 1,0 0 0,1-1-1,-1 1 1,1-2-1,0 1-334,-1-1-1,1 1 0,0 0 1,1 0-1,-1-1 0,0 1 1,1 0-1,-1 0 0,1 0 1,0 0-1,-1 0 0,3-3 1,11-16-9051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17 11877,'-13'-16'10754,"1"21"-3447,1 6-6826,7-7-126,-62 77 1849,58-70-2264,1 0-1,0 0 0,1 1 1,1 0-1,0 0 0,-5 16 1,7-15-716,0 1 0,-1-1 1,0 0-1,-2-1 0,1 1 0,-1-1 1,-1 0-1,-12 17 0,14-22-218,0 1-1,0 0 0,1 1 1,0-1-1,0 1 1,1 0-1,1 0 0,-1 0 1,1 0-1,-1 15 0,-4 39-10652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46 6693,'-3'-37'1368,"20"28"-780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7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435 1066 8197,'-25'-23'2175,"24"22"-1920,-1-1 0,1 0 1,0 0-1,0 0 0,0 0 1,0-1-1,0 1 0,0 0 1,1 0-1,-1 0 0,1-1 1,0 1-1,0 0 0,-1 0 1,1-1-1,1-2 1,-1 1 409,-1-6-233,0 0-1,1-1 1,0 1-1,1 0 1,0 0 0,1-1-1,0 1 1,0 0-1,1 0 1,0 1-1,1-1 1,7-14 0,8-8-193,1 1 1,27-34-1,-3 6 324,-4-2-83,-3-1 0,-3-2 0,-2-1 0,-4-1 0,37-130 0,-58 163 284,3-47 1,-6 39-32,-15 56 350,4 4-769,0 0 1,1 1-1,1-1 1,-4 33-1,0-4 104,-28 144 998,-92 408-550,74-390-866,-133 577 0,165-659 0,6 1 0,-1 161 0,19-264 0,1 0 0,1-1 0,12 46 0,-14-69-35,-1 1 0,1-1 0,0 0 0,0 1 0,0-1 1,0 0-1,0 0 0,0 0 0,1 0 0,-1 0 0,1 0 0,1 2 0,-2-3-17,0 0-1,0-1 1,-1 1-1,1-1 1,0 0-1,0 1 1,-1-1 0,1 0-1,0 1 1,0-1-1,0 0 1,0 0-1,0 0 1,-1 0-1,1 0 1,0 0-1,0 0 1,0 0-1,0 0 1,0 0 0,0 0-1,-1 0 1,3-1-1,-1-1-83,1 0 0,0 0-1,-1 0 1,0 0 0,1 0 0,-1-1-1,0 1 1,0-1 0,0 0 0,-1 1-1,1-1 1,-1 0 0,1 0 0,-1 0-1,0 0 1,0 0 0,0 0 0,0-7-1,3-9-198,-1 0-1,-1 0 0,-1 0 0,-1 0 1,-1 0-1,0 0 0,-5-22 1,-4 5 26,-2 0 1,-2 1-1,-1 0 0,-25-41 1,-90-125-287,47 78 402,71 104 178,1 0 0,1 0 1,1-1-1,1 0 0,0-1 1,2 1-1,0-1 0,2-1 1,-4-29-1,8 39 7,-1 1 1,2-1-1,-1 1 0,1-1 0,1 1 1,0 0-1,1-1 0,0 1 1,1 0-1,0 1 0,0-1 1,1 1-1,1 0 0,0 0 1,0 0-1,1 1 0,0 0 1,1 0-1,11-10 0,-2 5-248,1 0-1,1 1 1,0 2 0,0-1-1,1 2 1,1 1-1,31-10 1,6 2-2665,92-14-1,-79 22-1849,0 5-2728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7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21 7657,'-6'-12'2324,"19"3"4809,-20 21-5621,1 0 44,-4 16-4,-4 17-144,7-6-248,-3 9-308,0 6-120,0 4-156,-3 120-2264,6-121-556,-6 0-1196,-4 0-2249,14 1-4728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8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1512 60 6329,'-2'-3'415,"1"0"1,-1 0-1,0 0 1,0 0 0,0 0-1,0 0 1,0 0-1,-1 1 1,1-1 0,-1 1-1,0 0 1,1-1 0,-1 1-1,0 0 1,-4-1-1,-16-14 5537,16 25-3925,6-8-1932,0 1 1,1 0-1,-1 0 1,0-1-1,0 1 0,0 0 1,0 0-1,1 0 1,-1 0-1,0 0 0,1 0 1,-1 0-1,1 0 1,-1 2-1,-1 11 323,0-1 1,2 1-1,0 0 0,0-1 0,1 1 1,4 17-1,23 87 1260,-22-96-1364,17 65 607,70 304 2219,-82-326-2865,-4 0 0,-1 1-1,-4 0 1,-7 74 0,0-96-263,-21 87 0,5-51-12,-3-2 0,-4 0 0,-3-2 0,-42 73 0,5-34-728,-6-2 0,-5-4 1,-4-4-1,-144 142 0,-101 44-5344,-26-33-3954,173-138-20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39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650 31 5985,'0'0'11220,"-1"-3"-10040,-5-22 634,6 23-114,-4 3-620,-52 22 649,1 3 1,-67 41 0,82-41-2427,0 2-1,2 1 1,-50 51-1,-11 30-4679,43-29-1367,11-4-3529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1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13 189 11193,'0'0'61,"0"0"1,0 0-1,-1 1 0,1-1 1,0 0-1,0 0 0,0 0 0,-1 1 1,1-1-1,0 0 0,0 0 1,-1 0-1,1 0 0,0 1 1,0-1-1,-1 0 0,1 0 1,0 0-1,-1 0 0,1 0 0,0 0 1,-1 0-1,1 0 0,0 0 1,0 0-1,-1 0 0,1 0 1,0 0-1,-1 0 0,1 0 0,0 0 1,0 0-1,-1 0 0,1-1 1,0 1-1,-1 0 0,1 0 1,0 0-1,0 0 0,-1-1 1,1 1-1,0 0 0,0 0 0,0 0 1,-1-1-1,1 1 0,0-1 1,6-17 2009,-3 13-1119,-1-1 0,0 1 0,0 0 0,0-1 0,0-8 0,-1 8-623,-1 1 0,1 0 0,0 0 1,0 0-1,1-1 0,-1 1 0,1 0 0,0 1 1,1-1-1,-1 0 0,1 1 0,0-1 0,0 1 1,4-5-1,-3 5-186,1 0 0,0 0-1,0 0 1,1 1 0,-1-1 0,1 1 0,0 0 0,-1 1 0,1 0 0,8-3-1,10 1-729,0 0-1,0 1 1,0 2-1,46 2 1,-57-1 159,8 1-1249,1 1 0,37 9 0,5 9-5049,-9 3-3596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1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38 124 13141,'-24'-3'2148,"18"-12"369,-1 3 5127,27 6-6556,13-3-311,14 3-385,20-3-797,14 3-511,9-9-780,14-3-1116,3 3-3653,7 6-5964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412 220 8149,'1'-1'130,"0"1"-1,0-1 1,-1 0 0,1 0 0,-1 0 0,1 1 0,0-1 0,-1 0 0,1 0-1,-1 0 1,0 0 0,1 0 0,-1 0 0,0 0 0,0 0 0,0 0-1,1 0 1,-1 0 0,0 0 0,0-1 0,0 1 0,-1 0 0,1 0-1,0 0 1,0 0 0,-1 0 0,1 0 0,0 0 0,-1 0 0,1 0-1,-1 1 1,1-1 0,-1 0 0,1 0 0,-1 0 0,0 0 0,0 1 0,1-1-1,-1 0 1,0 1 0,0-1 0,0 0 0,0 1 0,0-1 0,0 1-1,1-1 1,-1 1 0,-2-1 0,2 0 58,-1 0 0,1 0 1,-1-1-1,1 1 0,-1-1 0,1 1 0,0-1 1,0 1-1,0-1 0,0 0 0,0 0 1,0 1-1,0-1 0,1 0 0,-1 0 0,1 0 1,-1 0-1,1 0 0,0 0 0,-1 0 0,1 0 1,0 0-1,1-3 0,-1 2 76,0 0 0,0 0 1,-1 0-1,1 0 0,0 0 0,-1 0 0,0 1 1,0-1-1,0 0 0,0 0 0,0 0 0,-2-2 0,-23-25 2041,21 26-1805,1 0 0,0 0 0,0-1-1,0 0 1,1 0 0,-1 0 0,1 0 0,1 0-1,-1-1 1,-2-7 0,4 10 187,-13 22 980,8-4-1631,0-1 0,1 1 1,-7 31-1,0 0-34,-220 872-2,231-914-98,-14 96-479,14-32-7466,5-45 167,8-4-5313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3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32 424 11329,'-14'-1'1136,"-2"-2"2474,15 3-3548,1 0 1,0 0 0,0-1 0,0 1 0,0 0 0,0-1 0,-1 1 0,1 0-1,0 0 1,0-1 0,0 1 0,0 0 0,0-1 0,0 1 0,0 0 0,0-1-1,0 1 1,0 0 0,0-1 0,0 1 0,0 0 0,0-1 0,1 1 0,-1 0-1,0-1 1,0 1 0,0 0 0,0 0 0,1-1 0,-1 1 0,0 0 0,0 0-1,0-1 1,1 1 0,-1 0 0,0 0 0,0 0 0,1-1 0,-1 1 0,0 0-1,1 0 1,-1 0 0,1 0 0,6-6 257,2 0 0,-1 1 0,0 0 0,1 0 0,0 1 0,0 0 0,1 1 0,-1 0 0,11-2 0,2-1 96,303-106 1424,-237 77-1656,134-76-1,-159 68 327,-8-8 3356,-49 47-1844,-4 5-820,-6 14-505,-14 23-891,-26 33 194,-34 80 0,47-91 0,-15 42 0,-53 166 0,87-229-623,-33 127 1710,30-81-4174,11 1-6936,7-16-7114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4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656 195 8405,'20'-48'6022,"-22"44"-5520,1 0 0,0 0 1,0 0-1,0 0 1,0-1-1,1 1 0,-1-6 1,1 6-134,0-1 1,0 1-1,-1-1 1,0 1-1,0-1 0,0 1 1,0 0-1,-4-7 1,2 6-91,0 0-1,-1 1 1,0-1 0,0 1 0,0 0 0,0 0 0,-1 1 0,0-1 0,1 1-1,-1 0 1,0 0 0,-1 1 0,1-1 0,0 1 0,-1 1 0,1-1 0,-1 1-1,0-1 1,1 2 0,-1-1 0,-11 1 0,4 0-41,1 0 0,-1 1 0,1 1 0,-1 0-1,1 0 1,0 1 0,0 1 0,0 0 0,-15 8 0,-14 12 116,1 2 1,1 2 0,1 2-1,2 1 1,1 2-1,-48 57 1,73-78-355,0 1 0,0 0 0,2 1 0,0 0 0,0 0 0,1 1 0,1 0 0,0 0 0,1 0 0,-3 18 0,6-20 0,1 0 0,0 1 0,0 0 0,2-1 0,-1 1 0,2-1 0,0 1 0,1-1 0,0 0 0,0 0 0,2 0 0,7 17 0,3 0 0,1-2 0,2 0 0,21 26 0,69 73 0,-65-79 0,-2 1 0,38 60 0,-68-91 0,0 0 0,-2 1 0,0 0 0,-1 1 0,-1 0 0,-1 0 0,5 23 0,-10-34 0,0 1 0,-1-1 0,1 1 0,-2 0 0,1-1 0,-1 1 0,-1-1 0,0 0 0,0 1 0,-1-1 0,0 0 0,-1 0 0,0-1 0,0 1 0,-1-1 0,0 0 0,-11 15 0,7-14 11,1 0 1,-1-1-1,-1 1 0,1-2 1,-2 0-1,1 0 0,-1-1 1,-22 10-1,6-5-454,0-2 1,-45 9 0,66-17-124,1 0 0,-1-1 1,0 0-1,0 0 1,0 0-1,0-1 1,1 0-1,-1 0 0,0 0 1,0-1-1,1 1 1,-1-2-1,-5-2 0,8 4 100,-16-11-7065,6-4-5111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9845,'-25'5'1034,"17"-4"-306,1 0 0,0 1 0,0-1 0,-1 1 0,1 1 1,0-1-1,1 1 0,-1 1 0,0-1 0,-6 6 0,-8 10 269,2 2 0,0 0 0,1 1 0,2 0 0,0 2 0,1 0 1,1 0-1,2 1 0,-15 41 0,-3 22 743,-27 142 0,42-157-1701,3 0 0,4 2 0,2-1 0,4 1 0,4-1 0,2 1 0,29 145 0,-19-164-1278,38 93 0,-40-120 63,2-1 0,0-1 0,2 0 0,36 46 1,-43-63 118,0-1 1,1 0 0,16 13 0,17 3-4892,13-2-5189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9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1 519 17442,'0'-3'2644,"1"0"-2396,0 0 0,0 0 0,0 1 0,1-1 0,-1 0 0,1 0 0,-1 1 0,1-1 0,0 1 0,0-1 1,0 1-1,0 0 0,0 0 0,1 0 0,-1 0 0,1 0 0,4-2 0,5-2 302,1 0-1,25-8 1,35-8 856,92-14 0,87-2-123,-122 19-778,1498-169 1485,-615 81-2013,-985 104-48,162-26-803,-185 28-744,-10 1-451,-11 1 351,1 2 1,-1 0 0,0 0 0,1 2 0,0 0 0,0 0-1,-16 9 1,-26 13-9696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51 233 12349,'-1'21'1250,"-1"0"0,-1 0-1,0 0 1,-2 0 0,-8 23 0,11-40-710,1 1 0,-1 0 0,1 0 0,0 0 0,0 0 0,0 0 1,1 0-1,0 0 0,0 0 0,0 0 0,1 0 0,-1 0 0,3 9 0,-1-10-228,0 0 0,0 1-1,0-1 1,0 0 0,1 0-1,-1-1 1,1 1 0,0 0-1,0-1 1,1 0 0,-1 1 0,6 3-1,-2-3-224,0 1 0,1-1 0,-1-1 0,1 0 1,-1 0-1,1 0 0,0-1 0,0 0 0,1 0 0,-1-1 0,0 0 0,0-1 0,1 0 0,13-1 0,-11-1-87,0-1 0,0 0 0,0-1 0,-1 0 0,1 0 0,-1-1 0,0-1 0,-1 1 0,1-2 0,-1 1 0,0-1 0,0-1 0,7-8 0,-11 11 0,-1 1 0,0-1 0,-1 0 0,1 0 0,-1 0 0,0 0 0,0 0 0,0-1 0,-1 1 0,0-1 0,0 0 0,0 0 0,-1 0 0,0 0 0,0 0 0,-1 0 0,1 0 0,-1 0 0,-1 0 0,1 0 0,-1 0 0,0 0 0,0 0 0,-1 0 0,-3-9 0,-6-9 0,-2 1 0,0 1 0,-2 0 0,0 1 0,-1 0 0,-2 1 0,0 1 0,0 1 0,-2 1 0,0 0 0,-1 2 0,-1 0 0,-28-14 0,40 24-806,1 1 1,-1 0-1,-14-3 0,-24 1-6985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4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701 40 8793,'-6'-9'578,"5"7"-417,0 0 0,0 1 0,0-1 0,0 0 0,0 0 0,0 0 0,-1 1 1,1-1-1,-1 1 0,1-1 0,-1 1 0,1 0 0,-1-1 0,0 1 0,0 0 0,0 0 0,1 0 1,-1 1-1,0-1 0,0 0 0,0 1 0,0-1 0,-8 1 3536,-1 17-496,7-11-2913,1 0 0,0 0 0,0 0 0,1 0 0,-1 1 0,1-1 0,1 1 0,-1-1 0,1 1 0,1 0 0,-1 0 0,1-1 0,0 1 0,0 0 0,1 0 0,0 0 0,0-1 0,4 11 0,4 12 460,2 0-1,27 51 1,-20-44-200,-17-33-516,196 456 3547,-179-406-3448,-2 1 1,-3 1-1,-2 1 0,-2 0 0,-3 0 1,-2 105-1,-10-105-130,-2 1 0,-2-2-1,-3 1 1,-2-2 0,-3 0-1,-2-1 1,-2 0 0,-2-2 0,-51 78-1,30-62-581,-3-2 0,-61 65 0,39-58-2077,-102 82 1,47-63-2280,38-40-1165,-18 0-5591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8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10449,'33'-21'11376,"3"6"-7613,44 0-4902,-49 10 2484,123-14-574,194 0 1,-282 17-637,-52 2-120,-1 0 0,0 1 1,0 0-1,0 1 0,14 4 0,13 11-1538,-36-14 607,1 1 1,0-1-1,-1 1 0,0-1 0,6 8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8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67 9265,'-2'-1'126,"-14"-3"1363,0 1 0,-23-2 0,34 4-809,-1-1 1,1 0-1,0 0 0,0 0 1,0-1-1,0 1 0,1-1 1,-9-7-1,-14-7 2542,13 10-407,34 5-1023,-14 2-2017,438 20 2426,-288-8-1900,648 39 273,-615-47-2090,-154-4 62,-31 0 202,-12-6-4003,5 4 4573,0 0 0,0 1 0,0-1 0,0 1 0,0 0 0,-1 0 0,1 0 0,0 0 0,0 1 0,-1-1 0,-4 1 1,-29 4-9336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8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6405,'0'0'3753,"1"-3"-2059,12-24 5024,-12 24-5836,7-13 88,2-1 1,0 1-1,1 1 0,0 0 1,2 1-1,24-24 0,-35 36 54,6 22 123,-3-9-928,1 0 0,-1-1 0,2 0-1,-1 0 1,1-1 0,1 0 0,15 15-1,22 21 392,3-1 0,100 70-1,164 73-648,-148-108-4307,-110-58-2152,64 17 0,-80-29-5131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49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673 25 8345,'22'-20'2019,"-17"16"-95,-7 8-1358,1 0-1,-1 0 1,0 0-1,0-1 1,0 1-1,0 0 1,-1-1-1,1 0 1,-1 1-1,0-1 1,-5 4-1,-134 149 5764,-56 97-4489,-18 47-1262,179-255-454,24-31-95,1 0-1,-17 29 1,22-37 1,6-5-30,1-1 1,-1 0-1,0 0 1,0 1 0,1-1-1,-1 0 1,0 1 0,1-1-1,-1 1 1,1-1 0,-1 1-1,0-1 1,1 1 0,-1 0-1,1-1 1,0 1-1,-1 0 1,1-1 0,-1 1-1,1 0 1,0-1 0,-1 1-1,1 0 1,0 1 0,0 9 6,1-4-3,1 0-1,0-1 1,0 1-1,1 0 1,-1-1 0,1 1-1,1-1 1,-1 0-1,1 0 1,1 0 0,-1-1-1,1 0 1,0 1 0,0-1-1,0-1 1,0 1-1,1-1 1,10 6 0,13 4 4,2-1 1,-1-1-1,2-1 1,-1-2 0,57 8-1,168 8-47,-230-24 15,112 5-591,0-6 0,190-24 0,-219 4-1836,-107 19 2203,-1 1-1,0-1 1,0 1 0,0-1 0,0 1 0,0-1 0,0 0-1,1 1 1,-2-1 0,1 0 0,0 0 0,0 0-1,0 0 1,0 0 0,0 0 0,-1 0 0,1 0-1,0-2 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 4872,'5'1'266,"6"0"1097,-14-2 134,-30-9 10746,36 13-11994,0 0 0,1 0 1,-1 1-1,0-1 1,0 1-1,4 8 1,2 5 180,-2 0 1,1 1 0,6 25 0,1 5 343,0-2-44,9 53 0,11 34-115,2 7-36,-23-78-440,5 18 932,-18-76-431,17-2-206,-14-3-416,0 1 0,0-1 0,0 0 0,-1 0-1,1 0 1,0 0 0,-1-1 0,1 0 0,-1 1 0,0-1 0,0 0-1,1-1 1,-1 1 0,0-1 0,4-4 0,6-7 24,-1 0 0,10-17 0,-9 12 9,233-340-5599,-204 281 2549,-28 48-1282,26-37-1,-4 22-5509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82 7101,'33'-8'2001,"-31"8"-1841,-1-1 0,1 1 0,-1-1-1,0 1 1,0-1 0,1 1 0,-1-1 0,0 0 0,0 0-1,0 0 1,0 0 0,0 0 0,0 0 0,0 0 0,0 0-1,0 0 1,0 0 0,0 0 0,-1-1 0,1 1 0,-1 0-1,1 0 1,0-2 0,6-11 4487,0 6-4053,-6 5-398,1 1 0,0 0 0,-1 0 0,1 0 0,0 0 0,0 0 0,0 0-1,0 0 1,0 1 0,1-1 0,-1 1 0,3-2 0,-4 3-137,-1 0 0,0-1-1,1 1 1,-1 0 0,0 0 0,1 0 0,-1-1-1,0 1 1,1 0 0,-1 0 0,0 0 0,1 0 0,-1 0-1,1 0 1,-1 0 0,0 0 0,1 0 0,-1 0 0,0 0-1,1 0 1,-1 0 0,1 0 0,-1 0 0,0 0-1,1 0 1,-1 0 0,0 0 0,1 1 0,-1-1 0,0 0-1,1 0 1,-1 0 0,0 1 0,1-1 0,-1 0 0,0 0-1,0 1 1,1-1 0,-7 16 635,-18 17-210,-66 62 1499,52-56-1081,-42 54-1,70-79-770,0 0 0,1 1-1,1 0 1,0 0 0,2 1 0,-1 0-1,2 0 1,-5 21 0,9-33-109,1 1 1,0-1 0,0 0 0,0 1 0,1-1-1,0 1 1,-1-1 0,1 0 0,1 0 0,-1 1-1,1-1 1,-1 0 0,1 0 0,4 5-1,0 0-8,0 0-1,0-1 1,1 0-1,0-1 0,10 9 1,-6-7-2,0-1 0,0-1 0,1 0 0,0 0 0,0-1 0,1-1 0,-1 0 0,18 4 0,11 0-444,57 6 1,-41-8-411,-30-3 249,0-1 0,0-1-1,0-2 1,0-1 0,0-1 0,0-1 0,35-8 0,-51 7 30,1 0 1,-1 0 0,0-1-1,-1 0 1,1-1 0,-1 0-1,0 0 1,11-10 0,-14 9-173,0 0 0,-1 0 0,0 0 0,0-1 0,-1 0 0,1 0 0,-2 0 0,1-1 0,-1 1 0,-1-1 0,4-13 0,4-21-5641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5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7 108 6045,'-7'-30'7724,"9"28"-6868,4-5-625,1 0-1,0 1 1,1 0-1,-1 1 1,1-1-1,0 1 1,1 1-1,-1 0 1,1 0-1,0 0 1,0 1-1,0 0 1,17-2-1,-6 2-482,1 1 1,-1 1-1,0 0 0,1 2 0,30 4 0,-33-2-466,37 6-1831,-17 0-2313,-12 0-366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5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5100,'0'0'8205,"17"-12"-7633,3 3 72,0 3-148,4 0-80,13 3-84,-4-3-136,4 3-408,20-3-516,-17 0-532,4 3-2716,-1 0-2825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6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7045,'0'0'7127,"1"2"-6026,20 130 3883,1 3-3492,-17-117-1145,1-1-1,0 0 0,2 0 0,9 17 1,-1-3 867,-14-27-578,9 5 317,-9-9-916,0 1 1,0 0 0,0-1 0,0 0-1,1 1 1,-1-1 0,0 0 0,0 0-1,0 0 1,0 0 0,0 0 0,0-1-1,0 1 1,0-1 0,1 1-1,-1-1 1,-1 0 0,1 0 0,0 0-1,0 0 1,0 0 0,0 0 0,1-2-1,50-38 202,-44 34-190,143-114-3473,-80 49-862,-28 16-4961,-26 36 1711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9765,'5'0'525,"0"1"-1,0 0 1,0 0 0,0 0 0,-1 0-1,1 1 1,0 0 0,-1 0 0,1 0-1,-1 1 1,0-1 0,0 1 0,0 0-1,0 0 1,0 1 0,-1-1 0,0 1-1,1-1 1,-1 1 0,2 5-1,0 0-20,-1 0-1,0 0 0,-1 0 0,0 1 0,-1-1 0,0 1 0,0 0 0,-1-1 1,0 13-1,-7 142 1809,-1-39-228,7-122-408,5-5-1168,3-1-477,0-2 0,1 1 0,-2-1 0,1 0 0,0-1 0,-1 0 0,0 0-1,-1-1 1,1 1 0,-1-2 0,7-9 0,19-23-31,2 2 0,1 2 0,57-45 0,-63 59 0,1 1 0,1 1 0,1 1 0,1 2 0,47-17 0,-65 29 0,0 0 0,1 1 0,0 1 0,-1 0 0,1 1 0,1 1 0,-1 1 0,0 0 0,0 1 0,0 1 0,0 0 0,24 7 0,-29-5 0,1 0 0,-1 1 0,0 0 0,0 0 0,0 2 0,-1-1 0,0 1 0,0 1 0,-1 0 0,0 0 0,0 0 0,-1 1 0,0 1 0,-1 0 0,0 0 0,0 0 0,5 13 0,2 9-46,-1 1 0,-2 0 0,-2 1-1,10 63 1,-8 3-3650,-10-50-1392,-5-18-1960,-2 5-6672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248 136 5821,'-4'1'73,"-9"5"1836,-1 0 0,1 1-1,0 0 1,-23 18 0,5 10-330,5 2-713,-42 61 295,62-88-1130,2-4 30,1 0 1,-1 0-1,1 0 0,0 1 0,-3 10 0,5-14-27,22 3-64,-11-4-21,0-1-1,0 0 0,0 0 0,0-1 1,0 0-1,16-3 0,-10 1-33,0 1 0,31 2 0,12 9-128,-41-6 215,0 0 0,1-2 0,0 0 0,0-1 0,31-3 0,-44 1-3,1 0 0,-1-1 1,0 1-1,-1-1 1,1-1-1,0 1 0,-1-1 1,1 0-1,-1 0 0,0 0 1,0-1-1,0 0 1,0 0-1,-1 0 0,1-1 1,-1 1-1,4-7 0,-1 4 40,-1-1-1,0-1 1,0 1-1,0-1 1,-1 0-1,0 0 1,-1 0-1,0-1 1,-1 1-1,5-19 1,-1-6 340,-1-1 0,-2 0 0,0-56 0,-6 27 1241,2 64-1582,1-1 0,-1 1 1,0-1-1,0 1 0,0 0 0,0-1 0,0 1 1,0-1-1,-1 1 0,1 0 0,0-1 0,0 1 1,0 0-1,0-1 0,0 1 0,0-1 0,-1 1 1,1 0-1,0-1 0,0 1 0,-1 0 0,1 0 1,0-1-1,0 1 0,-1 0 0,1 0 0,0-1 1,-1 1-1,1 0 0,0 0 0,-1 0 0,1-1 1,0 1-1,-1 0 0,0 0 0,-10 11 739,-12 35-23,18-36-497,-10 25 319,2 1-1,-13 59 1,14-48-354,-24 132-2021,21-57-4070,12-70-477,5 7-3944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9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229 751 5517,'15'1'15790,"-14"-1"-15114,0-1 0,0 0 0,-1 1 0,1 0 0,0-1 1,0 1-1,1-1 0,-5-1-665,1 0 1,-1 0-1,0 0 0,1 0 1,0-1-1,-1 1 1,-1-4-1,15-19 60,-10 23-37,0-2-118,0-2 96,1-1 0,-1 0 1,1 1-1,1-1 0,-1 1 1,1 0-1,4-6 0,-5 10 0,-1 0-124,19-16 126,-18 16 704,-2-2-572,0-1-106,0-1 0,1 0-1,-1 0 1,1 1 0,1-1 0,-1 0 0,1 1-1,0-1 1,0 1 0,4-8 0,15-32 86,-2-1-1,18-68 1,13-102-63,-47 204-58,0-1 0,-1 0-1,-1 0 1,0 1 0,-1-1 0,0 0 0,-3-16 0,3 29-3,0 0 1,0 0 0,0-1-1,0 1 1,0 0 0,0 0-1,0 0 1,0 0 0,0 0-1,0 0 1,0-1 0,0 1-1,0 0 1,-1 0 0,1 0-1,0 0 1,0 0 0,0 0-1,0 0 1,0 0 0,0 0-1,-1 0 1,1-1 0,0 1-1,0 0 1,0 0 0,0 0-1,0 0 1,0 0 0,-1 0-1,1 0 1,0 0 0,0 0-1,0 0 1,0 0 0,0 0-1,-1 0 1,1 0 0,0 0-1,0 1 1,0-1 0,0 0-1,0 0 1,-1 0 0,1 0-1,0 0 1,0 0 0,0 0-1,0 0 1,0 0 0,0 0-1,0 1 1,0-1 0,-1 0-1,-9 4 90,0 0 0,-1 0 0,2 2 1,-1-1-1,1 1 0,-1 0 0,2 1 0,-1 0 0,1 0 0,0 1 0,0 0 0,1 1 0,0-1 0,-11 20 0,-5 13 353,1 1 0,-20 56 0,30-68-308,-1 2-6,1 1 0,1 1 0,2 0 0,2 0 1,1 0-1,-2 51 0,7-64-112,2 0 0,1 0 0,0 0 0,1 0 0,2-1 0,0 1 1,1-1-1,1 0 0,1 0 0,0-1 0,23 36 0,-2-15-19,2-1 0,63 61 0,24 28 0,-111-120 0,-1 0 0,-1 0 0,9 16 0,-12-21 0,-1 0 0,0 0 0,0 1 0,0-1 0,-1 0 0,1 0 0,-1 0 0,1 1 0,-1-1 0,0 0 0,-1 0 0,1 0 0,0 1 0,-1-1 0,0 0 0,-1 3 0,-2 3 0,0-1 0,0 0 0,-1-1 0,-1 1 0,1-1 0,-1 0 0,-1 0 0,1-1 0,-1 0 0,0 0 0,0 0 0,-1-1 0,0 0 0,0-1 0,-13 6 0,-17 7 0,0-2 0,-46 10 0,65-19 0,-106 27-1734,76-21-1836,48-12 3317,0 0 0,0 0 1,-1 0-1,1 0 0,0 0 0,0 0 0,0 0 0,0-1 0,-1 1 0,1 0 0,0-1 0,0 1 1,0-1-1,0 1 0,0-1 0,0 0 0,0 1 0,0-1 0,-1-1 0,-2-1-1002,-14-7-5608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59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13793,'-5'26'3373,"-17"44"0,14-49-1905,1 0 0,2 1 0,-5 27 0,0 72 1039,8 129-1,6-177-2237,4 0-1,3 0 1,3-2-1,32 96 1,-43-158-269,0-1 0,1 1 0,-1-1 0,2 0 0,-1 0 0,1-1 0,0 1 0,1-1 0,-1 0 0,2-1 0,12 13 0,-15-17 0,-1 0 0,0 1 0,1-1 0,0-1 0,-1 1 0,1 0 0,0-1 0,0 0 0,0 0 0,0 0 0,0 0 0,0-1 0,0 0 0,0 0 0,0 0 0,1 0 0,-1 0 0,0-1 0,0 0 0,0 0 0,0 0 0,-1 0 0,1 0 0,0-1 0,0 0 0,-1 0 0,1 0 0,5-5 0,17-12 0,-1-2 0,-2 0 0,0-2 0,25-32 0,74-111 0,47-98-272,-18 24-2078,-62 104-1317,-39 59-2048,-37 60-995,0 5-4359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0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6 10337,'-4'-2'-899,"-6"-2"7349,-1 16-481,-4 22-4769,1-1 0,2 2 0,1-1 0,-7 37 0,-1 6-78,-30 96 498,-115 469 515,152-575-2780,3 1-1,3 0 1,5 114-1,5-129-1537,2-1 0,23 94 0,-24-130 940,1 0 0,0 0 0,1-1 0,1 0 0,0 0-1,1-1 1,12 14 0,28 29-9431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0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493 1 13897,'-66'190'9762,"23"8"-4528,-143 554-1324,170-693-3946,-5 13 33,-52 211-1976,42-134-847,7-32-1234,2 2-4891,11-32-3013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1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185 534 5360,'-4'-4'358,"0"0"-1,0 0 1,0 1-1,-1 0 1,1 0-1,-1 0 1,1 0-1,-1 0 0,0 1 1,0 0-1,0 0 1,-1 1-1,1-1 1,0 1-1,0 0 1,-1 0-1,-10 1 0,-52 0 2990,50 17-1044,17-12 1737,17 1-3367,0-2 1,0 0-1,0-1 0,1-1 0,33 1 1,91-10 579,-87 3-860,547-33 1352,152-11-1030,-635 39-643,1427-114 526,-6-54-505,-1399 159-460,-50 8-1776,146-36 1,-197 30-669,-38 15 2692,-1 1 0,1 0 0,-1 0 0,1 0 1,-1 0-1,1 0 0,-1-1 0,1 1 0,-1 0 0,0 0 0,1-1 0,-1 1 0,0 0 0,1-1 0,-1 1 1,0-1-1,1 1 0,-1 0 0,0-1 0,1 1 0,-1-1 0,0 1 0,0 0 0,0-1 0,0 1 0,1-1 0,-1 1 1,0-1-1,0 1 0,0-1 0,0 1 0,0-1 0,0 1 0,0-1 0,0 1 0,0-1 0,0 1 0,-1-1 1,-17-10-5386,-22-4-4301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2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85 11033,'2'-7'1300,"0"-1"-1,0 1 1,0 0 0,1-14-1,-1 4 3318,1-1 3584,18 63-5783,-18-28-2418,-1 0 0,-1 1 0,-1-1 0,-2 29 0,-16 72 0,15-101 0,-64 287 4,-4 24-59,62-275-442,-8 52-4212,16-90 2835,1 0 0,0 0 0,1 0 0,0 0-1,4 15 1,9 28-11407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2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603 85 10481,'0'-3'398,"-1"0"1,1 0 0,-1 0-1,0 0 1,0 0-1,-1 1 1,1-1-1,0 0 1,-1 1-1,0-1 1,1 1-1,-1-1 1,0 1-1,0 0 1,-1 0-1,1 0 1,0 0-1,-1 0 1,1 1 0,-1-1-1,-4-2 1,-3-1 733,0 0-1,-1 0 1,0 1 0,-16-3 0,18 5-765,-1 1-1,0 0 1,0 1 0,0 0-1,0 1 1,0 0-1,0 1 1,1 0-1,-1 0 1,1 1 0,-1 0-1,1 1 1,0 0-1,0 0 1,0 1-1,-9 7 1,1-1-135,0 2 1,1 0-1,0 1 1,1 1-1,0 0 1,-20 28-1,27-31-232,0 1 0,1 0 0,0 1 0,1 0 0,1 0 0,0 0 0,1 0 0,0 1 0,1 0 0,1 0 0,0 0 0,1 0 0,1 0 0,0 0 0,1 0 0,1 0 0,0 0 0,1 0 0,1-1 0,0 1 0,1-1 0,8 17 0,19 34 0,46 69 0,-40-73 0,35 78 0,-69-130 0,0 1 0,-1-1 0,0 1 0,0-1 0,-1 1 0,0 0 0,-1 0 0,0 0 0,0 0 0,-1 0 0,-1 0 0,0 0 0,0 0 0,-1 0 0,0-1 0,-1 1 0,0 0 0,0-1 0,-1 0 0,0 0 0,-1 0 0,0 0 0,0-1 0,-1 0 0,0 0 0,0 0 0,-1-1 0,0 1 0,-1-2 0,1 1 0,-14 7 0,-7 5-27,0-1 0,-2-2 0,0 0 0,-61 20 0,66-28-2521,-44 6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2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 16442,'-1'2'690,"0"0"0,0 0 0,0 0 0,0 1 0,0-1 0,0 0 1,1 1-1,-1-1 0,1 0 0,-1 5 0,2-2 147,-1 1 1,1 0-1,0 0 0,0-1 1,4 10-1,5 23 1748,-1 25-2360,-3 1 0,-2 0 0,-4-1 0,-10 95 0,-18 63-225,18-159 0,-4 0 0,-2 0 0,-46 109 0,37-106 0,-21 47-1347,7-17-3598,5 0-5275,18-31-3051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0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2498 7117,'-11'9'1744,"0"1"0,-21 11-1,29-19 548,1 0-1263,0 0-717,1-1 1,-1 1 0,1 0-1,-1 0 1,1 0 0,0 0-1,0 0 1,0 0 0,0 1-1,0-1 1,-1 5 0,2-6-273,0-1 0,0 1 0,0 0 1,0 0-1,0 0 0,0-1 0,0 1 0,0 0 1,0 0-1,0-1 0,1 1 0,-1 0 0,0 0 1,0-1-1,1 1 0,-1 0 0,1 0 0,-1-1 1,1 1-1,-1-1 0,1 1 0,-1 0 0,1-1 1,-1 1-1,1-1 0,0 1 0,-1-1 1,1 1-1,0-1 0,-1 0 0,1 1 0,0-1 1,0 0-1,-1 0 0,1 0 0,0 1 0,0-1 1,0 0-1,-1 0 0,1 0 0,0 0 0,1 0 1,6-1 27,-1-1 1,1 1 0,-1-1 0,1 0 0,-1-1 0,0 0 0,13-6 0,-4 1 12,182-94 443,-27 12-311,394-149 62,131-22-170,-326 127-26,726-267-40,561-209 205,-777 289-174,-732 267-87,462-176-181,-573 215-460,99-43-659,-110 44-3634,30-19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316 246 11993,'-10'-16'477,"0"-1"379,0 0-1,1-1 1,0 1 0,-7-26 0,-20-67 10593,36 110-11410,0-1-1,0 1 1,0 0 0,0 0-1,-1-1 1,1 1 0,0 0-1,0-1 1,0 1 0,0 0-1,0-1 1,0 1 0,0 0-1,-1 0 1,1-1 0,0 1-1,0 0 1,0 0 0,-1-1-1,1 1 1,0 0 0,0 0 0,-1 0-1,1 0 1,0-1 0,-1 1-1,1 0 1,0 0 0,0 0-1,-1 0 1,1 0 0,0 0-1,-1 0 1,1 0 0,0 0-1,-1 0 1,1 0 0,0 0-1,-1 0 1,1 0 0,0 0-1,0 0 1,-1 0 0,1 0-1,0 0 1,-1 0 0,1 0-1,0 1 1,0-1 0,-1 0 0,-16 20 1154,-12 34 15,14-18-1136,2 0-1,-16 75 0,-2 82-107,21-128 53,-45 419-17,51-410 0,4 0 0,2 0 0,4 0 0,25 115 0,-22-153 0,1 0 0,2-1 0,2 0 0,1-1 0,1 0 0,2-2 0,2 0 0,1-1 0,1 0 0,1-2 0,2-1 0,1-1 0,1-1 0,1-2 0,1-1 0,1 0 0,1-3 0,1 0 0,1-2 0,0-2 0,71 24 0,-63-29-330,0-1 1,1-2-1,0-3 0,0-1 1,1-2-1,-1-1 0,1-3 1,-1-2-1,0-1 0,0-2 1,0-2-1,61-22 0,-85 25 14,-1-2 0,0 0 0,0 0 0,30-23 0,-39 26 178,0-2 0,-1 1 1,1-1-1,-1-1 1,-1 1-1,1-1 1,-1 0-1,-1 0 1,9-17-1,-13 22 104,1-1 0,-1 1 0,0-1 1,0 0-1,-1 1 0,1-1 0,-1 0 0,0 1 0,0-1 0,0 0 1,0 1-1,-1-1 0,1 0 0,-1 1 0,0-1 0,0 0 0,-1 1 0,1 0 1,-1-1-1,1 1 0,-1 0 0,0 0 0,0 0 0,0 0 0,-4-3 1,0-1-14,-2 0 0,1 1 1,0 0-1,-1 0 0,0 1 1,-1 0-1,-16-8 1,-24-5-57,-90-21 1,-13-5 1148,147 43-991,0-1 1,1 0-1,-1 0 0,1-1 0,-1 1 1,1-1-1,0 0 0,0 0 0,0 0 1,1-1-1,-1 1 0,1-1 1,0 0-1,0 0 0,0 0 0,0 0 1,-2-6-1,4 7-41,0 0 1,1-1-1,-1 1 1,1-1-1,-1 1 1,1 0-1,0-1 1,0 1-1,1-1 1,-1 1-1,1-1 1,-1 1-1,1 0 1,0-1 0,1 1-1,-1 0 1,0 0-1,1 0 1,0 0-1,0 0 1,-1 0-1,2 0 1,-1 1-1,0-1 1,4-2-1,9-9-1,1 0 0,1 1-1,0 1 1,1 1 0,0 0 0,1 1 0,32-12-1,4 3 35,88-20-1,-120 34 87,1 2 1,0 0 0,0 1 0,0 2-1,0 0 1,1 1 0,-1 2-1,-1 1 1,1 0 0,0 2 0,23 8-1,-34-9-11,1 1 0,-1 0-1,0 1 1,-1 0 0,1 1-1,-1 0 1,-1 1 0,0 0 0,0 1-1,-1 0 1,0 1 0,-1 0-1,0 1 1,-1 0 0,0 0-1,-1 0 1,0 1 0,-1 0-1,7 23 1,-6-13 0,-2 0 0,-1 1-1,-2 0 1,1 37 0,-12 97 273,0-6-1724,9-127 434,1 0 0,2 0 0,0 0 0,8 26 0,-10-45 486,1 0 0,0-1 1,1 1-1,-1 0 1,1-1-1,0 0 0,1 1 1,-1-1-1,1 0 1,6 5-1,-5-5-566,0-1 0,0 0-1,1 0 1,-1 0 0,1-1 0,0 0 0,0 0-1,0-1 1,13 4 0,40 9-7712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1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70 143 10673,'-6'-56'4607,"4"43"-2312,-1 0 1,-1 1 0,0-1-1,-10-22 2753,13 49-4364,0 0 1,-1-1-1,-6 25 1,-3 14-259,4 10-409,2 0-1,3 0 1,3 0 0,3 0 0,21 114 0,-16-134-18,2-1 1,2 0-1,1 0 0,3-1 0,1-1 0,1-1 0,2 0 1,2-2-1,36 44 0,-41-60 1,1-1 1,0-1-1,1-1 0,1 0 0,0-2 1,1-1-1,1 0 0,1-2 1,-1 0-1,2-2 0,33 10 0,-43-15-2,1-2 0,0 1 0,0-2 0,0 0 0,0-1 0,1-1 0,-1 0 0,0-1-1,0-1 1,0 0 0,0-2 0,0 0 0,0 0 0,-1-1 0,0-1 0,0-1 0,0 0 0,-1-1-1,21-14 1,-13 2-554,-1 0-1,0-1 0,-2-1 0,24-34 1,-32 38 63,0 0 0,-1-1 0,-1 0 0,-1-1 0,-1 1 0,0-2 0,-2 1 0,0-1 0,3-32 0,-3-9-1339,-3 1 0,-6-63-1,-3 64 6,-3 0-1,-2 1 0,-3 0 0,-23-61 0,28 90 367,-20-64-4473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1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0 142 8609,'0'0'2112,"4"-18"-432,3 0 1404,-4 0-1847,4 3 603,6-6-1248,-3 6-128,17 3-264,0 0-388,-1 9-488,5-6-460,5 18-585,8-6-675,-14 9-1564,17 15-2797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0 410 8277,'27'-12'2268,"3"-9"-392,-16 12-252,9-12-304,14-12-259,-3 6-225,9-1-260,7-2-480,1 0-460,9-9-612,-3 3-421,0-6-583,-4-4-1856,-2 10-2561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1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94 7289,'-3'-16'860,"-9"-26"2590,11 33-289,8-5-2706,-1 1 8176,13 22-7134,-16-7-1423,0 0-1,-1-1 1,1 1-1,-1 0 1,1 1 0,-1-1-1,0 0 1,0 1-1,0-1 1,0 1 0,0 0-1,1 3 1,16 41 358,-8-18-156,31 89 338,-21-52-397,-14-43-147,-1 0 1,2 26 0,5 17-32,-10-52 2,-3-14-38,0 1 0,-1 0 0,1-1-1,0 1 1,0-1 0,0 1 0,0-1 0,0 1 0,1-1 0,-1 1 0,0 0 0,0-1 0,0 1 0,0-1 0,1 1 0,-1-1 0,0 1 0,0-1 0,1 1-1,-1-1 1,0 1 0,1-1 0,-1 0 0,0 1 0,1-1 0,-1 1 0,1-1 0,-1 0 0,1 0 0,-1 1 0,1-1 0,-1 0 0,1 0 0,-1 1-1,1-1 1,-1 0 0,1 0 0,-1 0 0,1 0 0,0 0 0,-1 0 0,1 0 0,-1 0 0,1 0 0,-1 0 0,1 0 0,0 0 0,-1 0 0,1 0 0,-1-1-1,1 1 1,-1 0 0,1 0 0,-1-1 0,1 1 0,-1 0 0,0-1 0,1 1 0,2-2 2,0 1 1,0-1-1,0 1 0,0-1 0,-1 0 1,1 0-1,-1 0 0,1 0 1,-1 0-1,0-1 0,0 1 1,0-1-1,3-4 0,21-44-19,-6 9 20,18-23 44,-15 23 237,1 2 0,39-48 0,-61 86-256,1-1-1,-1 1 1,1-1-1,0 1 1,0 0-1,0 0 1,0 0-1,0 0 1,0 1-1,0 0 1,0-1-1,1 1 1,-1 0-1,1 0 1,-1 1-1,1-1 1,-1 1-1,1-1 1,-1 1-1,1 0 1,-1 1-1,1-1 1,-1 1-1,1-1 1,-1 1-1,1 0 1,2 2-1,2 0-20,0 0-1,0 1 0,-1 0 1,0 0-1,0 1 0,0 0 1,0 0-1,-1 1 0,11 12 1,75 83-3198,-75-86-37,35 26-1,-17-24-5781,-19-8 408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16 13013,'0'-1'114,"-1"0"-1,1 0 0,-1 1 1,1-1-1,-1 0 1,1 0-1,-1 0 0,1 1 1,-1-1-1,0 0 1,1 1-1,-1-1 0,0 0 1,0 1-1,1-1 1,-1 1-1,0-1 0,0 1 1,0-1-1,0 1 1,0 0-1,0 0 1,0-1-1,0 1 0,0 0 1,1 0-1,-1 0 1,0 0-1,0 0 0,0 0 1,0 0-1,0 0 1,0 1-1,0-1 0,0 0 1,0 0-1,0 1 1,0-1-1,0 1 0,1-1 1,-1 1-1,0-1 1,0 1-1,0-1 0,1 1 1,-1 0-1,0-1 1,1 1-1,-1 0 0,1 0 1,-1 0-1,0 0 1,-1 3 298,0 0 1,0 1-1,0-1 1,0 0-1,1 1 1,0-1-1,0 0 1,0 1 0,0 0-1,1-1 1,0 6-1,24 273 7032,46 144-6186,-40-309-3053,2 13-3610,-22-77 613,-3-19-1297,3 8-5522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2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3 269 15665,'-3'-24'7753,"10"-3"-6073,3 2-404,23 13-291,24-12-357,-6 6-536,9-3-933,10-3-427,1 0-744,2-3-800,8 6-3449,-8 0-5640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3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4 543 9825,'0'0'83,"-1"0"-1,1 0 1,0 0 0,0 0-1,0-1 1,0 1 0,-1 0-1,1 0 1,0 0 0,0 0 0,0 0-1,0-1 1,-1 1 0,1 0-1,0 0 1,0 0 0,0-1-1,0 1 1,0 0 0,0 0-1,0-1 1,0 1 0,0 0 0,0 0-1,0-1 1,0 1 0,0 0-1,0 0 1,0 0 0,0-1-1,0 1 1,0 0 0,0 0-1,0-1 1,0 1 0,0 0-1,0 0 1,0 0 0,0-1 0,1 1-1,-1 0 1,0 0 0,0 0-1,0-1 1,0 1 0,1 0-1,-1 0 1,0 0 0,0 0-1,0 0 1,0 0 0,1-1 0,-1 1-1,0 0 1,0 0 0,1 0-1,-1 0 1,0 0 0,0 0-1,0 0 1,1 0 0,-1 0-1,0 0 1,1 0 0,28-3 3180,35 7-1132,-62-4-2125,30 3 689,-1 2 0,0 1 0,50 17 0,-63-17-542,-1 1 0,1 1 1,-1 1-1,-1 0 0,0 1 0,0 1 0,14 13 0,17 25 73,-44-45-210,0 0-1,0 0 1,0 0-1,-1 1 1,1-1-1,-1 1 1,0 0 0,-1 0-1,1 0 1,1 9-1,1 94 199,-4-104 1593,-13-19-930,12 13-838,0 0-1,-1 0 1,1 0-1,0 0 1,0-1 0,1 1-1,-1 0 1,0-1-1,1 1 1,-1-1 0,1 1-1,0 0 1,0-1 0,0 1-1,1-4 1,7-38 166,-6 36-145,8-27 70,2 1-1,1 1 0,32-58 1,-19 41-69,141-253 32,-166 302-93,11-21-17,1 1 1,22-26-1,-35 47 15,0-1 0,1 0 0,-1 1 1,1-1-1,0 0 0,-1 1 0,1-1 0,0 1 0,-1 0 0,1-1 0,0 1 0,-1-1 0,1 1 0,0 0 0,0-1 0,-1 1 0,1 0 0,1 0 0,0 0 2,0 1 0,0 0 0,0-1 0,0 1 0,0 0-1,-1 0 1,1 1 0,0-1 0,-1 0 0,1 0 0,-1 1 0,1-1 0,-1 1 0,0-1 0,0 1-1,0 0 1,1-1 0,-1 1 0,-1 0 0,1 0 0,0 0 0,0 0 0,0 2 0,12 54-32,-10-45 11,2 15 29,2 1 0,1-1 0,1 0 0,2-1 0,0 0 0,2-1 1,1 0-1,1-1 0,22 28 0,-35-50-6,1 0 1,0 0-1,1 0 1,-1 0-1,0 0 0,1-1 1,0 1-1,-1-1 1,1 0-1,0 0 0,0 0 1,0-1-1,0 1 1,1-1-1,-1 0 0,0 0 1,1-1-1,-1 1 1,0-1-1,1 0 0,-1 0 1,0 0-1,1-1 1,7-1-1,-7 0 0,-1 1-1,1-1 1,0 0 0,-1 0-1,1 0 1,-1-1 0,0 1 0,1-1-1,-1 0 1,-1 0 0,1-1-1,0 1 1,-1-1 0,0 0-1,0 1 1,0-2 0,0 1-1,0 0 1,-1 0 0,3-7-1,-2-1 0,0 1-1,-1-1 0,0 0 0,0 1 0,-2-1 0,1 0 0,-1 0 1,-1 0-1,0 0 0,-1 0 0,-4-15 0,-4-6-13,-1 1 0,-26-52-1,25 62-72,-1 0 1,-24-30-1,8 12-629,26 36 430,0 0 0,0 0 0,-1 1 0,1-1 1,-1 1-1,0-1 0,-8-4 0,5 3-374,4 3 226,0 1 0,0 0 0,0 0 0,0 0 0,0 0 0,0 1 0,0-1 0,0 1 0,0 0 0,-7 0 0,4 0-767,2 0-2012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4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11085,'5'7'7623,"-12"-6"-1837,4 21-3726,5 9-692,2 0-1,1 0 0,16 53 0,-1-7-680,39 222-391,-21-100-3704,-13-102-2592,-9-56-3588,-7-21-1438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0 515 9409,'27'-3'7460,"-26"6"-7194,0 0 1,0 0-1,0 0 0,0-1 1,0 1-1,0-1 0,1 1 1,1 2-1,4 7 208,-4 0-188,0 1 0,-1 0-1,0 1 1,-1-1 0,0 0 0,-2 17 0,0-5-14,-1 60 292,4-82-548,0 0 0,0-1 0,0 1-1,0 0 1,0-1 0,1 1 0,2 2 0,-4-5-5,0 1-6,0-1 1,1 0-1,-1 0 1,0 1-1,0-1 1,0 0-1,0 0 1,0 0-1,1 0 1,-1 0-1,0-1 1,0 1-1,0 0 1,0-1-1,0 1 1,1 0-1,-1-1 1,0 1-1,1-2 1,0 1 6,3-1-10,1-1 0,-1 0-1,0 0 1,0 0 0,0-1-1,-1 1 1,1-1 0,5-6-1,33-41-20,-31 36 24,11-14-69,21-38 0,-33 48-115,1 1 0,0 0 0,1 1 0,1 0 0,1 1 0,21-18 0,32-15-625,30-26 9,-90 68 764,-1 0 1,1 0-1,-2-1 1,1 0-1,-1-1 1,-1 1-1,9-18 1,-11 19 107,-1 1 0,0-1 1,0 0-1,0 1 0,-1-1 0,0 0 1,-1 0-1,1 0 0,-2 0 0,1 0 0,0 0 1,-3-9-1,3 15-62,-3-14 613,1 0 0,-2 1-1,0-1 1,0 1 0,-2 0 0,0 1 0,0-1-1,-14-20 1,18 32 452,1 2-1034,0 0-1,0 0 1,-1 0 0,1 1-1,0-1 1,0 0-1,0 0 1,0 1 0,-1-1-1,1 1 1,0-1-1,0 1 1,0 0 0,0-1-1,0 1 1,0 0-1,0 0 1,0 0 0,0 0-1,1-1 1,-1 1-1,0 0 1,1 0 0,-1 1-1,0-1 1,1 0-1,-1 0 1,1 0 0,0 0-1,-1 0 1,1 1-1,0-1 1,0 0 0,-1 0-1,1 3 1,0 4 37,0-1-1,1 1 1,-1 0 0,4 10 0,-3-11 28,11 68 363,33 277 452,-26-111-767,9 246-439,-30-433 122,-12 70 0,13-120 166,-2-5-8,1 0 0,-1 0-1,0 0 1,1 0 0,-1-1 0,1 1 0,-1-1 0,1 1 0,0-1 0,0 0 0,0 0-1,0 0 1,0 0 0,0 0 0,0 0 0,-1-4 0,1-2 0,0 0-1,1-1 1,0 1 0,0-1 0,1 1 0,0-10-1,0-9 5,-2-16-199,1-1-1,3 1 0,1 0 0,2 0 0,14-54 1,120-354-5977,-23 160-4004,-59 164 181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145 709 8749,'-25'-35'2365,"24"33"-1656,0 0-1,-1 0 0,1 1 0,-1-1 1,1 0-1,-1 1 0,0 0 0,1-1 0,-1 1 1,0 0-1,0 0 0,0 0 0,-3-1 1,3 1-528,0 1 1,1 0-1,-1 0 1,1-1-1,-1 1 1,0 0-1,1 1 1,-1-1-1,1 0 0,-1 0 1,0 1-1,1-1 1,-1 1-1,-1 0 1,-1 1-62,1 0 0,0 0 0,0 1 0,0-1 0,0 1 0,0-1 0,1 1 0,-1 0 0,1 0 0,-1 0 0,1 0 0,-2 5 0,-1 5 98,-1 1-1,2 0 1,0 0-1,1 0 1,0 0 0,1 1-1,0-1 1,2 1-1,0-1 1,0 1-1,1-1 1,1 1-1,0-1 1,5 17-1,1-5-83,0 1-1,2-2 0,1 1 0,1-2 1,1 1-1,27 37 0,-28-46-155,1-2 1,1 0-1,1 0 0,30 21 0,-41-33-11,-1 1 0,1-1 0,0 0 0,0 0 0,1 0 0,-1-1 0,0 1 0,0-1 0,1 0 0,-1 0 0,1-1 0,-1 1 0,1-1 0,-1 0 0,1 0 0,-1-1 0,1 1-1,-1-1 1,0 0 0,1 0 0,-1-1 0,0 1 0,0-1 0,1 0 0,-2 0 0,1 0 0,0 0 0,0-1 0,-1 0 0,1 0 0,-1 0 0,0 0 0,0 0 0,0-1 0,0 1 0,0-1 0,-1 0-1,0 1 1,0-1 0,0-1 0,3-6 0,-1-6-71,0 0 0,-1 0 0,-1 0 0,0 0 0,-1 0 0,-1-1 0,-3-22 0,-26-127-1089,4 41 350,6-77 44,19 181 720,1-1 0,0 1 0,2 0-1,0 0 1,2 0 0,0 0 0,10-23 0,-4 19 39,1 0-1,1 1 1,1 0-1,1 1 1,1 1 0,2 0-1,31-32 1,8-9 253,-47 49-94,-10 14-96,0 0-1,1 0 1,-1 0-1,1 0 1,-1 0-1,1 1 1,-1-1-1,1 0 1,0 0-1,-1 0 1,1 0 0,0 1-1,0-1 1,-1 0-1,1 1 1,0-1-1,0 0 1,0 1-1,0-1 1,1 0 0,12 20 785,-10-10-687,1-1 0,-2 1 0,1 0 0,-1 1 0,0-1 0,-1 1 0,0-1 1,0 12-1,4 13 91,101 540 1559,-13-69-1475,-84-466-659,3-1-1,1 0 0,1 0 0,2-2 1,33 52-1,-46-82 188,1 0-1,-1-1 1,1 1-1,10 7 1,-13-10 105,1-3 28,0 0 0,-1 0 0,1 0 0,-1-1 0,1 1-1,-1-1 1,0 1 0,1-1 0,-1 0 0,1 0 0,-1 0 0,4-3-1,-6 4 14,1-1 18,0 0 1,-1 0-1,1-1 1,-1 1-1,1 0 1,-1-1-1,1 1 1,-1 0-1,0-1 1,0 1-1,0-1 1,0 1-1,0 0 1,0-1-1,0 1 1,0 0-1,-1-4 1,-8-27-92,7 25 89,-63-158-145,44 121 153,3-2 0,1 0 0,2 0 0,3-2 0,-8-55 0,-1-103-61,19 172 63,2 1 0,1-1 1,1 0-1,2 0 0,11-43 0,0 25-436,44-97 0,-44 117-233,2 0 0,1 1 0,26-33 0,-26 42-2299,0 0-1,28-24 0,-16 23-5589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8 9621,'-4'-1'553,"1"0"-1,-2 0 1,1 0 0,0 1 0,0-1 0,0 1-1,-6 1 1,-19-2 1796,23 0-1958,0 0 0,0 1 0,-1 0 0,1 0 0,0 0-1,0 1 1,0 0 0,0 0 0,0 1 0,0-1 0,0 2 0,0-1 0,-9 6 0,6-3-94,1 1 1,0 0-1,0 1 1,0 0-1,1 0 1,0 1 0,-10 13-1,0 6-190,1 1-1,1 0 1,1 2-1,-12 35 1,22-51-389,0 0 1,1 0-1,-1 18 1,-1-4-262,5-25 283,1-2 28,1 1 211,0-1 0,-1 0 0,1 1 1,0-1-1,0 0 0,0 0 0,0-1 1,0 1-1,0 0 0,0-1 0,0 1 1,0-1-1,0 1 0,0-1 0,1 0 1,-1 0-1,0 0 0,0 0 0,0 0 1,0-1-1,3 0 0,4-1 10,0-1 0,0-1 1,16-8-1,9-3-14,4 6 170,0 1 0,1 2 0,74-2 0,-64 6 88,78-15 1,-112 14-41,-1-1 1,1-1 0,-1-1 0,-1 0-1,1 0 1,-1-2 0,0 1-1,-1-2 1,0 0 0,0 0 0,-1-1-1,0 0 1,-1-1 0,0 0-1,-1-1 1,11-17 0,-14 19 178,-1 1 0,1 0 0,1 0 0,0 1 1,0 0-1,1 0 0,0 1 0,10-8 0,-17 15-322,0-1 0,0 1 0,0 0-1,0 0 1,0 0 0,0 0 0,0 0-1,0 0 1,0 0 0,0 0-1,0 1 1,0-1 0,0 0 0,0 0-1,0 1 1,0-1 0,0 1 0,1 0-1,1 0 101,0 1-81,1 0 1,-1 0-1,0 0 1,1 0-1,-1 1 1,0-1-1,0 1 1,0 0-1,-1 0 1,1 0-1,-1 0 1,0 0 0,1 0-1,-2 1 1,1-1-1,0 1 1,2 6-1,3 9 118,-1 1-1,4 21 1,-9-36-146,25 82-11,-15-52-263,-6-7-430,-5-25 493,0 0-1,0 1 0,1-1 1,-1 0-1,1 1 0,0-1 1,0 0-1,0 0 0,1 1 0,2 3 1,-1-3-886,0 1 2878,-1-2-3437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13 565 10457,'0'-4'2019,"-13"-65"4901,14 67-6730,-1 0 0,0 0 0,0 1 0,1-1 0,-1 0 0,1 0 0,-1 0 0,1 0 0,0 0 0,0 1-1,-1-1 1,1 0 0,1 0 0,-1 1 0,0-1 0,0 1 0,1-1 0,-1 1 0,1 0 0,-1 0 0,1-1-1,-1 1 1,1 0 0,2-1 0,-3 1 119,1 0-234,0 0 0,0 1 0,-1-1 0,1 1 1,0-1-1,0 1 0,0-1 0,0 1 0,0 0 0,0 0 0,-1 0 1,1 0-1,0 0 0,0 0 0,0 1 0,0-1 0,0 1 0,2 0 1,33 16 303,-28-13-229,22 13-12,0 1 0,-2 1 0,0 2 1,-1 1-1,-2 1 0,0 1 0,-1 1 0,-2 2 1,0 0-1,29 48 0,-34-46-108,-2 1 0,24 61 0,-35-77-23,0 1 0,-1 1 0,-1-1 0,0 0 0,-1 1 0,-1 0 0,0-1 0,-3 27 0,-9-7-23,10-34 21,0-1-1,0 1 0,0-1 1,0 0-1,0 0 0,0 1 1,0-1-1,0 0 0,0 0 1,0 0-1,0 0 0,0 0 1,0 0-1,0-1 0,0 1 1,0 0-1,-2-1 0,2 1 5,-1-1-8,1 1 0,-1-1 0,1 1 1,-1-1-1,1 0 0,-1 0 0,1 0 0,-1 0 0,1 0 0,0 0 1,-1 0-1,1 0 0,0 0 0,0-1 0,0 1 0,0 0 0,0-1 1,0 1-1,0-1 0,1 1 0,-1-1 0,0 1 0,1-1 1,0 0-1,-1 1 0,1-1 0,-1-2 0,-5-60-47,5 46 77,-1-19-177,1 0 1,2 0 0,1 1-1,2-1 1,2 1-1,1 0 1,2 0 0,1 1-1,2 0 1,1 0 0,26-45-1,-3 16-2037,4 1-1,92-109 0,40-4-7546,-116 130 2569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6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 8673,'-5'4'145,"-3"2"789,0 0 1,1 1-1,-1 0 0,2 0 1,-1 1-1,1 0 0,-9 14 1,-8 21 2270,-23 65 0,45-103-3103,0 1 0,0 0 0,0-1 0,1 1 0,0 0 0,0 0 0,1-1 0,0 1 0,0 0 0,0-1 0,0 1 0,1-1 0,5 11 0,-5-9-7,3 6 12,1-1-1,0 0 0,1-1 0,0 0 1,1 0-1,0 0 0,0-1 1,1 0-1,11 9 0,-2-3-3,1-2 1,1 0-1,0-1 0,23 12 0,-33-20-84,1-1 1,-1 0-1,0-1 0,1 0 1,0 0-1,-1-1 0,1-1 0,0 0 1,0 0-1,0-1 0,21-3 1,-27 3-17,0-1 0,0 0 1,0-1-1,0 1 0,0-1 1,0 0-1,-1 0 0,1-1 1,-1 1-1,0-1 0,1 0 1,-1 0-1,-1-1 0,1 1 1,0-1-1,-1 0 0,0 0 1,0 0-1,0 0 0,0 0 0,0-1 1,-1 1-1,0-1 0,0 0 1,0 0-1,-1 1 0,0-1 1,2-10-1,-3 2 4,0 0 1,0 0-1,-1 0 0,-1 0 0,0 0 1,-1 0-1,-5-16 0,2 9-24,-1-9-1,-2-1 0,-2 1 1,-27-53-1,28 63-39,4 7-385,-1-1 0,0 1 0,-1 1 0,-1-1 0,1 1 0,-14-12-1,19 20-623,-8-6 1431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6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59 285 7833,'-1'17'607,"1"-5"109,-1 1-1,0-1 0,0 0 0,-1 0 1,-1-1-1,0 1 0,-9 22 1,6-21 79,1 1 0,0-1 0,0 1 1,2 0-1,-1 0 0,-1 21 1,4-21-471,1 0 0,0 0-1,0 0 1,1 0 0,1 0 0,1-1 0,0 1 0,0 0 0,1-1 0,9 19 0,-10-27-240,0 0 0,0 0 0,1 0 0,-1 0 0,1-1 0,0 0 0,0 0 0,1 0 0,-1 0 0,1 0-1,0-1 1,0 0 0,0 0 0,6 2 0,3 1 59,1-1-1,-1-1 1,25 4-1,-29-7-102,1-1-1,-1 0 1,1-1-1,-1 0 0,1 0 1,-1-1-1,0-1 1,1 1-1,-1-2 1,-1 1-1,1-2 0,0 1 1,13-10-1,-14 9-24,-1-1 0,0 0 0,0 0 0,0-1 0,-1 0 0,1-1 0,-2 1-1,1-1 1,-1-1 0,-1 1 0,7-12 0,-6 6-6,0 0-1,-1 0 1,-1 0 0,0-1-1,-1 1 1,0-1 0,0-16-1,-3 2-5,0-1 0,-2 1 1,-1-1-1,-1 1 0,-2 0 0,-1 0 0,-13-34 0,12 40-124,-1 1 1,-2 0-1,0 0 1,-1 1-1,-1 1 1,-32-38-1,39 51-95,-2 0-1,1 0 0,-1 1 1,0 0-1,-1 0 1,1 1-1,-1 0 1,-14-5-1,16 7-102,0 1 0,0 0 0,0 1 0,0 0 1,0 0-1,0 1 0,-1-1 0,1 2 0,0-1 0,0 1 0,0 0 0,-1 0 1,-6 3-1,3 0-1012,0-1-1,0 2 1,0 0 0,1 0 0,-14 9 0,-8 13-6497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6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20 10341,'-1'-2'2811,"-9"-15"1007,9 17-3749,1 0-1,0 0 1,0 0-1,0 0 1,0 0-1,0 0 1,-1 0-1,1 0 1,0 0-1,0 0 1,0 0-1,0 0 1,-1 0-1,1 0 1,0 0 0,0 0-1,0 0 1,0 0-1,0 0 1,-1 0-1,1 0 1,0 0-1,0 0 1,0 0-1,0 0 1,0 0-1,0 1 1,0-1 0,-1 0-1,1 0 1,0 0-1,0 0 1,0 0-1,0 0 1,0 1-1,0-1 1,0 0-1,0 0 1,0 0-1,0 0 1,0 0-1,0 1 1,0-1 0,0 0-1,0 0 1,0 0-1,0 0 1,0 1-1,0-1 1,0 0-1,0 0 1,0 0-1,0 43 3200,6 21-901,20 92 0,-11-81-1618,43 211-137,-7-101-4342,-32-124 1256,31 84-7708,-18-78-413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6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1 281 11769,'26'-81'2420,"-12"50"-344,6 7-243,-10 6-577,10 3-296,17-6-328,-7 3-308,0 3-580,14-3-800,6 3-832,0 3-3493,4 0-4324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7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9 336 7813,'-9'4'13531,"19"-2"-11470,-1 0-4027,-6-1 2605,18 2-204,-19-2-417,0-1 1,0 0-1,0 1 0,0-1 1,-1 1-1,1 0 1,0-1-1,0 1 0,-1 0 1,1 0-1,0 0 1,-1 0-1,1 0 0,-1 1 1,1-1-1,0 2 1,16 29 301,-17-29-309,4 12 27,0-1-1,-1 1 1,-1 0 0,-1 0-1,0 0 1,0 20 0,0-6 10,1 9 15,14 59 1,-13-81-46,1 1 0,0-1 0,1-1 1,1 1-1,17 27 0,-23-42-18,0-1 1,0 1-1,0-1 1,1 0 0,-1 0-1,0 1 1,0-1-1,1 0 1,-1 0-1,0 0 1,0 0-1,0 0 1,1-1-1,-1 1 1,0 0 0,0 0-1,2-1 1,-1 0 12,2 0-8,0 0 0,1 0 0,-1 0 1,0-1-1,0 1 0,0-1 1,0 0-1,0-1 0,-1 1 1,1-1-1,0 1 0,-1-1 1,0 0-1,0 0 0,0-1 1,0 1-1,3-6 0,7-9-5,-2-1 0,12-24 0,-18 33 37,99-219 567,-96 208-396,2 0 0,0 0 1,1 1-1,1 1 1,1 0-1,1 0 1,23-23-1,-34 39-180,-1 1 1,1-1-1,0 1 0,-1 0 1,1 0-1,0 1 1,0-1-1,0 1 0,1-1 1,-1 1-1,0 0 0,0 0 1,1 0-1,-1 1 0,1-1 1,-1 1-1,0 0 0,1-1 1,-1 2-1,1-1 1,-1 0-1,1 1 0,-1-1 1,0 1-1,1 0 0,-1 0 1,0 1-1,0-1 0,0 1 1,0-1-1,5 5 0,8 5 16,-1 1-1,0 1 1,-1 0-1,19 24 1,-9-10 75,207 183-2614,-212-197 2122,-1 0-1,2-1 0,24 10 0,-40-20 317,0 0-1,0-1 0,0 0 1,0 1-1,0-1 0,0 0 1,1-1-1,-1 1 0,0-1 1,1 0-1,-1 0 0,0 0 1,1-1-1,-1 1 0,0-1 1,0 0-1,1 0 0,-1-1 1,0 1-1,0-1 0,0 0 1,-1 0-1,1 0 0,6-5 1,-5 2 40,0 1 1,-1-1-1,1 0 1,-1 0-1,0 0 0,0-1 1,-1 0-1,1 1 1,-1-1-1,0 0 1,-1-1-1,0 1 0,0 0 1,2-13-1,9-78 889,-12 94-540,27 16-205,-12-5-108,5 1 16,0-1-1,1 0 1,0-2-1,0-1 0,0-1 1,42 3-1,-54-7-34,0 0 0,-1-1-1,1 0 1,0-1 0,-1 0 0,1 0-1,-1-1 1,1 0 0,-1-1 0,0 0-1,0 0 1,-1-1 0,0 0 0,1 0-1,-1-1 1,-1 0 0,0-1 0,11-11-1,-12 10 18,0 1-1,-1-1 1,0 0-1,-1 0 1,0-1-1,0 0 0,-1 1 1,0-1-1,0 0 1,-1 0-1,0-1 1,-1 1-1,0 0 0,0-1 1,-1 1-1,0-1 1,-1 1-1,0 0 1,-1-1-1,-4-17 1,2 14 2,-1-1 0,0 1 0,-1 1 1,0-1-1,-1 1 0,-1 0 0,0 0 1,0 1-1,-1 0 0,0 1 0,-1 0 1,-1 0-1,-15-12 0,16 16 13,0-1 0,0 1 0,-21-8-1,27 12-48,-1 0-1,0 1 0,0 0 0,0 0 0,0 1 0,0-1 0,0 1 0,0 0 0,-1 0 1,1 1-1,-9 1 0,7 0-213,0 0 0,0 1 0,0 0 0,0 0 1,0 0-1,1 1 0,-1 0 0,1 0 0,0 0 0,0 1 0,1 0 1,0 0-1,-1 1 0,2-1 0,-1 1 0,1 0 0,0 0 0,0 1 1,-3 6-1,2-2-1081,1 0 1,0 0-1,1 1 0,0-1 1,-1 14-1,2 20-7026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327 807 8185,'-6'-10'238,"2"3"434,0 0 0,-1 1 0,1-1 0,-8-6 0,11 12-456,-1-1 0,1 1 0,-1-1-1,0 1 1,0 0 0,0-1 0,0 1 0,0 0 0,0 1 0,0-1 0,0 0 0,0 0 0,0 1-1,0 0 1,-1-1 0,1 1 0,0 0 0,0 0 0,0 0 0,-5 1 0,-5 1 374,-1 0 0,0 2-1,1 0 1,0 0 0,0 1 0,-17 9 0,21-9-421,1 0 0,0 1 0,0 0 0,1 0 0,-1 0 0,1 1 1,0 0-1,1 0 0,0 1 0,-5 9 0,4-6-58,-9 15 251,-14 36-1,25-51-290,0 0 1,1 0-1,0 1 1,1-1-1,1 1 1,-1 19-1,2-16-15,1 0 1,0 1-1,1-1 0,1 0 0,0 0 1,1 0-1,1 0 0,10 22 0,-13-34-53,0 0 1,0-1-1,0 1 0,0 0 1,0-1-1,0 1 0,1-1 0,0 0 1,-1 0-1,1 0 0,0 0 0,0 0 1,0-1-1,0 1 0,0-1 1,0 0-1,0 0 0,1 0 0,-1 0 1,0-1-1,0 1 0,1-1 0,-1 0 1,1 0-1,-1 0 0,0 0 0,5-1 1,-1-1-1,0 1 1,-1-1 0,1-1 0,-1 1-1,1-1 1,-1 0 0,0 0-1,0-1 1,-1 0 0,1 0 0,5-5-1,-5 3-8,1-1-1,-1 1 1,-1-1-1,1 0 1,-1 0-1,0-1 0,-1 0 1,0 0-1,0 0 1,0 0-1,-1 0 1,3-16-1,-4 16 4,43-173-48,-23-2 27,-3 13 5,58-215-157,-42 268 110,-27 94 44,6-8 58,-14 31-31,1-1-1,-1 1 0,0 0 0,0 0 0,0 0 0,1 0 1,-1 0-1,0 0 0,0 0 0,0 0 0,1 0 0,-1 0 1,0 0-1,0 0 0,0 0 0,1 0 0,-1 0 0,0 0 1,0 0-1,1 0 0,-1 0 0,0 0 0,0 0 0,0 0 1,1 0-1,-1 0 0,0 0 0,0 0 0,0 0 0,1 1 1,-1-1-1,0 0 0,0 0 0,0 0 0,0 0 1,1 0-1,-1 1 0,0-1 0,0 0 0,0 0 0,0 0 1,0 1-1,0-1 0,0 0 0,1 0 0,-1 0 0,0 1 1,0-1-1,0 0 0,0 0 0,0 1 0,0-1 0,0 0 1,0 0-1,0 1 0,1 9 140,1 0 1,-2-1-1,1 20 0,-7 48 785,-17 79 1,8-61-336,-27 353 1359,41-377-1743,3 1 1,4-1-1,2 1 0,24 90 1,-26-138-160,1-1-1,1 1 1,2-2 0,16 32-1,-20-45-34,0 1-1,1-1 0,0 0 0,0 0 0,1-1 0,0 0 1,0 0-1,1-1 0,0 0 0,0-1 0,17 9 0,-22-13-25,1-1 0,0 1 0,-1-1 0,1 0-1,0-1 1,-1 1 0,1-1 0,0 0-1,0 0 1,0 0 0,-1 0 0,1-1 0,0 0-1,5-2 1,-2 1-23,0-1 0,0 0-1,0-1 1,0 1 0,0-2 0,12-8-1,-9 4-32,-1-1 0,0 0 0,-1 0 0,0-1 0,0 0-1,-2-1 1,13-21 0,35-97-454,-40 92 339,14-41-184,-3-1 0,25-132 0,-40 160 279,-7 39 68,-1 0 1,-1 0-1,0 0 1,0 0-1,-2 0 0,0-24 1,-1 37 30,0 0 0,1-1 1,-1 1-1,1 0 0,-1 0 1,0-1-1,1 1 0,-1 0 1,0 0-1,0 0 0,1 0 0,-1 0 1,0 0-1,1 0 0,-1 0 1,0 0-1,1 0 0,-1 0 1,0 1-1,1-1 0,-1 0 0,0 0 1,0 1-1,0-1 10,-1 1-1,0 0 0,0 0 0,0 1 0,0-1 0,1 0 0,-1 1 0,0-1 0,0 1 0,1 0 0,-1-1 0,1 1 0,0 0 0,-1 0 0,1 0 0,0 0 0,0 0 0,0 0 0,0 0 0,1 1 1,-2 3-1,0 4 34,0-1 1,0 1 0,1-1 0,0 13 0,1-7-18,1-1 0,1 0 0,0 0 0,0 0 0,1 0-1,1 0 1,1-1 0,0 0 0,0 0 0,1 0 0,13 19 0,-8-16-150,1-1-1,0-1 1,1 0 0,1 0 0,0-2 0,1 0-1,29 19 1,-4-9-726,1-2 0,1-2 1,1-1-1,0-3 0,1-1 0,69 11 0,-73-18-376,0-2 0,0-2 0,1-1 0,69-8 0,-80 3 551,0-2 0,0 0 1,-1-2-1,0-1 0,-1-2 0,53-26 0,-62 25 307,-1-1-1,1-1 1,-2 0-1,0-2 1,-1 0-1,-1 0 0,0-2 1,-1 0-1,-1 0 1,11-23-1,-21 35-1956,3-9-500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1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21 6593,'-37'12'2128,"27"-30"-144,3 3 2860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5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113 405 3956,'0'0'3791,"-3"0"-2868,-34-2 2074,-10 1 3895,45 0-6710,0 1 1,-1-1-1,1 0 1,0 1-1,0-1 1,0 0-1,0-1 1,0 1-1,1 0 1,-1 0-1,-2-3 1,16 2-150,1065-184 855,240 38-843,-1141 126-367,-73 8-1660,110-1 0,-209 15 1327,1 0 0,0 1 1,0-1-1,0 1 0,0 0 0,4 2 0,-2-1-488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50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5328,'225'-31'3098,"3"-2"-1952,-32 3-808,231-31 91,-406 57-51,-7 1-1384,-8 2-3237,-31 1 1759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40 11057,'3'-27'2008,"-10"15"5849,1 24-11321,-1 0-1713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31 4728,'0'0'6586,"-3"0"-6425,-1 0-417,-23 0 1450,24 2-265,20 1-674,-1-2-407,1 0-1,-1-2 0,1 0 1,26-5-1,0 0-427,113-11-4172,-59 11 234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1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169 152 10013,'6'-13'1066,"1"1"0,0-1 0,1 1 0,0 0 0,1 1 0,0 0-1,14-13 1,-16 20-804,-1 0 0,1 0 0,0 1 0,1-1 0,12-2-1,-2-1 20,-10 5-189,-1-1-1,1 1 1,0 1-1,0 0 1,-1 0 0,1 0-1,0 1 1,0 0 0,0 0-1,0 1 1,0 0 0,0 1-1,9 2 1,-12-2-68,1 0 0,-1-1 0,1 2 0,-1-1 0,0 1 0,0 0 0,0 0 0,0 0 0,-1 0 0,1 1 0,-1 0 0,0 0 0,0 0 0,0 1 0,-1-1 0,1 1 0,4 9 0,-6-8-15,-1 0 0,0 0 0,0 0 0,0 0 0,0 0 0,-1 0 0,-1 10 0,1-5 3,-1-4-1,1 1 0,-1-1 1,-1 0-1,1 1 0,-1-1 1,-1 0-1,-5 12 0,-1 5 1,-20 45 49,21-54-51,1 0-1,1 0 1,0 1-1,-5 27 1,10-39-10,0 1 1,1 0 0,0-1-1,0 1 1,0 0 0,1-1 0,-1 1-1,1-1 1,0 1 0,0-1-1,1 1 1,-1-1 0,1 0 0,0 0-1,0 0 1,1 0 0,-1 0 0,1 0-1,0 0 1,0-1 0,5 5-1,28 22 0,-27-24-3,0 0 1,-1 1-1,0 0 0,0 0 1,-1 1-1,1 0 1,-2 1-1,1-1 0,6 14 1,-12-19 4,0 1 0,0 0 0,-1 0 0,1 0-1,-1-1 1,0 1 0,0 0 0,0 0 0,-1 0 0,1 0 0,-1-1 0,0 1 0,0 0 0,0-1 0,-1 1 0,1 0 0,-1-1 0,0 0 0,0 1 0,0-1 0,-1 0 0,1 0-1,-1 0 1,-4 4 0,-7 6 47,0 0 0,-2 0 0,-22 13 0,38-26-47,-54 32 186,-1-4 0,-1-1 1,-108 34-1,97-38-90,61-20-337,-1-1 0,1-1 0,0 1 0,-1-1 0,0 0 0,1-1 0,-1 1 1,1-1-1,-8-1 0,13 1 105,1 0 0,-1 0 0,1 0 0,-1 0 1,1 0-1,-1-1 0,1 1 0,0 0 1,-1 0-1,1 0 0,-1 0 0,1-1 1,-1 1-1,1 0 0,-1 0 0,1-1 0,0 1 1,-1 0-1,1-1 0,0 1 0,-1-1 1,1 1-1,0 0 0,-1-1 0,1 1 0,0-1 1,0 1-1,-1-1 0,1 0 0,9-14-5199,7-3-3435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2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0 11081,'-19'14'1298,"0"1"0,1 0 1,0 1-1,2 1 0,-27 35 0,39-47-1202,1 1 0,0-1 0,0 1 0,0-1 0,1 1 0,-1 0 1,2 0-1,-1 0 0,1 0 0,-1 0 0,2 1 0,-1-1 0,1 0 0,0 1 0,0-1 0,0 0 0,1 0 0,0 1 0,1-1 0,-1 0 0,1 0 0,0 0 0,1 0 0,-1-1 0,1 1 0,0-1 0,5 7 0,-4-7-70,-1-1 0,1 1 0,0-1-1,0 0 1,1 0 0,-1 0 0,1 0-1,0-1 1,0 0 0,0 0 0,0-1-1,1 1 1,-1-1 0,1 0 0,0 0-1,-1-1 1,9 2 0,-6-3 2,0 1 1,0-1 0,0 0-1,0-1 1,0 0 0,0 0-1,0-1 1,0 0-1,0 0 1,0-1 0,-1 0-1,1 0 1,7-5-1,31-20 200,-40 24-62,-1 0-1,1-1 0,0 0 0,-1 0 0,0 0 1,-1-1-1,1 1 0,4-8 0,5-6 3900,-15 22-3591,-3 9-240,0 0 1,1 0-1,1 1 1,0-1-1,1 1 1,0 13 0,-1 1-8,-1 53 444,11 139 1,0-81-381,-4-4-9,-22 232-1,10-311-287,-2 0-1,-2-1 1,-2 0-1,-3-1 0,-2-1 1,-51 97-1,-20-6-190,78-126 174,-2-1-1,0 0 1,0 0-1,-2-2 1,-29 23-1,44-36 23,0 0 0,-1 0 0,1 0 0,0 0 1,0 0-1,0 0 0,-1-1 0,1 1 0,0-1 0,-1 1 0,1-1 0,-1 1 1,1-1-1,0 0 0,-1 1 0,1-1 0,-1 0 0,1 0 0,-1 0 0,1 0 0,-1 0 1,1-1-1,-1 1 0,1 0 0,0-1 0,-1 1 0,1-1 0,0 1 0,-1-1 1,1 0-1,0 0 0,0 1 0,-1-1 0,1 0 0,0 0 0,0 0 0,0 0 0,0 0 1,0-1-1,0 1 0,1 0 0,-2-2 0,-1-3 0,1 0 0,0 0 0,0 0 0,0 0 0,1 0 0,0 0 0,0 0 0,0-9 0,2-6-24,1-1 1,0 1 0,2 0 0,1 1 0,14-41-1,-8 24-63,18-47-585,2 1 1,44-80 0,105-147-4900,-157 277 3231,48-57 1,2 18-4665,-16 22-2814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2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570 40 11653,'-14'-23'3116,"4"7"3827,-8 27-4089,10-3-2385,0 0 0,1 0 0,0 0-1,0 1 1,1 0 0,0 1 0,-6 11-1,-30 78 1329,17-38-1134,-38 82 300,-90 210-3157,52-115-4447,52-127-1818,15-29-3002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2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145 114 7849,'0'-46'1445,"0"20"4734,0 24-6035,0 0 1,0 0-1,0 0 0,1 1 0,-1-1 0,1 0 0,-1 1 0,1-1 0,0 0 0,-1 1 0,1-1 0,0 1 0,0-1 0,0 1 0,0-1 0,1 1 0,-1 0 1,0-1-1,0 1 0,1 0 0,-1 0 0,1 0 0,-1 0 0,1 0 0,-1 0 0,1 1 0,0-1 0,-1 1 0,1-1 0,0 1 0,-1-1 0,1 1 0,0 0 0,0 0 1,0 0-1,-1 0 0,4 0 0,4 0-29,1 1 0,-1 0 0,0 0 0,0 1 0,13 4 0,-18-5-87,0 1 1,0 0-1,0 0 0,0 0 1,0 1-1,-1-1 0,1 1 1,-1 0-1,1 0 0,-1 0 1,0 0-1,0 0 1,-1 1-1,1 0 0,-1-1 1,0 1-1,0 0 0,0 0 1,0 0-1,0 0 0,-1 1 1,0-1-1,0 0 0,0 1 1,-1-1-1,1 7 0,0 10 4,-2 1 0,0 0-1,-1 0 1,-5 23-1,4-29-9,1-6 7,-2 9-17,1 0 1,0 0-1,2 0 0,0 1 0,1-1 1,1 0-1,5 28 0,4-17 15,2 0 0,20 37 0,-3-8-74,-28-55 50,1 0 0,-1 0 0,1 0 1,-1 0-1,0 1 0,-1-1 0,1 0 0,-1 1 0,0-1 0,0 0 0,0 1 1,-1-1-1,1 1 0,-1-1 0,-2 6 0,0-3-4,0-1 1,0 1-1,0-1 1,-1 0-1,0-1 0,0 1 1,0-1-1,-11 10 1,1-3 5,0 0 0,-2-1 0,1-1 0,-1-1 0,-1 0-1,-23 9 1,-61 15-196,42-15-1140,2 3-3341,54-19 2021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0 9117,'-12'11'3516,"9"-9"-3213,0 0 0,0 0 1,1 0-1,-1 1 0,1-1 0,0 1 1,0-1-1,0 1 0,0 0 1,0 0-1,0 0 0,1 0 0,-1 0 1,1 0-1,0 1 0,0-1 0,-1 7 1,-14 75 1682,-5 32-671,11-50-1158,5-49-970,2 0-1,0 0 1,1 0-1,1 1 1,1-1-1,1 0 1,3 23-1,0-23-497,5 12-4914,-2-12 1703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3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6 302 7153,'-6'-9'8954,"13"22"-6698,21 24-1687,4-10-84,-7-4-220,1-2 1,0-1-1,2-1 0,48 25 0,-55-34-278,1-1 0,1-1 0,0-1 0,41 7 0,-55-13-31,-1 0-1,1 0 1,0-1-1,0 0 1,0-1-1,0 0 1,-1-1-1,1 1 0,0-1 1,-1-1-1,1 0 1,-1 0-1,0-1 1,0 0-1,13-9 1,-18 10 34,1 0 0,-1 0 0,0-1 0,0 1 0,0-1 0,0 0 0,-1 0 0,1 0 0,-1-1 0,3-5 0,11-47 1,-15 54 10,4-20 235,0 1 1,-2-1-1,-1 0 0,0 0 0,-2 0 0,-1 0 0,0-1 0,-9-37 0,-21-94 6819,31 151-5813,-3 6-1067,0-1 1,-1 1-1,2-1 0,-1 1 0,0 0 1,0 0-1,0 0 0,1 1 0,-1-1 1,1 1-1,0-1 0,0 1 0,-2 3 1,-8 12-168,2 1 0,0 1 0,1 0 0,-10 35 0,3-11-5,-36 100-1340,3 4-5221,18-63-2041,7-16-4690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2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2864,'36'-46'292,"-19"46"-1236,23 0 260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536 354 6233,'6'0'4736,"-21"-6"654,-21-8 728,34 13-6030,-8 5-85,0 0 80,0-1 1,0 0-1,0-1 0,0 0 1,0 0-1,-1-1 0,-16-1 1,-3-18 457,39 7-462,-8 10-86,0 1 1,-1-1-1,1 1 0,0-1 0,-1 1 1,1-1-1,0 1 0,-1-1 1,1 1-1,-1-1 0,1 0 1,-1 1-1,0-1 0,1 0 0,-1 0 1,1 1-1,-1-1 0,0 0 1,0 0-1,0 0 0,1 1 1,-1-3-1,-3-32-12,3 32 28,-3-18-26,-3-28 401,5 46-199,-9-30 1064,9 31-883,-4-29 369,4 28-388,-6-33 924,-2 11-1001,6 21-77,1-1 1,0 1-1,0-1 1,1 1-1,-1-1 0,1 0 1,0 1-1,1-1 1,-1 0-1,1 0 1,0 0-1,0-5 1,-7 24 93,-2 0 1,1 0 0,-21 24 0,-7 9 51,-63 99-60,82-116-278,0 0-1,2 1 1,-18 52-1,26-61 0,1 0 0,1 0 0,0 0 0,2 1 0,1 0 0,0 0 0,2-1 0,4 36 0,0-33 0,1 0 0,2 0 0,0-1 0,2 0 0,0-1 0,2 0 0,20 34 0,-19-40 0,0-1 0,0 1 0,2-2 0,0 0 0,0-1 0,1 0 0,1-1 0,1-1 0,28 17 0,-40-26 0,0-1 0,1 0 0,-1 0 0,1 0 0,-1 0 0,1-1 0,-1 0 0,1 0 0,0-1 0,-1 1 0,1-1 0,0-1 0,0 1 0,-1-1 0,1 0 0,0 0 0,-1 0 0,1-1 0,-1 0 0,0 0 0,1-1 0,-1 1 0,0-1 0,0 0 0,-1 0 0,1-1 0,-1 1 0,1-1 0,-1 0 0,0-1 0,3-4 0,-5 7-10,-1 1 0,0-1 1,0 0-1,0 0 0,0 0 0,-1 0 0,1 1 0,0-1 1,-1 0-1,1 0 0,-1 0 0,0 0 0,0 0 1,0 0-1,0-1 0,0 1 0,0 0 0,0 0 0,-1 0 1,1 0-1,-1 0 0,1 1 0,-1-1 0,0 0 1,0 0-1,0 0 0,0 0 0,0 1 0,0-1 1,-2-2-1,-1-1-36,-1 0 0,1 0 0,-1 1 0,0-1 0,-1 1 0,1 0 0,-1 0 0,-6-3 0,-11-2-273,0 1 0,0 1 0,-1 1 0,-35-5 0,39 8-134,-1 0-569,1 1 1,0 0 0,-1 2-1,-29 3 1,-30 12-6348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7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12085,'-47'2'2203,"37"-1"4791,9 24-5776,1-18-1074,-1 1-1,1 0 1,1 0 0,0 0 0,0-1-1,3 12 1,-2-11-83,0 1 1,0-1 0,1 1 0,0-1 0,0 1 0,1-1 0,0 0-1,1 0 1,0-1 0,0 0 0,10 11 0,3-1-5,0 0 0,1-2-1,1 0 1,1-2 0,0 0-1,46 20 1,-50-26-73,1 0-1,0-1 1,1-1 0,0 0-1,-1-2 1,1 0 0,0-1 0,1-1-1,-1-1 1,22-2 0,-35 1 20,0 1 0,0-2 1,1 1-1,-1-1 0,0 1 1,0-2-1,0 1 1,0-1-1,-1 0 0,1 0 1,-1 0-1,0-1 0,1 0 1,-2 0-1,1 0 1,0-1-1,-1 1 0,0-1 1,0 0-1,0 0 0,-1-1 1,5-10-1,46-102 1618,-56 127-1490,0-1-1,2 1 0,-1-1 1,1 10-1,-1 10-64,-8 61 125,-27 119-1,-40 87-53,57-233-124,-3-1 0,-43 86 0,45-108 66,-3-1-1,0-1 1,-3-1 0,-46 50-1,68-82-29,-1 1 0,0-1-1,-1 0 1,1 0-1,-1 0 1,1-1 0,-1 0-1,0 0 1,0 0 0,0-1-1,-1 0 1,-8 2 0,14-4-33,-1 1 1,0-1 0,0 0 0,1 0-1,-1 0 1,0 0 0,0-1 0,1 1 0,-1 0-1,0-1 1,1 1 0,-1-1 0,0 0-1,1 1 1,-1-1 0,1 0 0,-1 0 0,1 0-1,-3-2 1,2 0-7,1 1 0,-1-1 0,1 1 0,0-1 0,-1 0 0,1 1 0,0-1 0,1 0 0,-1 0 0,0 0 0,1 1 0,0-1 0,0 0 0,-1 0 0,2 0 0,-1-3 0,2-17-88,2 1-1,0 0 1,1 0-1,1 0 1,1 0-1,1 1 1,1 0-1,1 1 1,16-24-1,6-6-1343,2 1-1,57-61 1,85-76-6607,-125 134 4017,32-30-4988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12057,'1'2'253,"-1"-1"0,0 1-1,1 0 1,0 0 0,0 0-1,-1 0 1,1-1 0,0 1-1,0 0 1,1-1 0,-1 1-1,0-1 1,0 1 0,1-1 0,-1 1-1,1-1 1,-1 0 0,4 2-1,-2-1 107,-1 0-1,1-1 0,-1 2 1,0-1-1,0 0 0,0 0 0,0 1 1,0-1-1,2 4 0,9 24 701,-2-1-1,-1 1 0,-1 1 0,-2 0 1,6 57-1,-6 114 209,-7-168-1115,-2 1 583,2-33-463,1-5-37,0-9-43,2 4-103,-1-1-1,1 1 1,1 0 0,-1-1 0,1 2-1,1-1 1,-1 0 0,1 1-1,8-9 1,13-21 412,-7 7-151,2 0 0,2 1 0,34-35 0,-44 52-313,0 0 0,1 0 1,0 1-1,0 1 0,1 1 0,1 0 1,0 1-1,32-13 0,-38 19-37,0 0 0,0 0 0,0 1 0,0 0 0,0 1 0,0 0 0,1 0 0,-1 1 0,0 0 0,0 1 0,-1 0 0,1 1 0,0 0 0,-1 1 0,1 0 0,-1 0 0,0 1 0,12 8 0,-10-5 0,0 1 0,0 0 0,-1 0 0,0 1 0,-1 0 0,0 1 0,0 0 0,-1 0 0,-1 1 0,0 0 0,-1 1 0,9 23 0,-7-12-136,-2-1 0,0 1 0,-2 1 0,2 35-1,-5-45-987,-1-1-1,-1 1 1,-1-1-1,0 1 1,-5 16-1,3-16-2488,2 0-1,-3 29 1,5-19-7902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0 7897,'-5'3'1267,"-1"0"0,1 0 0,-1 1 0,1 0 0,0 0 0,1 0 0,-7 7 0,7-5-888,-1 1-1,1 0 0,1 0 1,-1 0-1,1 1 0,0-1 0,1 1 1,-3 11-1,-5 35 1141,2-1 0,2 1 0,2 58 0,-6 55 388,-56 270 143,10-147-4418,7-36-4811,30-166 73,-1-6-4728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7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319 199 4124,'-23'-13'660,"19"11"-40,1 1-124,-28-4 121,28 5-269,-18 0 235,19 1-259,0-1 1,0 0-1,0-1 0,0 1 1,0 0-1,0 0 1,0-1-1,0 1 0,0-1 1,0 0-1,0 1 0,0-1 1,0 0-1,0 0 1,1 0-1,-1-1 0,-2-1 1,-3-2-477,5 4 1030,1-2 136,-5-27 4578,5 28-5079,-3-2-407,-2-4 1058,0 1-1,0-1 0,-7-12 1,12 17-737,2 0-66,0 0-321,0-1 1,1 0 0,-1 0-1,1 1 1,0-1 0,0 1-1,0 0 1,0 0 0,0-1-1,1 1 1,0 1-1,0-1 1,-1 0 0,1 1-1,1-1 1,-1 1 0,0 0-1,1 0 1,-1 0 0,1 1-1,5-3 1,4-3 27,-6 7 3,4 2-42,-8-2-27,0 0 0,0 1 0,1-1 0,-1 1 0,0 0 0,0 0 0,0 0 0,0 0 0,0 0 0,0 1 0,-1-1 0,1 1 0,0 0 0,-1 0 0,1 0 0,-1 0 0,0 0 0,0 1 0,0-1 0,0 1 0,3 4 0,0 2 4,-1 1 1,0 0-1,0 1 0,-1-1 1,0 1-1,-1-1 0,-1 1 1,1 0-1,-1 20 1,-2-14-1,-1 0 1,-1 0 0,0-1 0,-1 1 0,-10 26 0,-4-2 10,-2-2 1,-1 0 0,-2-1 0,-28 34 0,-114 135 705,162-205-653,7 0 2,1 1-169,-1-1-1,2 0 1,-1 0-1,0 0 0,0-1 1,1 0-1,-1 0 1,0 0-1,1 0 1,-1-1-1,11-1 0,6-1-712,36-9-1,-27 4 178,5-1-1230,0-1-1,57-24 1,-61 19-2275,39-24-1,-21 8-4430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8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18 10137,'-1'-6'329,"-2"-6"6216,-1 21-754,-1 2-6794,-28 70 4170,-31 108 0,21-4-2220,39-153-2106,0 0 0,2 0 0,4 62 0,-1-69 49,4 17-2440,-4-40 3124,-1 0 0,1 0 0,0 0 0,-1 0 0,1 0 1,0 0-1,0 0 0,0 0 0,1-1 0,-1 1 1,0 0-1,1-1 0,-1 1 0,1-1 0,1 2 1,-3-3 359,0 0 1,0 0 0,0 0 0,0 0 0,0 0 0,0-1 0,0 1 0,1 0 0,-1 0 0,0 0 0,0 0-1,0 0 1,0 0 0,0-1 0,0 1 0,0 0 0,0 0 0,0 0 0,0 0 0,0 0 0,0 0 0,0 0-1,1 0 1,-1 0 0,0-1 0,0 1 0,0 0 0,0 0 0,0 0 0,0 0 0,0 0 0,0 0 0,1 0 0,-1 0-1,0 0 1,0 0 0,0 0 0,0 0 0,0 0 0,0 0 0,1 0 0,-1 0 0,0 0 0,0 0 0,0 0-1,0 0 1,0 0 0,0 0 0,1 0 0,-1 0 0,0 0 0,0 1 0,0-1 0,0 0 0,0 0 0,0 0 0,0 0-1,0 0 1,1 0 0,-1 0 0,0 0 0,0 0 0,0 0 0,0 1 0,0-1 0,0 0 0,0 0 0,0 0-1,6-20-5429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8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27 185 8505,'-22'2'1121,"17"-1"-49,6 6-563,-1 1 0,2 0 0,-1-1 1,1 1-1,0-1 0,0 1 0,5 7 1,-4-7-346,1 1 1,1-1-1,-1-1 1,2 1 0,-1-1-1,1 1 1,0-2-1,0 1 1,11 8-1,26 19 436,-32-25-417,0 0-1,1 0 0,19 10 1,-26-17-171,-1 0 0,1-1 0,0 1 0,-1-1 0,1 0 0,0 0 0,0 0 0,0-1 0,0 0 0,0 0 0,-1 0 0,1 0 1,0-1-1,6-1 0,0-1 40,-1-1 1,0 0 0,-1-1 0,1 0 0,-1 0 0,0-1-1,0 0 1,0-1 0,-1 1 0,0-2 0,-1 1-1,1-1 1,-1 0 0,6-11 0,1-1 229,-2-1 1,0 0-1,-1-1 1,-1 0-1,9-31 1,39-110 2799,-57 160-2485,-8 23-267,-63 226-2617,63-218 68,-3 44 1,4-7-4954,6-41-372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18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22 12105,'0'0'5665,"-14"-12"-4517,4 3 988,-10 12-11229,3 6 116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31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0 3980,'0'0'3469,"-10"10"-3309,3 2-40,-16-9-1580,6 0-393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32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4 3428,'-1'-1'96,"0"1"0,0 0 1,0-1-1,0 1 0,0-1 0,0 1 0,0 0 0,0 0 0,0 0 0,0-1 0,0 1 0,0 0 0,0 0 0,0 0 1,0 1-1,0-1 0,0 0 0,0 0 0,0 0 0,0 1 0,0-1 0,0 1 0,0-1 0,0 1 0,0-1 0,0 1 1,1-1-1,-1 1 0,0 0 0,0-1 0,0 1 0,1 0 0,-1 0 0,1 0 0,-1 0 0,0-1 0,1 1 0,-1 0 1,1 0-1,0 0 0,-1 0 0,1 0 0,0 0 0,-1 2 0,-1-4-38,0 0-1,0 0 1,0 1-1,0-1 1,0 0-1,0 1 1,0 0 0,-1-1-1,1 1 1,0 0-1,-4 0 1,2 0 1108,-34-3-1079,36 3 272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22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5184,'23'-26'8605,"-15"18"-8769,-6 6 643,19-4 232,-5 4-605,0 0 0,0 1 0,0 0 0,1 1 0,-1 1 0,26 6 0,-5-3-325,236 25-7357,-180-16 2798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52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70 5981,'-16'-24'5856,"29"15"-5440,-3 0 196,10 0-392,0-3-632,7 9-440,27 0-2616,-8 6-1901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4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700 4 7741,'-16'-2'2399,"-1"1"1,1 1 0,-20 2 0,19 0-1817,0 1-1,1 1 1,-1 0 0,1 2 0,0-1-1,0 2 1,1 0 0,0 1 0,-21 15-1,-5 5-2,1 3 0,1 1-1,2 2 1,1 2-1,2 1 1,2 1 0,1 2-1,2 1 1,-37 72-1,57-96-515,2 0 0,0 1 0,1 0 0,1 0-1,0 1 1,2-1 0,0 1 0,1 0 0,1 0 0,2 35-1,0-40-234,1 0 0,1 0-1,1 0 1,0 0-1,0-1 1,1 1 0,1-1-1,1 0 1,-1-1-1,2 0 1,0 0 0,0 0-1,1-1 1,19 18-1,-11-13-453,1-2-1,1-1 0,0 0 0,1-1 0,0-1 0,1-1 0,0-1 0,0 0 1,25 5-1,-14-6-1147,0-2 1,0-1-1,1-2 0,0-1 1,59-3-1,-10-5-5443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94 11997,'-4'2'544,"-1"1"1,1-1-1,0 0 1,-1-1-1,1 1 0,-1-1 1,1 0-1,-1 0 0,0-1 1,0 1-1,-6-1 0,-29 5 7595,64 8-4662,-13-8-3163,1 0-1,0-1 0,0-1 0,1 0 0,-1-1 0,1 0 1,17 0-1,97-6-245,-86 2-20,83-7-746,-1-5-1,134-33 1,-248 45 256,0 0-1,0-1 1,-1 0 0,1-1-1,-1 0 1,11-7 0,24-21-5684,-26 22-836,3 4-4542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4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66 9781,'30'-66'12185,"-43"69"-10825,-4 3-212,4 24-220,-11 22-256,4-4-108,0 3-104,-20 109-2400,26-106-252,-6 0-856,0 1-2869,7-4-5100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7:05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2280 341 6021,'-28'-25'1664,"17"13"-955,0 1 1,-1 1-1,0 0 1,0 1-1,-1 0 1,-1 1-1,0 0 1,0 1-1,0 0 1,-24-6-1,6 6-48,1 1-1,-1 2 1,0 2-1,-59 2 0,39 4 2,0 2-1,-64 16 0,54-4-183,0 3 0,1 2 1,2 3-1,0 2 0,2 3 0,1 2 0,-57 46 0,15-2 284,3 5-1,-146 164 1,135-124-91,-152 231-1,204-265-416,4 2 0,3 2 0,-60 176-1,91-216-160,2 0 0,3 1-1,2 1 1,2 0-1,1 63 1,6-79-53,2 1 0,2-1 0,2 0 0,1 0 0,2-1 0,1 0 0,2 0 0,17 35 0,-17-47-24,2-1-1,0 0 1,2 0 0,20 22 0,-8-10-1,2-1 0,2-1 0,1-2 0,1-1 1,2-2-1,0-1 0,47 26 0,-30-28-124,1-2 1,1-2-1,1-2 0,0-3 1,1-3-1,1-2 0,62 5 1,-15-9-367,0-4-1,0-5 1,116-16 0,-93-2-17,0-4 0,-1-7 0,200-74 0,-176 43 149,-2-7-1,207-130 0,-227 115 267,-5-7 0,-3-5-1,-5-5 1,-4-4 0,-5-6-1,-5-4 1,-5-5 0,104-165-1,-161 221 120,-4-2 0,-3-1 0,-2-1 0,38-126 0,-60 161-4,-2 1 1,-1-1-1,-2 0 1,-1-1-1,-1 1 0,-2 0 1,-1-1-1,-2 1 1,-1 0-1,-2 0 0,0 0 1,-3 1-1,-15-39 1,9 37 42,-2 0 1,-2 1 0,0 0 0,-3 2 0,0 1 0,-2 0-1,-1 2 1,-1 1 0,-1 1 0,-1 1 0,-2 1 0,-49-28 0,9 12 60,-1 4 1,-2 3 0,-2 3 0,-138-35 0,83 34-33,-2 6 0,0 6 0,-2 6 0,-173 5 0,150 15-618,-1 7 0,2 6-1,-204 56 1,266-50-1520,-178 77 0,43 18-5340,54-10-3159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5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0 169 8925,'2'-41'8141,"10"-69"-1,-12 110-8042,0-1 0,0 0 1,0 0-1,0 0 0,0 1 0,1-1 0,-1 0 0,0 0 0,1 0 0,-1 1 0,1-1 0,-1 0 0,1 1 0,-1-1 0,1 0 0,-1 1 0,1-1 1,-1 1-1,1-1 0,0 1 0,-1-1 0,1 1 0,0-1 0,0 1 0,-1 0 0,1-1 0,0 1 0,0 0 0,0 0 0,-1 0 0,1-1 1,0 1-1,0 0 0,0 0 0,0 0 0,-1 0 0,1 0 0,0 1 0,0-1 0,0 0 0,-1 0 0,1 0 0,0 1 0,0-1 0,0 0 0,-1 1 1,1-1-1,0 1 0,0 0 0,6 2 212,-1 1 0,0 0 0,0 0 0,9 8 0,-7-3-189,-1-1-1,1 1 1,-2 0-1,1 0 1,-1 1-1,-1-1 1,0 1-1,0 1 1,5 16 0,2 13-210,7 50 0,-14-67 168,11 72-79,-3 0 0,-5 1 0,-4 100 0,-1 57-1999,-2-246 242,0 1 0,0-1 0,1 1-1,0-1 1,0 0 0,5 10 0,-5-12-564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5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8 359 10301,'5'10'3225,"-11"-22"286,-1-1-2173,7 13-1320,0 0 0,0 0-1,0 0 1,0 0 0,1 0 0,-1 0 0,0 0 0,0 0-1,0 0 1,0 0 0,0 0 0,0 0 0,0 0-1,1 0 1,-1 0 0,0 0 0,0 0 0,0 0-1,0 0 1,0 0 0,0 0 0,0 0 0,1 0 0,-1 0-1,0 0 1,0 0 0,0 0 0,0 0 0,0 0-1,0 0 1,0 0 0,0 0 0,1 0 0,-1 0-1,0 0 1,0-1 0,0 1 0,0 0 0,0 0-1,0 0 1,0 0 0,0 0 0,0 0 0,0 0 0,0 0-1,0-1 1,0 1 0,0 0 0,0 0 0,0 0-1,0 0 1,0 0 0,0 0 0,0 0 0,0-1-1,0 1 1,0 0 0,0 0 0,0 0 0,0 0 0,0 0-1,0 0 1,0 0 0,0-1 0,0 1 0,0 0-1,0 0 1,0 0 0,-1 0 0,303-37 3900,-53 9-3486,-183 18-480,96-29 1,-138 32 57,-1-2 0,1-1 0,-2-1 1,1-1-1,-2 0 0,1-2 0,22-20 0,-31 22 535,-2 0-1,16-21 1,-19 23 229,0 0 0,1 0 0,0 1 0,12-10 0,-18 17 325,-3 5 83,3 19-1022,-1 0 0,0 0-1,-2-1 1,-1 1 0,0 0 0,-8 35 0,-43 129-337,24-96 259,-51 138-75,10-36-86,44-130-819,7-20-2491,5 3-5706,6 7-7234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6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503 148 6025,'1'-10'2818,"3"-16"13564,-3 18-15060,-1 1-4534,-5-10 3206,1 5 327,12-17-179,-7 27 413,-1-2-408,-6-29 1229,3 34-1132,-2 1-119,0 0 0,1 0 0,-1 0 1,0 0-1,0 1 0,1 0 0,0 0 0,0 0 1,0 1-1,0 0 0,0-1 0,0 1 0,1 0 1,-5 9-1,-6 8 507,-19 43 1,23-42-284,-72 141 1589,-143 321-715,210-443-1206,2 1 0,2 0 0,2 1 1,1 0-1,2 0 0,3 1 0,1-1 0,4 53 0,1-63-249,2-1 1,1 1-1,1-1 0,2 0 0,1-1 1,2 0-1,0 0 0,3-1 0,0-1 1,2-1-1,28 38 0,-15-31-577,2-2 0,0-2 0,3-1 0,0-1 0,2-2 1,0-2-1,2-1 0,1-2 0,1-2 0,55 20 0,-64-29-381,0-2 1,1 0-1,50 5 0,41-4-4807,-33-7-1505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7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570 114 6045,'-22'-10'1920,"22"10"-1890,0 0-1,0 0 0,0 0 0,-1 0 0,1 0 0,0 0 1,0 0-1,0 0 0,0 0 0,0 0 0,-1-1 1,1 1-1,0 0 0,0 0 0,0 0 0,0 0 0,0 0 1,0 0-1,0 0 0,-1 0 0,1 0 0,0 0 1,0 0-1,0 0 0,0-1 0,0 1 0,0 0 0,0 0 1,0 0-1,0 0 0,0 0 0,0 0 0,-1 0 1,1-1-1,0 1 0,0 0 0,0 0 0,0 0 0,0 0 1,0 0-1,0 0 0,0-1 0,0 1 0,0 0 0,0 0 1,0 0-1,0 0 0,0 0 0,1 0 0,-1-1 1,0 1-1,0 0 0,0 0 0,0 0 0,0 0 0,0 0 1,0 0-1,0 0 0,0-1 0,0 1 0,0 0 1,1 0-1,-1 0 0,3-5 637,-1 1 1,0-1 0,1 0-1,-1 0 1,-1 0-1,1 0 1,1-10-1,-3 14-529,0-1 0,0 1 0,0-1 0,0 0 0,0 1 0,0-1 0,0 1 0,0-1 0,-1 1 0,1-1-1,0 1 1,-1-1 0,0 1 0,1-1 0,-1 1 0,0 0 0,0-1 0,0 1 0,0 0 0,0-1 0,0 1 0,0 0 0,0 0 0,0 0 0,0 0-1,-1 0 1,1 0 0,0 1 0,-1-1 0,1 0 0,-1 1 0,1-1 0,-1 1 0,-2-1 0,-8-2 166,0 2 0,1-1 0,-1 2 0,0 0 0,0 0 0,0 1 0,0 0 0,0 1 0,0 1 0,-22 7 0,12-2 170,1 1 0,1 1-1,-1 1 1,-34 25 0,29-18 52,2 1 0,0 1 1,-37 42-1,54-54-434,0 1 1,1 0-1,0 1 1,1-1 0,0 1-1,1 0 1,0 0-1,0 1 1,1-1-1,0 1 1,1 0 0,0 0-1,1 0 1,0 13-1,2-9-21,0-1-1,2 0 1,0 0-1,0 0 0,1 0 1,1 0-1,0-1 1,1 0-1,15 25 0,9 8 68,44 53-1,-51-70-93,-9-11-19,3 4 11,0-1-1,-2 2 1,19 36 0,-31-53-30,0 1 1,0 0 0,-1-1-1,0 1 1,0 0-1,-1 0 1,0 0-1,0 0 1,-1 0-1,1 0 1,-2 1 0,1-1-1,-1 0 1,0 0-1,0 0 1,-1 0-1,0-1 1,-4 12-1,0-8-1,1-1-1,-1 1 1,0-1-1,-1 0 0,0-1 1,-1 0-1,1 0 1,-2 0-1,-12 9 0,-8 2-325,-53 26-1,-10 7-4009,91-51 4061,0-1 0,0 0-1,0 0 1,0 0 0,-1 1 0,1-1 0,0 0 0,0-1 0,0 1 0,0 0 0,-1 0 0,1 0 0,0-1 0,0 1 0,0-1 0,0 1 0,-2-1-1,0-1-800,-14-1-5242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10197,'-4'7'627,"1"-1"0,0 1 0,0 0 0,1 0 0,0 0 1,0 0-1,1 0 0,0 1 0,0-1 0,1 0 0,0 1 0,0-1 0,1 0 0,-1 1 0,5 13 1,41 148 5147,30 45-3288,-69-196-2367,26 43 488,-10-21 207,-23-40-805,0 0-1,0 0 1,0 0-1,0 1 1,0-1-1,0 0 1,0 0-1,0 0 1,0 0-1,1 1 1,-1-1-1,0 0 1,0 0-1,0 0 1,0 0-1,0 0 1,1 1-1,-1-1 1,0 0 0,0 0-1,0 0 1,0 0-1,1 0 1,-1 0-1,0 0 1,0 0-1,0 0 1,1 0-1,-1 0 1,0 0-1,0 0 1,0 0-1,1 0 1,-1 0-1,0 0 1,0 0-1,0 0 1,1 0-1,8 0 152,-5 1-96,0-1-1,0 0 0,1 0 1,-1-1-1,0 1 0,0-1 0,0 0 1,1 0-1,-1 0 0,0-1 0,-1 1 1,1-1-1,5-3 0,12-10 38,-1-1 0,0 0-1,-1-2 1,-1 0 0,-1-1-1,-1-1 1,0-1 0,-2 0-1,0 0 1,-1-2 0,12-30-1,43-96-4059,-65 142 3465,16-40-6308,-14 31 1297,-5 14 4301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7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1009 82 6817,'0'-4'2044,"-6"-41"3531,2 13 1986,-14 90-3971,16-29-2924,2 0 0,1 0 1,8 52-1,0 0 216,-2 20 590,-11 163 1,-2-202-1301,-3 1 0,-2-1 0,-36 111 0,19-100-199,-3-2 0,-3-1 1,-2-2-1,-48 66 0,30-59-1232,-3-2 1,-3-2-1,-75 66 0,89-97-1458,-86 60 0,4-23-5207,26-21-3332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0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1 11533,'0'0'5893,"-27"0"-4917,7 3 196,-3-6-1344,-1 3-1180,1 3-441,3 0-2971,-11 6-3745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8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57 5825,'0'0'3144,"-7"-15"-3364,4-3-272,-14 9-668,0 3-909,4-3 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09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1042 11381,'-54'20'9753,"51"-19"-7635,0 0-216,-7 3-1580,-4-1 6649,20-11-6651,16-16-320,-1 0 0,-1-1 0,-1-1 0,-1 0 0,-2-2 0,-1 0 0,-1-1 0,-1 0 0,11-38 0,-16 39 0,0 5 0,-2 0 0,6-39 0,-10 47 0,6-39 0,-3 0 0,-1-62 0,-16-116 0,5 123 0,7 107 0,0 0 0,0-1 0,0 1 0,0 0 0,0-1 0,-1 1 0,1 0 0,-1-1 0,0 1 0,1 0 0,-1 0 0,0 0 0,0 0 0,0 0 0,-1 0 0,-1-3 0,3 5 0,-1 0 0,0 0 0,0 0 0,0 0 0,1 0 0,-1 0 0,0 0 0,0 0 0,1 0 0,-1 1 0,0-1 0,0 0 0,1 0 0,-1 1 0,0-1 0,0 0 0,1 1 0,-1-1 0,1 1 0,-1-1 0,0 1 0,1-1 0,-1 1 0,1-1 0,-1 1 0,1 0 0,-1-1 0,1 1 0,-1 1 0,-6 8 0,0 1 0,1 0 0,0 0 0,-5 17 0,-4 19 0,3 1 0,2 0 0,-7 90 0,12-87 0,-105 1137 0,65-424 0,70-1 0,-24-755 0,23 155 0,-21-148 0,1-1 0,1 0 0,0 0 0,0-1 0,2 1 0,-1-1 0,2 0 0,15 20 0,-23-33-1,1 1 1,-1-1-1,0 1 1,1-1-1,-1 1 1,1-1-1,-1 1 1,1-1-1,-1 1 1,1-1-1,-1 1 1,1-1-1,-1 0 1,1 1-1,0-1 1,-1 0-1,1 0 1,0 1-1,-1-1 1,1 0-1,0 0 1,-1 0-1,1 0 1,1 0-1,2-1-82,0-1 0,1 1-1,-1-1 1,0 0 0,0 0 0,-1-1-1,1 1 1,0-1 0,-1 0-1,0 0 1,1 0 0,-1 0 0,0-1-1,-1 1 1,1-1 0,0 1-1,-1-1 1,0 0 0,0 0-1,0 0 1,-1-1 0,2-4 0,2-6-284,-1-1 1,0 1 0,-1-1 0,-1 0 0,1-18 0,-4-2-99,-1 1 1,-1 0-1,-15-61 1,-38-100-314,16 84 1309,-95-188-1,124 279-334,1 0-1,1 0 0,0-1 1,2 0-1,1-1 1,1 1-1,-4-29 0,9 40-138,-1 1-1,2-1 0,-1 0 1,1 1-1,1-1 1,0 1-1,0 0 0,1-1 1,1 1-1,0 0 0,0 1 1,0-1-1,2 1 1,-1 0-1,1 0 0,0 0 1,1 1-1,9-9 0,9-7-38,1 2-1,2 0 1,0 2-1,1 1 0,1 1 1,34-14-1,201-71-1597,-175 71 650,132-56-2576,-92 36-379,2 3-3284,-36 17-2600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2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112 103 9745,'-2'-2'304,"-1"1"-1,1 0 1,0 0-1,0-1 1,0 1 0,0-1-1,0 0 1,1 1 0,-1-1-1,0 0 1,1 0 0,-1 0-1,1 0 1,0 0 0,0-1-1,-1 1 1,1 0 0,1-1-1,-2-3 1,0 0 878,-1 1 0,1 0 0,-1 0 0,0-1 1,-7-7-1,-8-9 6554,18 27-6542,4 167-187,-2 107-1088,-20 6 81,-7 206 0,25-418-248,3 131 763,0-166-1311,2 0-1,1-1 0,16 51 0,-3-44-3205,-15-37 1803,0-1 0,1 1 0,-1-1 0,10 9 0,15 11-9667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3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48 274 12733,'-5'-5'416,"0"0"1,1-1-1,0 1 0,0-1 0,0 0 0,1 0 0,0 0 1,0 0-1,1-1 0,-1 1 0,1-1 0,1 1 0,-1-1 1,1 0-1,0 0 0,1-7 0,0 8-183,0 1 0,1-1 0,0 1 0,0-1 0,0 1 1,0-1-1,1 1 0,0 0 0,0 0 0,1 0 0,-1 0 0,1 0 0,0 0 0,1 1 0,-1 0 0,1-1 0,0 1 0,0 0 0,0 1 0,0-1 1,5-2-1,5-2-109,-1 1 1,1 0-1,0 1 1,1 0-1,-1 2 1,1-1-1,0 2 1,0 0 0,1 1-1,-1 0 1,0 1-1,1 1 1,-1 1-1,0 0 1,1 1-1,-1 0 1,0 1-1,0 1 1,0 1 0,17 7-1,-13-4-91,1 1 1,-2 1-1,0 0 1,0 1-1,-1 1 0,0 1 1,-1 0-1,0 2 1,-1-1-1,-1 2 0,0 0 1,-2 1-1,1 0 1,12 26-1,-10-11-108,-1 1 1,-2 1-1,-2 0 0,-1 0 1,-1 1-1,-2 0 1,-2 0-1,-1 0 0,-1 1 1,-7 70-1,-2-57-175,-2 1 1,-2-2-1,-2 1 1,-2-2-1,-2 0 0,-2-1 1,-32 56-1,18-44-48,-3-1 0,-2-2-1,-71 78 1,81-102 195,-1 1-85,-63 54 0,90-85 181,0 1-1,0-1 0,0 1 0,0-1 1,-1 0-1,1 0 0,0 0 1,-1 0-1,1 0 0,-4 0 1,5-1 10,0 0 1,0 0 0,0 0-1,0 0 1,1 0-1,-1 0 1,0 0-1,0 0 1,0-1 0,0 1-1,1 0 1,-1 0-1,0-1 1,0 1 0,1-1-1,-1 1 1,0-1-1,0 1 1,1-1 0,-1 1-1,0-2 1,0 0 16,0 0 1,-1 0 0,1-1 0,1 1-1,-1-1 1,0 1 0,0-1 0,1 1-1,0-1 1,-1 1 0,1-1 0,0 1-1,0-1 1,1 1 0,-1-1 0,0 1-1,2-4 1,2-11 541,2 0-1,0 1 0,11-21 1,-16 34-440,0 3-68,0-1-1,0 1 0,0-1 1,0 1-1,0 0 0,0-1 1,0 1-1,0 0 0,1 0 1,-1 0-1,0 0 0,0 0 1,0 0-1,0 0 0,0 0 1,0 1-1,0-1 0,0 0 1,0 1-1,0-1 0,0 0 1,2 2-1,-1-1 98,3 1-34,0 0 0,0 1 0,-1 0-1,1 0 1,0 1 0,-1-1 0,0 1 0,0 0 0,0 0 0,-1 1 0,1-1 0,-1 1 0,0-1-1,0 1 1,0 0 0,2 7 0,7 15 470,14 51-1,-22-67-522,33 124 709,-19-64-721,3-2-1,31 70 1,-43-120-478,1-1 0,1 1 1,1-2-1,1 0 1,0 0-1,1-1 1,1-1-1,0 0 1,1-2-1,1 1 0,0-2 1,0 0-1,2-1 1,-1-1-1,1-1 1,26 10-1,-28-14-189,0 0 1,1-1-1,-1 0 0,1-2 1,-1 0-1,1-1 0,0 0 1,0-2-1,-1 0 0,1-1 1,-1-1-1,1 0 0,-1-2 1,0 0-1,0 0 0,0-2 1,-1 0-1,0-1 0,25-17 1,-22 11 261,-1-1 0,-1 0 0,0-2 1,-1 0-1,-1 0 0,-1-2 0,0 1 0,-1-2 1,10-22-1,5-16 1803,-4 0 1,18-63 0,-41 116-1115,1 0 1,-1-1-1,0 1 1,-1-1-1,1 1 1,-1-1-1,-1 1 1,1-1-1,-1 1 1,1-1-1,-3-6 1,2 10-150,0-1 1,1 0-1,-1 1 1,0-1-1,0 1 1,-1 0-1,1-1 1,-1 1 0,1 0-1,-1 0 1,1 0-1,-1 0 1,0 0-1,0 0 1,0 0 0,0 0-1,-1 1 1,1-1-1,0 1 1,-1 0-1,-3-2 1,3 4 13,0-1-1,0 1 1,0 0 0,0 0-1,0 0 1,0 1 0,0-1-1,0 1 1,1 0 0,-1-1-1,0 1 1,1 0 0,-1 0 0,1 1-1,-2 2 1,0-1 30,1 1 0,0-1 0,0 1 0,1 0 0,0 0 0,0 0 1,0 0-1,0 0 0,1 0 0,0 0 0,0 1 0,0-1 0,0 7 0,0 9 588,4 37-1,-3-54-802,1 5 69,0-1 0,0 1 0,1-1 0,0 0 0,0 0 0,1 1 0,0-2 0,1 1 0,0 0 0,0-1 0,1 1 0,-1-1 0,2-1 0,-1 1 0,1-1 0,0 0 0,0 0 0,1 0 0,-1-1-1,1 0 1,11 6 0,-9-6-48,1-1-1,1 0 0,-1 0 1,0-1-1,1 0 0,0-1 0,0 0 1,0-1-1,-1 0 0,1-1 1,0 0-1,0-1 0,0 0 0,0 0 1,21-7-1,-17 3-30,1 0 0,-1-1 0,-1-1 0,1-1 0,-1 0 0,-1 0 0,0-1 0,0-1 0,0-1 0,-1 1 0,-1-2 0,0 0 0,-1 0 0,0-1 0,-1 0 0,0-1-1,-1 0 1,0 0 0,-1 0 0,-1-1 0,-1 0 0,0-1 0,0 1 0,-2-1 0,3-23 0,-4 17-29,0 0 0,-2 0-1,0-1 1,-2 1-1,0 0 1,-2 0 0,0 0-1,-10-29 1,10 39-42,-1 0-1,0 0 1,-1 0 0,0 1-1,0-1 1,-2 1 0,1 1-1,-1 0 1,-1 0 0,0 0-1,0 1 1,-1 0 0,0 1-1,0 0 1,-16-8 0,22 14-118,0 0-1,0 1 1,0-1 0,0 1-1,0 0 1,0 0 0,-1 1 0,1-1-1,0 1 1,-1 0 0,1 0-1,0 0 1,0 1 0,-1-1 0,1 1-1,0 0 1,0 0 0,0 1-1,0-1 1,0 1 0,0 0 0,0 0-1,0 0 1,1 1 0,-6 4-1,2-2-643,1 1 0,-1 0-1,2 1 1,-11 12-1,11-12-841,1 0-1,0 1 0,0-1 1,-3 11-1,-1 0-8832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3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15 12969,'-1'0'167,"0"0"-1,0 0 1,0 0 0,0 0-1,0-1 1,0 1 0,0 0-1,0 0 1,0-1 0,0 1-1,0-1 1,1 1 0,-1-1-1,0 1 1,0-1 0,0 0-1,1 1 1,-1-1 0,0 0-1,1 0 1,-1 1 0,1-1-1,-1 0 1,1 0-1,-1 0 1,0-1 0,1 2-117,-2 1 477,-1 0-1,1 0 1,-1 1 0,1-1 0,0 1 0,0-1-1,0 1 1,0 0 0,0 0 0,-3 4-1,2 0-140,0 0 0,0 0-1,1 1 1,0-1 0,1 1-1,-1-1 1,0 13 0,0 50 1314,2-59-1440,0 6-57,2 0 0,0 0 0,1 0 0,1 0 0,0 0 0,1-1-1,1 1 1,0-1 0,1-1 0,1 1 0,0-1 0,12 15 0,-6-11-110,0 0 1,2-1-1,0-1 0,0 0 0,2-2 0,0 0 0,0 0 0,25 12 0,-25-17-97,1 0 0,0-1 0,1-1 0,0-1 0,35 6 0,-45-10-18,0-1 0,0 0 0,0-1 0,-1 0 0,1 0 0,0-1 0,0 0 0,0-1 0,-1 0 0,1-1 0,-1 1 0,0-2 0,1 0 1,9-5-1,-15 6 17,0 0 0,-1 0 1,1 0-1,-1 0 1,1-1-1,-1 1 0,0-1 1,-1 0-1,1 0 1,-1 0-1,1 0 1,-1 0-1,-1-1 0,1 1 1,0-1-1,-1 1 1,0-1-1,0 0 0,0 1 1,-1-1-1,0 0 1,0 1-1,0-1 1,0 0-1,-1 0 0,0 1 1,1-1-1,-4-6 1,1-2 0,-2 0 0,0 1 0,0 0 0,-1 0 0,0 0 1,-1 1-1,-1 0 0,0 0 0,-9-10 0,-5 0 9,0 1 0,-1 1 0,-1 1 0,-1 1-1,0 1 1,-1 2 0,-30-13 0,-8 1-559,-128-34 0,90 40-2793,38 15-3343,61 5 3983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3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1 16590,'-10'12'1484,"0"1"1,0 0-1,1 1 1,1 0-1,-9 20 1,-27 82 5137,23-35-6415,4 0 1,-9 131-1,24-198-181,-15 124-26,-6 0 0,-54 174 0,35-143-2589,34-112-1817,6 1-3882,4-9-6212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3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34 396 16494,'-34'-12'3500,"38"-9"-336,-4-3-384,13 2-539,17-8-441,7 3-364,13-3-288,21 3-944,9-6-204,14 3 0,16 3-1252,11-1-708,0 1-841,3 3-963,3 6-3009,-3 3-6460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100 176 15805,'0'3'2696,"-9"165"8012,-27 84-6823,-6 78-4212,29-159-364,13-170 672,0-1-1,0 1 0,0 0 1,0 0-1,0 0 0,1 0 1,-1 0-1,0-1 0,0 1 1,1 0-1,-1 0 0,1 0 1,-1-1-1,1 1 0,-1 0 1,1-1-1,-1 1 0,1 0 1,-1-1-1,1 1 0,0-1 1,-1 1-1,2 0 0,1 1-50,-3-1 55,1 0 1,-1 0 0,1-1-1,-1 1 1,1 0 0,-1-1-1,1 1 1,-1 0 0,1-1-1,0 1 1,-1-1 0,1 1-1,0-1 1,-1 1 0,1-1 0,0 0-1,0 1 1,0-1 0,-1 0-1,1 0 1,2 1 0,-2-2 3,0 0 0,1 0 0,-1 0 0,0 0 1,0 0-1,0 0 0,0-1 0,0 1 0,0 0 1,0-1-1,-1 1 0,2-3 0,17-35-81,-2-2 0,-2 0 0,17-75 0,-31 112 89,12-51-18,-5 20 8,1 0 0,1 0 0,2 1 0,2 0 0,17-32 0,-28 61 13,0-1 0,0 1 0,1 1 0,-1-1 0,1 1 0,0-1 0,0 1 0,0 0 0,1 0 0,-1 1 0,1-1 0,0 1 0,0 0 0,0 1 0,1-1-1,-1 1 1,1 0 0,-1 0 0,1 1 0,0-1 0,-1 1 0,1 0 0,0 1 0,0 0 0,0 0 0,0 0 0,-1 0 0,1 1 0,0 0 0,0 0 0,8 4 0,42 13 54,-2 3 0,80 44 0,-87-41-341,1-1 0,1-2-1,71 19 1,-95-33-272,0-2-1,0 0 1,1-2 0,-1-1-1,41-2 1,-58-2 448,0 0 1,-1 0 0,1-1-1,0 0 1,-1-1 0,0 0-1,0 0 1,0 0-1,0-1 1,-1 0 0,1 0-1,-1 0 1,-1-1 0,1 0-1,-1 0 1,6-10 0,-2 3 33,-2-1 0,0 1 0,0-1 0,-1 0 0,-1-1 0,4-16 0,-4 16 22,6-28 29,-1-1 1,-2 0-1,4-70 1,-16-121 2761,4 231-2589,0 0-1,0 0 0,-1 0 1,1 1-1,-1-1 0,0 0 1,0 0-1,0 1 0,-1-1 1,1 1-1,-1-1 0,-4-5 1,-2 38 1063,-4 67-824,3 1 0,8 158-1,3-212-1288,3-1 1,11 50-1,-10-69-674,0 0-1,2-1 1,0 0 0,1 0 0,20 32-1,-8-24-4447,5-2-3492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10737,'-6'5'504,"1"1"0,-1-1 0,1 1 0,0 1-1,0-1 1,1 1 0,-1-1 0,1 1 0,1 0 0,0 1 0,0-1 0,-4 14 0,-40 137 5257,16-49-3645,5-21-1169,4 1-1,3 0 1,-7 108 0,26-190-900,-1 1 1,1-1-1,1 0 0,-1 0 0,1 1 1,1-1-1,-1 0 0,1 0 0,6 12 1,-7-16-39,0-1 0,1 0 1,-1 0-1,1 0 1,-1 0-1,1 0 0,0 0 1,0 0-1,0 0 0,0-1 1,0 1-1,1-1 1,-1 0-1,0 1 0,1-1 1,-1 0-1,0-1 1,1 1-1,0 0 0,-1-1 1,1 1-1,-1-1 0,1 0 1,0 1-1,-1-1 1,1-1-1,3 1 0,9-2-34,1-1-1,-1-1 0,0 0 0,0 0 1,0-2-1,-1 0 0,1 0 0,-2-2 1,1 0-1,-1 0 0,0-1 0,0-1 0,-1 0 1,18-19-1,-2-4-241,-1-1 0,-2-1 0,-1-2 0,22-43 1,-35 58 162,-1 1 0,-1-1 0,0-1 0,-2 0 0,0 0 0,-2 0 0,3-31 0,-6 39 70,-2-1 0,0 1 0,0 0 0,-2 0 0,0 0 0,0 0 0,-2 1 0,0-1 0,0 1 0,-1 0-1,-1 0 1,-12-20 0,16 30-38,0 1 1,-1 0-1,0 0 0,0 0 0,0 0 0,0 1 0,0-1 0,0 1 0,-1 0 0,1 0 0,-1 0 0,0 1 0,1-1 0,-1 1 0,-8-2 0,6 1-360,-1 1 1,1 0-1,-1 1 0,1-1 1,-1 1-1,1 1 0,0-1 1,-11 3-1,-8 1-1744,-4-1-362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45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647 860 13273,'0'-7'509,"0"1"0,0-1 0,-1 0 0,0 0 0,0 0 0,-1 0 0,-2-6 0,1 8 446,1-1-1,-1 1 1,0 0-1,0 0 1,-7-7 1761,5 12-1298,-4 1-1122,0 0-1,0 0 0,0 1 1,0 0-1,0 1 0,0 0 1,1 0-1,0 1 0,0 0 1,0 0-1,0 1 0,-10 8 1,-11 10 598,-46 49 0,60-57-724,-38 43-26,2 3-1,3 3 0,2 1 1,-42 81-1,72-116-143,2 1 0,0 1 0,2 0 0,-10 41 0,21-67 0,0 0 0,0 1 0,0-1 0,1 0 0,0 1 0,0-1 0,0 1 0,1-1 0,0 1 0,2 6 0,-2-11 0,-1-1 0,1 1 0,0 0 0,0 0 0,0 0 0,0-1 0,0 1 0,1-1 0,-1 1 0,0-1 0,1 1 0,-1-1 0,1 0 0,-1 1 0,1-1 0,0 0 0,-1 0 0,1 0 0,0-1 0,0 1 0,0 0 0,-1-1 0,1 1 0,0-1 0,0 1 0,0-1 0,0 0 0,0 0 0,0 0 0,0 0 0,0 0 0,0 0 0,0-1 0,2 0 0,6-2-22,0 0-1,-1 0 1,1-1 0,-1 0 0,0-1-1,0 0 1,-1 0 0,1-1-1,-1 0 1,0-1 0,-1 0 0,13-14-1,7-11-198,39-64-1,-61 89 220,52-89-227,74-169-1,19-115-29,-68 165 195,-17 37 73,20-50 68,-85 225-53,1 1 1,0-1-1,0 1 0,0 0 1,1-1-1,-1 1 1,0 0-1,1 0 1,0-1-1,-1 1 1,1 1-1,0-1 1,0 0-1,0 0 1,0 1-1,1-1 1,3-2-1,-5 4-9,0 0 0,0 0 0,-1 0 1,1 0-1,0 0 0,-1 0 0,1 1 0,0-1 0,-1 0 0,1 0 0,0 0 0,-1 1 0,1-1 0,0 0 0,-1 1 0,1-1 0,0 0 0,-1 1 0,1-1 0,-1 1 0,2 0 0,10 23 220,75 334 226,-2-6-497,-1-105 36,-67-203 0,3-2 0,1 0 0,43 60 0,-58-93-1,1 0-1,0-1 1,1 0 0,-1 0-1,2 0 1,-1-1 0,1-1-1,0 1 1,0-2-1,1 1 1,0-1 0,0 0-1,0-1 1,0 0 0,1-1-1,0 0 1,-1-1 0,1 0-1,0-1 1,0 0 0,0 0-1,0-2 1,0 1 0,0-1-1,0-1 1,0 0 0,0 0-1,-1-1 1,1 0-1,-1-1 1,1 0 0,-2-1-1,1 0 1,0-1 0,-1 0-1,13-10 1,-6 0-63,-1 0-1,0-1 1,-1 0 0,-1-1-1,0-1 1,-2 0 0,0-1 0,13-33-1,-14 27 5,-1 0 0,-1 0-1,-2-1 1,-1 0 0,-1 0 0,2-45-1,-6 59 54,-1 0-1,0 0 1,-1 1-1,0-1 1,-1 0-1,0 1 1,-6-14-1,8 22 37,-1 0-1,0 1 0,1-1 1,-1 1-1,-1 0 0,1-1 1,0 1-1,-1 0 0,1 0 1,-1 1-1,0-1 0,0 0 1,0 1-1,-1 0 0,1 0 1,0 0-1,-1 0 0,1 0 1,-1 1-1,0 0 0,1-1 1,-1 1-1,0 1 0,0-1 1,0 0-1,0 1 0,-5 0 1,-1 1-8,-1 1 1,1 0-1,0 0 1,0 1-1,0 0 1,0 1 0,1 0-1,-1 1 1,1 0-1,0 0 1,0 1-1,1 0 1,0 1 0,0 0-1,-8 9 1,1 0-26,0 1 0,1 1 0,1 0 0,1 0 0,1 1 0,-10 24 0,15-31 4,0 1 0,2 1 0,0-1 0,0 1 0,1-1 0,1 1 0,0 0 0,1 0 0,0 0 0,1 0 0,1 0 0,0 0 0,1 0 0,1 0 0,0-1 0,0 1 0,2-1 0,-1 1 0,2-1 0,0-1 0,0 1 0,2-1 0,-1 0 0,1-1 0,1 0 0,0 0 0,0-1 0,1 0 0,1 0 0,0-2 0,15 12 0,3-4-374,0 0 0,1-2 0,1-1 0,0-1 0,1-2 0,0-1 0,54 8 0,15-5-6579,121 0 1,-91-13-5934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53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141 492 7557,'5'-31'859,"-3"21"-423,0 1 0,0-1 0,-1 1-1,0-1 1,-1 0 0,0 1 0,-1-1-1,1 0 1,-2 1 0,0-1 0,-3-9-1,-14-28 2196,-38-78 4070,44 103-5294,2 1 0,1-1 0,0-1 0,2 0-1,-7-26 1,14 46-273,8 3-1507,-1 1 1,0 0 0,1 0 0,-1 1 0,0-1 0,0 2 0,0-1-1,0 1 1,0-1 0,-1 1 0,1 1 0,-1-1 0,0 1-1,0 0 1,0 0 0,0 1 0,6 8 0,6 8-2763,-2 0 1,25 46-1,-30-49 919,27 46-9033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53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94 13433,'-17'-18'2228,"-9"3"-139,-5 3-253,21 0 908,4 0-1388,22 6-1540,1 0-580,13-3-1016,21 9-1024,-11 0-2609,17-3-4344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13781,'45'-2'2564,"0"-1"-1,-1-2 0,49-13 0,-35 4-1888,-1-4-1,0-1 0,92-48 1,-135 61-593,0-2 0,-1 0 0,0 0 0,0-1 0,-1-1-1,0 0 1,0-1 0,-1 0 0,-1-1 0,13-17 0,-22 26-47,0 1 0,0-1 0,0 0 0,0 0 0,0 1 0,0-1 0,-1 0 0,1 0 0,-1 0 0,0 0 0,0 0 0,0 0 0,0 0 0,-1 0 0,1 1 0,-1-1 0,1 0 0,-1 0 0,0 0 0,0 1 0,-3-5 0,2 2 39,-1 0 0,-1 0 0,1 0 0,-1 0 0,0 1 0,0-1 0,0 1 0,-9-7 0,2 5 81,1 0 1,-1 1 0,-1 0-1,1 0 1,-1 1 0,1 1-1,-1 0 1,0 0-1,0 1 1,0 1 0,-1 0-1,1 1 1,0 0 0,0 1-1,-1 0 1,-20 5 0,9 0-25,1 0 1,0 2-1,1 0 1,0 2-1,0 0 1,1 2-1,-33 22 1,36-20-132,0 1 0,1 0 0,0 2 0,2 0 0,0 0 0,1 2 0,0 0 0,2 0 0,0 1 0,-10 25 0,18-36 0,0 1 0,0 0 0,1-1 0,1 1 0,0 0 0,0 0 0,1 0 0,0 1 0,1-1 0,0 0 0,1 0 0,0 0 0,0 0 0,1 0 0,0 0 0,1 0 0,0 0 0,1-1 0,0 1 0,0-1 0,1 0 0,0 0 0,1-1 0,0 1 0,10 9 0,0-2 1,2 0 1,0-2-1,1 0 0,0-2 1,1 0-1,0 0 0,1-2 1,0-1-1,0-1 0,1 0 1,0-2-1,28 5 0,0-3-44,0-2 0,1-2 0,-1-2 0,77-7-1,-68-1-741,0-3 0,64-18-1,-90 18 474,0-2 0,-1-1 0,0-2 0,-1-1 0,30-19 0,-53 28 270,1 0-1,-1 0 1,0-1-1,0 0 1,13-16-1,-20 21 53,1 0-1,0 0 1,-1-1-1,1 1 1,-1-1-1,0 1 1,0-1-1,0 1 0,0-1 1,-1 0-1,1 1 1,0-1-1,-1 0 1,0 1-1,0-1 1,0 0-1,0 0 0,0 1 1,-1-1-1,1 0 1,-1 0-1,1 1 1,-1-1-1,0 0 1,0 1-1,0-1 0,-2-2 1,0 1 21,-1-1-1,0 1 1,1 0-1,-1 0 1,-1 0-1,-7-6 1,10 9-4,-15 18-29,23-9-539,0-1-1,1-1 1,14 12-1,19 9-1104,-23-23 3968,-17 17-979,1-19-1280,-1 0 0,0 1 0,1-1 0,0 0 0,-1 1 0,1-1 0,0 0 0,0 0 0,1 0 0,-1 0 0,0 0 0,1 0 0,-1 0 0,1 0 0,-1 0 0,1-1 0,0 1 0,0-1 0,0 1 0,0-1 0,0 0 0,0 0 0,0 0 0,0 0 0,0 0 0,1 0 0,3 1 0,2 0-179,1 0 0,0 0 0,0-1 0,0 0-1,-1 0 1,15-1 0,-4-2-837,0-1 0,-1 0-1,32-10 1,20-17-4622,-29 12-933,-3 5-4005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8:54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45 145 14453,'-44'-12'4613,"61"-3"-2825,-4-3-264,4 2-280,23-8-252,10 12-208,21 0-388,12 6-728,4-3-316,4 0-688,-1 3-1044,-9 0-844,-8 6-2093,1 6-4256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07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12369,'1'2'58,"2"10"793,-1 0 1,0-1 0,-1 1-1,0 0 1,-1 0 0,0 0-1,-1 0 1,-3 13 0,-22 54 3685,13-40-2396,-10 41 0,-53 346 2003,65-333-4240,4 1 0,8 150 0,1-219-519,1 0-1,2 0 1,0 0 0,13 35 0,4-10-4084,7-4-3761,-3-14-5088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0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0 640 13481,'0'0'3845,"1"-2"-2225,2-1-1400,-1 0 1,1-1 0,-1 2-1,1-1 1,0 0 0,0 0-1,0 1 1,0-1 0,0 1 0,1 0-1,-1 0 1,1 1 0,6-4-1,59-13 844,-28 8-521,44-18 249,156-75 0,-210 87-551,-2-1 1,0-1-1,-1-2 1,0-1 0,-2-1-1,-1-1 1,0-1-1,21-28 1,14-24 1027,57-67 2820,-117 142-4088,0 1-1,0-1 0,0 1 0,1-1 1,-1 1-1,0 0 0,0-1 0,0 1 1,1 0-1,-1-1 0,0 1 0,0 0 1,1-1-1,-1 1 0,0 0 0,1 0 0,-1-1 1,0 1-1,1 0 0,-1 0 0,1-1 1,-1 1-1,0 0 0,1 0 0,-1 0 1,1 0-1,-1 0 0,1 0 0,-1 0 1,0 0-1,1 0 0,-1 0 0,1 0 1,-1 0-1,1 0 0,-1 0 0,0 0 1,1 0-1,0 11-2,-1-9 3,-3 20-1,0 0 0,-2 0 0,0 0 0,-1-1 0,-14 31 0,-1 8 0,-56 168 0,-32 103 0,84-226-817,-16 128 0,30-161-2677,10-60 2006,0 0 1,0 0-1,2 1 0,-1-1 1,1 0-1,1 0 0,3 13 0,11 28-11265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08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624 63 12217,'-12'-20'2269,"11"18"-1877,0 0 0,0 0 0,0 0 0,0 0 0,0-1 0,-1 2 0,1-1 1,-1 0-1,1 0 0,-1 0 0,0 1 0,0-1 0,0 1 0,0-1 0,0 1 0,-2-1 0,-3-1 285,1 1-1,-1 0 0,1 1 1,-1 0-1,0 0 0,0 0 0,0 1 1,1 0-1,-1 0 0,0 0 1,0 1-1,0 0 0,-10 4 1,8-2-428,1 1 0,-1-1 1,1 2-1,0 0 0,0 0 1,1 0-1,-1 1 0,1 0 1,-7 7-1,0 3-292,1 1-1,0 0 1,1 1 0,0 0 0,2 1-1,0 1 1,-13 37 0,15-34 43,2-1 0,0 1 0,1 1 0,1-1 0,2 1 0,0-1 0,1 1 0,2 0 0,0-1 0,2 1 0,0-1 0,2 1 0,0-1 0,2 0 0,0-1 0,2 0 0,22 42 0,5-3 0,3-1 0,3-2 0,2-3 0,69 69 0,-82-94 0,8 8 0,35 44 0,-64-70 0,-1 1 0,0 0 0,-1 1 0,0-1 0,-1 2 0,-1-1 0,0 1 0,4 19 0,-8-27 0,-1 0 0,-1 0 0,1 0 0,-1 0 0,0 0 0,-1 0 0,0 0 0,0 0 0,0 0 0,-1-1 0,0 1 0,-1 0 0,1-1 0,-1 1 0,0-1 0,-1 0 0,1 0 0,-1 0 0,-1-1 0,1 1 0,-1-1 0,0 0 0,0 0 0,-8 6 0,-5 2 0,0-1 0,-1-1 0,0 0 0,-1-1 0,0-1 0,-36 10 0,-10 0-53,-2-3 0,0-2-1,-72 3 1,118-15-716,1-2 0,-30-3-1,35 1-767,-1-1-1,1 0 1,-24-9-1,36 11 421,0-1-1,0 0 1,0 0-1,0 0 1,1 0-1,-8-6 0,-11-20-12171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08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1 14453,'-42'14'1197,"30"-11"-661,0 1 1,0 1-1,1 0 1,-1 1-1,1 0 0,0 0 1,1 1-1,-11 10 1,6-4 427,1 2 1,1-1-1,0 2 1,1-1 0,1 2-1,1 0 1,0 0-1,1 1 1,1 0-1,-10 29 1,-2 23-90,-18 107 1,35-163-948,-12 78 72,4 0 0,3 0 0,5 1 0,16 159 0,-6-188 0,4-1 0,2-1 0,3 0 0,2-1 0,3 0 0,3-2 0,55 99 0,-57-123-543,2-1 0,2-1 0,0-2 0,2 0-1,2-2 1,37 30 0,25 5-4190,-61-46 719,37 15 1,19 0-9208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0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604 1 15817,'1'2'5722,"16"23"-2456,73 104 3172,-60-90-6272,-3 1-1,-1 2 1,-2 0 0,-2 2 0,-2 0 0,-2 1-1,-2 1 1,-1 1 0,9 60 0,-16-52-183,-2 0 0,-2 0 1,-3 1-1,-3-1 0,-2 0 0,-2 0 1,-26 106-1,9-84 38,-4 0 0,-2-2 1,-4-1-1,-62 99 0,29-68-462,-5-4 1,-101 110-1,-70 32-7996,151-157 109,32-26-3474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0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145 100 6553,'0'0'10360,"-4"1"-10015,-13 3-381,-27 11 6136,42-14-5439,-21-4-270,-13 3 204,18 0 2965,32-18-3078,-11 14-452,1 1 0,1-1 0,-1 1 0,0 0 0,1 0 0,-1 0 0,1 0 0,0 1 0,0 0 0,11-3 0,59-11-156,-58 13-12,83-11-1357,52-10-3552,-130 21 2707,1 0 0,-1 1 1,39 2-1,9 1-7852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0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141 233 14385,'-107'-15'3009,"90"15"-165,1 3 8077,36-18-9777,27-9-680,13 8-464,258-53-5140,-180 30 1427,16 6-3319,10 9-6866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5 184 11049,'-5'8'13306,"8"-15"-10130,-1 4-3085,-1 1 1,0 0-1,1 0 0,-1 0 1,1 0-1,0 0 0,-1 0 1,1 0-1,4-2 1,3 0 269,1 1 1,0 1-1,0-1 1,21-1-1,-2 0 64,202-36 781,-2 4-4056,-42 7-1751,26 5-4410,-195 23 7668,99-11-9751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0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18114,'1'-1'320,"-1"0"1,0 1-1,0-1 1,1 1-1,-1-1 1,0 1-1,1-1 1,-1 1-1,0-1 1,1 1-1,-1-1 1,1 1-1,-1 0 1,1-1-1,-1 1 1,1 0-1,-1-1 1,1 1-1,-1 0 1,1 0-1,-1-1 1,1 1-1,0 0 1,-1 0-1,1 0 1,-1 0-1,1 0 1,0 0-1,-1 0 1,1 0 0,-1 0-1,1 0 1,0 0-1,-1 0 1,2 1-1,3 12 5143,-3 3-7811,5 69 2348,-6 126 0,-2-181 0,-7 237 0,-2 150 0,28-168-1064,7-86-7130,-12-107 484,0-2-5105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 14645,'-64'-26'8516,"73"23"-6400,12 0 135,-21 3-1701,0 0-508,0-1 0,1 1 0,-1 0-1,0 0 1,0 0 0,0 0 0,0 0 0,0 0 0,0 0 0,0 0-1,1 0 1,-1 0 0,0 0 0,0 0 0,0 0 0,0 0 0,0 0-1,0 0 1,1 0 0,-1 0 0,0 0 0,0 0 0,0 1 0,0-1 0,0 0-1,0 0 1,0 0 0,0 0 0,1 0 0,-1 0 0,0 0 0,0 0-1,0 0 1,0 0 0,0 0 0,0 1 0,0-1 0,0 0 0,0 0 0,0 0-1,0 0 1,0 0 0,0 0 0,0 0 0,0 1 0,0-1 0,0 0-1,0 0 1,0 0 0,0 0 0,0 0 0,0 0 0,0 1 0,0-1 0,0 0-1,0 0 1,0 0 0,4 49 717,-3 0 1,-5 60-1,-1 7-776,35 560 17,-20-567-66,-4-39-1263,21 106 1,-15-124-4315,-6-24-1414,0-4-7303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71 100 15349,'-3'-5'644,"0"0"0,1 0 0,-1 0 0,1-1 0,0 1 0,-2-11 0,4 15-460,0-1 1,0 0 0,0 0-1,0 1 1,1-1 0,-1 0-1,0 1 1,1-1-1,-1 0 1,1 1 0,-1-1-1,1 1 1,0-1 0,0 1-1,0-1 1,0 1-1,0-1 1,0 1 0,0 0-1,0-1 1,0 1 0,1 0-1,-1 0 1,1 0-1,-1 0 1,1 0 0,-1 1-1,3-2 1,4-1 89,0 1 1,0 0-1,0 1 1,1-1-1,-1 2 0,0-1 1,1 1-1,-1 0 0,11 2 1,-17-2-219,30 4 403,0 1-1,0 1 1,-1 2 0,0 1-1,40 17 1,-24-4-49,-1 1-1,65 44 1,-87-51-314,-1 1 0,0 1 1,-2 1-1,0 1 0,32 38 0,-47-50-87,0 0-1,-1 0 1,0 1 0,-1-1 0,1 1-1,-2 0 1,1 0 0,-1 0 0,-1 1-1,1-1 1,-2 1 0,1 0 0,-1-1 0,-1 1-1,0 0 1,0 0 0,-1-1 0,0 1-1,-1 0 1,-4 13 0,0-6-122,-2 0 0,0-1 0,-1 0 0,0-1 0,-1 1-1,-1-2 1,0 0 0,-2 0 0,1-1 0,-28 22 0,3-7-733,-1-1-1,-1-2 1,-47 21-1,-109 41-3831,27-13-4082,58-17-2941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2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64 242 6181,'-19'8'15304,"14"-15"-15993,3 5-788,1 0 2775,-2 3-1068,-31 4 4581,40-5-4102,418-57 1612,-110 12-1956,418-52-456,-651 89-1005,-50 6-1383,38-8-1,-64 9-12,-17-9-4681,11 8 5488,-10-10-6888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2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20 13221,'-6'-19'12075,"5"20"-11841,1 0-1,-1 1 1,0-1-1,0 1 1,0-1-1,1 1 1,-1-1-1,1 1 1,-1 0-1,1-1 1,0 1-1,-1 0 0,1-1 1,0 1-1,0 0 1,0-1-1,0 1 1,1 0-1,-1-1 1,0 1-1,1 0 1,0 2-1,22 39 1531,-3-6-1427,-13-17-337,-1 1 0,-1-1 0,-1 1 0,-1 1 0,-1-1 0,-1 0 0,0 1 0,-4 23 0,-29 171 0,31-214 0,-25 118-582,-8 41-4564,28-125 1408,2 1-1,2 54 0,5 9-9100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3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75 14269,'-6'-16'1142,"0"-3"256,5 3 2445,5-5 2907,-4 20-6656,0 1 0,0 0 0,0 0 0,0 0 0,1 0 0,-1-1 0,0 1 0,0 0 0,1 0 0,-1 0 0,0 0 0,0 0 0,1 0 0,-1 0 0,0 0 0,0 0 0,1 0 0,-1 0 0,0 0 0,0 0 0,1 0 0,-1 0 0,0 0 0,0 0 0,1 0 0,-1 0 0,0 0 0,0 0 0,1 0 0,-1 0 0,0 1 0,0-1 0,1 0 0,-1 0 0,0 0 0,0 0 0,0 1 0,1-1 0,1 3 65,0-1 1,0 1-1,0 0 1,0 0-1,0 0 0,-1 0 1,1 0-1,-1 0 0,2 6 1,8 43-128,-3 1 0,3 107 1,-10-134-25,-6 236-2,-2-33 6,9-185-135,1 0-1,2-1 1,12 50 0,27 51-5015,-36-122 2757,2 0-1,0-1 0,1 0 1,18 24-1,12 7-9880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3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92 14569,'-72'3'3167,"69"-2"-2863,1 0-1,-1 0 1,0 0-1,1 0 1,-1 1-1,1-1 1,0 1-1,-1 0 1,1 0-1,0 0 1,0 0-1,0 0 1,0 0-1,1 1 1,-1-1-1,1 0 1,-1 1-1,1-1 1,0 1-1,0 0 1,0-1-1,0 1 1,0 0-1,0 3 1,-2 3 570,-3 9 31,1 0 1,1 0-1,1 0 0,0 0 1,0 28-1,4-23-662,0 1-1,2-1 1,0 1-1,1-1 1,2 0-1,16 43 1,-12-41-290,2-1 0,0 0 1,2 0-1,1-2 0,0 1 0,2-2 1,0 0-1,2-1 0,0-1 0,1-1 1,22 16-1,-28-25 47,0 0 0,0-1 0,1-1 0,-1 0 0,2-1 0,-1 0 0,1-1 0,0-1 0,0-1 0,29 3 0,-38-6 0,0 0 0,0 0 0,0 0 0,-1-1 0,1 0 0,0 0 0,-1-1 0,1 0 0,-1 0 0,1 0 0,-1-1 0,0 0 0,0 0 0,0-1 0,0 0 0,-1 0 0,1 0 0,-1-1 0,0 1 0,-1-1 0,1 0 0,-1-1 0,0 1 0,0-1 0,0 0 0,-1 0 0,0 0 0,3-7 0,-2 0 0,-1-1 0,1 1 0,-2-1 0,0 1 0,-1-1 0,0 0 0,-1 0 0,-1 0 0,0 0 0,0 1 0,-6-19 0,-1 0 0,-1 1 0,-2 1 0,-25-53 0,18 52 0,-1 1 0,-1 0 0,-2 2 0,-1 0 0,-1 1 0,-1 2 0,-1 1 0,-2 0 0,0 2 0,-1 2 0,-1 0 0,-54-25 0,72 40-24,0 0 1,-1 0-1,0 2 1,1-1-1,-1 2 0,0 0 1,-24-1-1,22 3-1137,1 1 0,-1 0-1,-24 6 1,37-6 550,0-1-1,0 1 1,0 0 0,0-1-1,0 1 1,1 0 0,-1 0-1,0 1 1,0-1 0,1 0-1,-1 0 1,0 1-1,1-1 1,0 1 0,-1-1-1,-1 4 1,1-2-843,-12 18-11648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4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426 155 12077,'-2'-2'2224,"-26"-20"4132,28 21-6146,0 0 0,-1 0 1,1-1-1,0 1 1,-1 0-1,1 0 1,-1-1-1,1 1 1,-1 0-1,1 0 1,-1 0-1,0 0 0,0 0 1,0 0-1,0 0 1,1 0-1,-1 0 1,0 0-1,0 1 1,-1-1-1,1 0 0,0 1 1,-2-2-1,0 1 338,0-1-1,0 1 1,0 0-1,0 0 1,0 1-1,-1-1 1,-5 0-1,2-32 244,7 29-765,1 1-1,-1-1 1,1 0-1,0 0 1,0 1-1,0-1 1,3-6-1,-4 10-15,1-3 452,-2 2-447,0 1 0,0 0 0,0-1 0,-1 0 0,1 1 0,0-1 0,0 0 0,0 1 0,0-1 0,1 0 0,-1 0 0,0 0 0,-1-2 0,-15-10 161,12 13-128,0 0 1,0 0-1,-1 0 0,1 1 0,0-1 1,0 1-1,0 1 0,-10 2 0,8-2 2,-11 4-3,0 1-1,0 0 0,0 1 1,1 1-1,1 1 0,-1 0 1,-15 14-1,23-17-48,0 1 0,0 0 0,1 1 0,0 0-1,1 0 1,0 0 0,0 1 0,1 0 0,0 0 0,1 1-1,0 0 1,-5 18 0,9-24-3,0 0-1,0 0 1,1 0 0,0 0-1,0 1 1,0-1 0,1 0-1,-1 0 1,1 0 0,0 0-1,1 0 1,-1 0 0,1 0-1,0 0 1,0 0 0,1-1-1,-1 1 1,1-1 0,0 0-1,0 0 1,1 0-1,-1 0 1,1 0 0,0-1-1,7 6 1,-4-5-50,-1 1 0,1-1 0,0-1-1,0 1 1,0-1 0,1-1 0,-1 1 0,1-1-1,0-1 1,-1 1 0,1-1 0,0 0 0,0-1 0,0 0-1,-1 0 1,1-1 0,10-2 0,-5-1 61,0 0 0,0-1 0,-1 0-1,0-1 1,0 0 0,0-1 0,-1-1 0,0 0 0,0 0 0,-1-1 0,10-11 0,6-9 347,-1-1 1,33-52 0,-54 75-354,1 0 0,1 1 0,-1 0 0,12-9 0,3-4 0,-20 18 0,1 1 0,0-1 0,-1 0 0,1 0 0,0 1 0,0-1 0,0 1 0,0-1 0,-1 1 0,1-1 0,0 1 0,0-1 0,0 1 0,0 0 0,0-1 0,0 1 0,0 0 0,0 0 0,0 0 0,0 0 0,0 0 0,0 0 0,1 0 0,-1 0 0,1 1 0,0 0 0,0 0 0,0 0 0,0 0 0,0 1 0,0-1 0,-1 0 0,1 1 0,0-1 0,-1 1 0,1 0 0,1 3 0,3 4 0,-1 1 0,0 0 0,7 19 0,0 9 0,-1 0 0,-3 1 0,6 57 0,-2 120 0,-11-190 0,-18 551 0,-26-141 0,35-384 0,-27 99 0,30-134 0,-1 0 0,-1 0 0,-1-1 0,0 0 0,-1 0 0,0-1 0,-1 0 0,-1-1 0,-18 18 0,24-27 0,-1 0 0,0 0 0,0-1 0,0 0 0,0 0 0,-1-1 0,0 0 0,0 0 0,0 0 0,0-1 0,0 0 0,0-1 0,0 1 0,-1-2 0,1 1 0,0-1 0,-1 0 0,1 0 0,-1-1 0,1 0 0,0 0 0,0 0 0,-1-1 0,1-1 0,0 1 0,-12-7 0,7 3 0,0-1 0,0 0 0,1-1 0,0 0 0,1-1 0,0 0 0,0-1 0,1 0 0,0 0 0,1-1 0,0 0 0,1-1 0,-12-22 0,7 3 0,2 1 0,1-2 0,1 1 0,2-1 0,1 0 0,2-1 0,1 1 0,1-1 0,5-37 0,2 13 0,3 0 0,3 0 0,2 1 0,27-69 0,-22 78-372,2 2 0,2 0 0,2 1 0,2 1 0,2 2 0,51-58-1,-13 29-2877,2 3-1,113-83 1,-93 88-3367,-1 14-4193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4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69 10401,'-6'-1'639,"0"-1"0,0 0 0,0 0 0,1-1-1,-1 1 1,0-1 0,-10-9 2616,16 9-944,-1 2-2021,1-1 0,0 0 0,0 1 0,-1-1 0,1 0 0,0 1 0,0-1 0,1 0 0,-1 0 1,0 1-1,1-1 0,-1 0 0,1 1 0,-1-1 0,1 1 0,0-1 0,1-2 0,-1 4-220,0-1 0,0 0 0,0 0 0,0 1-1,0-1 1,0 1 0,1-1 0,-1 1 0,0 0-1,0-1 1,0 1 0,1 0 0,-1 0 0,0 0-1,0 0 1,1 0 0,-1 0 0,0 0 0,0 0-1,1 0 1,-1 1 0,0-1 0,0 0 0,0 1-1,1-1 1,-1 1 0,0-1 0,2 2 0,3 2 17,0 0 1,1 0-1,-1 1 0,0 0 1,-1 0-1,1 0 1,-1 1-1,0-1 1,-1 1-1,1 0 1,-1 1-1,0-1 1,2 8-1,0 0-26,-2-1 0,0 1 0,0 0 0,-1 1 0,-1-1 0,0 0 0,-2 1 0,1-1 0,-1 1 0,-1-1 0,-1 1 0,0-1 0,-1 1 0,-5 13 0,-7 21 18,-2-1 0,-36 72 0,18-57-43,23-43 247,1 1-1,0 0 1,-10 32 0,22-53-261,-1 1-1,1 0 1,-1-1 0,1 1 0,0 0 0,-1-1 0,1 1 0,0-1 0,0 1 0,-1-1 0,1 1 0,0-1 0,0 1 0,0-1 0,-1 0 0,1 0 0,0 1 0,0-1 0,0 0 0,0 0 0,0 0 0,1 0 0,-2 0 7,7 0-48,-1 0 0,1 0 0,-1 0 0,1-1 0,-1 0-1,0-1 1,1 1 0,-1-1 0,0-1 0,0 1 0,0-1 0,8-5 0,7-2-263,203-101-6493,-93 43-2882,-44 27-2159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5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71 12005,'-1'-3'370,"0"-1"0,0 0 0,-1 0 0,1 1 0,-1-1 0,0 1 0,-1 0 0,1-1 0,0 1 0,-1 0 0,-3-3 0,-6-8 2128,10 13-1981,-1-1 1,1 1-1,-1-1 0,0 1 0,1 0 1,-1 0-1,0 0 0,-2 0 1,-1-1 4206,20 161-716,-2-38-3572,-9-26-436,-10 97 0,-23 95 0,11-124 0,7-64-7,-9 127-354,17 17-3463,3-192 1877,3 34-2473,-1-77 2668,1 0-1,-1 1 1,1-1-1,5 11 0,3 1-8708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5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46 8605,'3'-25'2653,"2"15"1145,16 1-1557,-16 8-1970,0 1 0,1 0 0,-1 0 0,1 0 0,-1 0 1,0 1-1,1 0 0,-1 0 0,0 1 0,0-1 0,0 1 0,8 4 0,3 2 367,-1 0-1,23 17 0,-16-9-412,-2 1 0,-1 1 0,0 1 0,-1 0 0,-1 1 0,0 1-1,-2 1 1,-1 0 0,0 1 0,-2 0 0,-1 1 0,-1 1 0,0-1-1,-2 2 1,-1-1 0,-1 1 0,-2 0 0,2 27 0,-5-29-179,-2-1 0,-1 0 0,0 1 0,-2-1 0,-1 0 0,-1 0 0,0-1 0,-2 1 0,-15 30 1,22-51-45,-11 24-116,0-1 1,-2-1-1,-1 0 1,0 0-1,-2-2 1,-36 38-1,21-30-461,-1-1-1,-2-2 1,-48 29-1,-131 57-4275,66-48-1423,135-59 5506,-109 46-8727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57 244 10137,'-1'2'295,"-1"-1"1,-1 0-1,1 0 1,0 0-1,0 0 0,0 0 1,-1 0-1,1-1 1,0 1-1,0-1 0,-1 0 1,1 1-1,-1-1 1,1 0-1,0 0 0,-1-1 1,-2 1-1,-8-1 11311,17 1-10449,211-10 1699,114-28-3455,-88 3-4924,254-70 0,-399 73 2132,-13-1-1133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9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17562,'-10'188'9017,"6"1"-3955,19 188-3936,6 253-3238,-31-523-3611,-1-39-1721,0 4-7060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70 7081,'0'-3'885,"-1"-1"1,0 1 0,0 0 0,0-1 0,0 1-1,0 0 1,0 0 0,-1 0 0,0 0 0,1 0-1,-1 0 1,0 0 0,-1 0 0,-2-2 0,3 3-392,-1 0 0,0 0 0,0 0 0,0 0 0,-1 0 1,1 1-1,0-1 0,0 1 0,-1 0 0,1 0 1,-1 0-1,-3 0 0,-1 1-59,0 0 0,0 0 0,0 0 0,1 1 0,-1 0 1,0 1-1,0 0 0,1 0 0,-1 0 0,1 1 0,0 1 0,-12 6 0,-4 4-415,1 2 0,1 0 0,0 2 0,1 0 0,1 1 0,1 1 0,1 0 0,0 2 0,2 0-1,0 0 1,2 2 0,1 0 0,0 0 0,2 1 0,-13 48 0,22-72-20,0 1 0,1 0 0,-1-1 0,1 1 0,0 0 0,0 0 0,-1-1 0,1 1 0,0 0 0,0 0 0,0-1 0,1 1 0,-1 0 0,0-1 0,1 1 0,-1 0 0,1-1 0,0 1 0,-1 0 0,1-1 0,0 1 0,0-1 0,0 1 0,2 1 0,-1-2 0,0 0 0,0 0 0,0 0 0,0 0 0,0-1 0,0 1 0,0-1 0,1 1 0,-1-1 0,0 0 0,0 0 0,0 0 0,1 0 0,-1 0 0,0 0 0,3-1 0,10-3 0,-1 0 0,1-1 0,26-13 0,6-8 0,71-51 0,-87 55 0,0 1 0,1 1 0,1 2 0,67-27 0,-94 44-2,0-1 0,0 1 1,0 0-1,0 1 0,0 0 0,0 0 0,0 0 1,0 0-1,0 1 0,0 0 0,0 1 1,0-1-1,0 1 0,0 0 0,8 5 0,-6-4-802,-1 2 0,0-1 0,0 1 0,9 8 0,-10-7-1690,-1-1 0,1 1 0,-1 0 0,6 12 0,0 2-10770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7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64 13101,'-33'-64'13913,"27"80"-10383,5-14-3395,0-1 0,0 1 0,0-1 0,0 1 0,0 0 0,1-1 1,-1 1-1,1 0 0,-1-1 0,1 1 0,-1 3 0,3 52 478,0-31-618,-4 49-1,-6-5 6,-17 245 0,14-135 4,4-104-133,7 152-1,19-93-4767,-14-111-939,15 38 0,-3-19-7123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7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14949,'3'-30'8724,"2"30"-6515,16 1-1608,-1 1 0,0 1 0,0 1-1,0 1 1,0 1 0,-1 0-1,0 2 1,0 0 0,-1 1 0,19 12-1,-1 3-531,-1 0 1,0 3-1,55 55 0,-67-59-69,-2 0 0,-1 2 0,-1 0 0,-1 1 0,-1 1 0,-1 1 0,13 33 0,-24-47 0,0 0 0,0 1 0,-1 0 0,-1 0 0,-1 0 0,0 0 0,-1 0 0,0 0 0,-2 0 0,0 1 0,0-1 0,-1 0 0,-1 0 0,-1 0 0,0-1 0,-11 27 0,2-15 12,-1-1 0,-1-1 0,-1 0 0,-1-1 0,-31 32 0,-112 93-969,18-18-5915,105-89 2165,18-15-1507,10-8-4891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12525,'0'0'11479,"3"-3"-9179,2-1-1907,0 1 0,0-1 0,0 1-1,1 0 1,0 1 0,0-1 0,-1 1-1,1 0 1,1 0 0,9-1 0,70-4 1147,-46 5-1056,234-34-603,-157 15-5463,-71 13 1208,-18 4-3015,2 1-4812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58 8045,'6'-19'9171,"-5"16"-7863,5-33 5988,-9 40-6208,-2 4-762,1 1 0,0-1-1,0 1 1,0 0-1,1 0 1,1 0-1,0 0 1,-2 10-1,-4 86 1658,4-45-1206,-43 507-608,43-523-549,2 0 0,5 75 0,0-102-862,0 0 1,1 0 0,10 31 0,-9-37-436,1 1 1,-1-1-1,2 0 1,0 0 0,0-1-1,10 12 1,19 16-10267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8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10829,'0'5'329,"0"-3"-113,0 0 0,0 0-1,0 0 1,0 0 0,-1 0-1,1 0 1,0 0 0,-1 0-1,0 0 1,1 0 0,-1 0-1,0 0 1,0 0 0,0 0-1,0 0 1,-1-1 0,1 1-1,0-1 1,-1 1-1,1-1 1,-4 3 0,3-2 95,0 0 0,-1 0 0,1 0 0,0 1 0,0-1 0,1 1 0,-1-1 0,0 1 0,1 0 0,-1-1 0,1 1 0,0 0 0,0 0 0,0 0 0,1 0 0,-1 3 0,-5 55 2227,5-50-1955,1 16 55,0 0 0,2 1-1,1-1 1,1 0 0,1 0 0,2-1 0,1 1 0,19 45 0,-21-59-570,1 0 1,0 0 0,0-1 0,1 0 0,1 0-1,0-1 1,0 0 0,1-1 0,1 0-1,0 0 1,0-1 0,1-1 0,0 0-1,0 0 1,1-1 0,0-1 0,0 0-1,19 5 1,-15-7-26,0 0 0,0-1 0,1 0 1,-1-2-1,1 0 0,-1-1 0,30-4 0,-40 3-42,-1 0 0,0-1 1,1 1-1,-1-1 0,0-1 1,0 1-1,-1-1 0,1 0 1,0-1-1,-1 1 0,0-1 1,0 0-1,0 0 0,0-1 0,-1 1 1,0-1-1,0 0 0,0 0 1,0-1-1,-1 1 0,0-1 1,0 0-1,0 0 0,2-7 1,-2-1-2,0 0 0,-1-1 1,-1 1-1,0-1 1,0 1-1,-2-1 1,0 1-1,0-1 0,-2 1 1,0 0-1,0 0 1,-11-27-1,5 18-21,-1 0 0,-1 1-1,-2 0 1,0 1 0,-1 0-1,-29-33 1,25 36-73,0 0 0,-2 1 0,-39-26 0,45 34-355,0 1 1,0 1-1,-1 0 1,0 1-1,0 1 1,-1 0-1,-17-3 1,27 7-209,0 0 0,1 0 1,-1 1-1,0 0 0,0 0 1,0 1-1,0-1 0,0 1 0,-10 3 1,-8 11-6926,10 0-2913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9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28 10077,'-22'-4'979,"12"3"-219,1-1 1,0 0-1,1-1 0,-18-6 0,21 7-424,0 1-1,0 0 1,0 0-1,0 0 1,0 1-1,0-1 0,0 1 1,0 0-1,0 1 1,0-1-1,0 1 1,0 0-1,0 1 1,0-1-1,0 1 1,1 0-1,-1 0 0,0 0 1,1 1-1,-5 2 1,4-1-205,0-1 0,1 1 0,-1 0-1,0 0 1,1 0 0,0 1 0,0-1 0,0 1 0,1 0 0,0 0 0,0 0 0,0 1 0,0-1 0,1 1 0,0 0 0,-2 9 0,3-9-72,1-1 1,0 0 0,0 0 0,1 1-1,-1-1 1,1 0 0,0 0 0,1 0-1,-1 0 1,1 0 0,0 0 0,0 0-1,6 8 1,-6-10-39,0 1-1,0-1 0,1 0 1,-1 0-1,1-1 1,-1 1-1,1 0 0,0-1 1,0 0-1,0 1 1,0-1-1,1 0 0,-1-1 1,0 1-1,1-1 1,0 1-1,-1-1 1,1 0-1,4 0 0,-1 0 90,1 0 0,-1 0 0,0-1 0,1 0 0,-1-1 0,1 0 0,-1 0 0,0-1 0,0 1 0,0-1 0,8-4 0,-12 4 50,0-1 0,0 1-1,0-1 1,-1 1-1,0-1 1,1 0-1,-1 0 1,0 0-1,0 0 1,0 0 0,-1 0-1,3-7 1,7-11 894,7-4 409,-16 22-805,0 1-133,9-8-266,-11 10-259,0 0 1,0 0 0,0-1 0,0 1-1,1 0 1,-1 0 0,0 0 0,0-1-1,0 1 1,0 0 0,1 0-1,-1 0 1,0 0 0,0 0 0,1-1-1,-1 1 1,0 0 0,0 0 0,0 0-1,1 0 1,-1 0 0,0 0 0,0 0-1,1 0 1,-1 0 0,0 0-1,1 0 1,-1 0 0,0 0 0,0 0-1,1 0 1,-1 0 0,0 0 0,0 0-1,1 0 1,-1 0 0,0 0-1,0 1 1,0-1 0,1 0 0,-1 0-1,0 0 1,0 0 0,0 1 0,1-1-1,-1 0 1,0 0 0,0 0 0,0 1-1,0-1 1,1 0 0,-1 0-1,0 0 1,0 1 0,0-1 0,0 0-1,0 0 1,0 1 0,0-1 0,0 0-1,0 1 1,3 19-8,-3-17 10,7 141-3,-7 0 0,-6 0 0,-31 187 0,14-203 0,-6 0 0,-5-2 0,-96 228 0,100-287 0,-78 166 0,77-173 0,-71 100 0,95-151 0,0 0 0,-1-1 0,0 0 0,0 0 0,-1-1 0,-14 10 0,21-16 0,0 1 0,-1-1 0,1 0 0,0 0 0,-1 0 0,1 0 0,-1 0 0,1-1 0,-1 1 0,1-1 0,-1 0 0,1 0 0,-1 1 0,1-2 0,-1 1 0,1 0 0,-1 0 0,1-1 0,-1 0 0,1 1 0,-1-1 0,1 0 0,0 0 0,-1 0 0,1 0 0,0-1 0,-3-1 0,1 0 0,1-1 0,-1 1 0,0-1 0,1 0 0,0 0 0,0 0 0,0-1 0,0 1 0,1-1 0,0 1 0,-4-10 0,0-10 0,1 0 0,1 0 0,1 0 0,1-1 0,1 1 0,1-1 0,4-32 0,7-18 0,22-77 0,-6 49-10,5 1 1,4 1-1,65-126 1,-58 146-1412,61-84 1,-59 103-2786,89-94 1,-78 104-2769,-2 11-4545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19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75 8049,'0'0'2334,"-1"-3"-253,1 1-1739,-1-1 1,0 1-1,-1 0 0,1-1 1,0 1-1,-1 0 0,1-1 1,-1 1-1,0 0 0,0 0 1,1 1-1,-1-1 1,-1 0-1,1 1 0,0-1 1,0 1-1,0-1 0,-1 1 1,1 0-1,-1 0 0,-5-2 5302,-4-13-2790,12 16-2798,0-1 0,0 1 0,0-1 0,0 1 1,0 0-1,0-1 0,0 1 0,0-1 0,0 1 1,0 0-1,0-1 0,0 1 0,0 0 1,0-1-1,0 1 0,0-1 0,0 1 0,0 0 1,1-1-1,-1 1 0,0 0 0,0-1 0,0 1 1,1 0-1,-1-1 0,1 1 0,0-1-4,1 1 0,-1-1 0,1 1-1,0-1 1,-1 1 0,1 0 0,0 0 0,0 0 0,-1 0-1,1 0 1,0 0 0,-1 0 0,1 1 0,0-1 0,-1 1-1,1-1 1,-1 1 0,1 0 0,2 1 0,0-1-7,1 1 0,-1 0 0,1 0 0,-1 0 0,0 0 1,0 1-1,0 0 0,0 0 0,0 0 0,-1 0 0,1 1 0,-1-1 1,0 1-1,0 0 0,0 0 0,0 0 0,-1 0 0,0 1 0,2 4 1,-1 2-33,-1-1 1,-1 0 0,1 1-1,-2-1 1,0 0 0,0 1-1,-1-1 1,0 1 0,0-1-1,-1 0 1,-1 0 0,0 0-1,0 0 1,-7 12 0,-7 15 16,-3-1 0,-32 44 1,22-33-73,17-28 23,-17 25 63,29-42-43,-1 1 0,1-1 1,0 1-1,0-1 0,0 1 1,0 0-1,0 0 0,0-1 1,1 1-1,0 0 0,-1 0 1,1 0-1,0 3 1,1-5-15,-1 0 1,1-1 0,-1 1 0,1 0 0,-1 0 0,1 0 0,0 0-1,-1-1 1,1 1 0,0 0 0,0-1 0,0 1 0,0-1 0,-1 1-1,1-1 1,0 1 0,0-1 0,0 1 0,0-1 0,0 0 0,0 0-1,1 1 1,24 2-436,-10-3-160,-1-1 1,0 0-1,0-1 0,0-1 1,-1 0-1,25-9 0,84-43-7144,-71 30 1983,8 0-4650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20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16 11357,'-6'-14'2085,"-1"13"1266,-8 27 1674,12-19-5005,-9 24 912,1 0 1,2 1-1,2 0 1,0 0-1,-1 37 1,-8 36-99,7-56-876,3 0-1,2 1 0,4 90 1,10-46-3820,8-1-4492,-14-87 3295,7 4-2779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0 148 7517,'1'-2'81,"1"-7"339,-1 1 0,1 0 0,1 0 0,0 0 0,0 1 0,0-1 0,1 1 0,0-1 0,1 1 0,-1 0 0,1 1 0,1-1 1,8-8-1,-10 12-142,-1 0 0,1 0 0,-1 0 0,1 0 0,0 1 0,1 0 0,-1-1 0,0 1 0,0 1 0,1-1 0,-1 1 0,1 0 0,0 0 0,-1 0 0,1 0 0,0 1 0,-1 0 1,1 0-1,0 0 0,0 1 0,-1-1 0,9 3 0,-3-1-120,0 1 1,-1 0-1,1 0 1,-1 1-1,0 0 1,0 1-1,0 0 1,0 0-1,-1 1 0,0 0 1,13 12-1,-11-6-30,1 0-1,-1 1 1,-1 0-1,0 0 0,-1 1 1,0 0-1,5 15 0,-4-5-51,-1 1-1,-1-1 1,-1 2-1,-1-1 1,-1 0-1,-1 1 1,-1 0-1,-2 0 0,-3 32 1,-1-37-41,0 1 1,-1-1-1,-1-1 1,-2 1 0,0-1-1,0 0 1,-2-1-1,-1 0 1,0-1-1,-15 18 1,8-13-439,-1 0 0,-1-2 1,-1-1-1,-1 0 0,-1-1 0,-43 26 1,58-40-932,-1-1 1,0 1-1,0-2 1,-12 4 0,11-3-1773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20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7853,'3'12'1116,"0"1"0,-1-1 0,-1 0 0,0 0 1,-1 1-1,0-1 0,-3 20 0,-13 143 3451,12-115-2464,-17-41 1661,26-23-4016,1-1-1,0 1 1,1 0 0,-1 1 0,1-1-1,-1 1 1,1 1 0,11-4 0,63-9-2918,-12 3-193,22-14-4504,-48 17 305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1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14865,'77'-69'2161,"-46"48"-117,2 6-468,7-6-296,1 0-304,5 2-580,5 4-440,2-12-536,-3 0-1004,-3-3-916,0 9-3049,-3 18-4508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9:20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34 118 9005,'0'-33'2349,"0"27"-129,-3 5-207,-28-13 4773,35 12-5666,13-7-604,1 2-1,0 0 0,0 1 0,33-7 1,-18 9-400,45 0 1,27-4-4557,-97 7 3491,3-1-94,0 2-6083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5 223 14625,'-1'-3'234,"0"-7"1005,0 1 1,0-1-1,1 0 0,1-10 0,-1 17-1048,0 0-1,1 0 1,0 0-1,-1 1 1,1-1-1,0 0 1,0 0-1,1 1 1,-1-1-1,1 1 1,-1-1 0,1 1-1,0 0 1,0-1-1,0 1 1,0 0-1,0 0 1,0 0-1,3-1 1,12-6 169,0 0 0,1 1 0,0 1 0,1 0 1,20-3-1,102-18-151,-114 24-333,52-8-1366,138-4-1,-66 24-2446,-108-2-279,61 15 0,-43 1-4562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5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19 7917,'-114'63'1524,"98"-54"-12,-5-3-120,1 3 1372,4 0-1383,2-3 2315,38-9-3192,23-3-104,3-9-204,10 0-556,14-6-808,13 0-832,3 0-3277,4 3-4220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6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699 290 9809,'5'-14'1316,"-1"0"1,0 0-1,-1-1 1,-1 1-1,0-1 1,-1 0-1,-1 1 1,0-1-1,-1 1 0,0-1 1,-1 0-1,-1 1 1,-7-21-1,8 30-1048,-1 0 0,0 1 1,0 0-1,0 0 0,0 0 0,-1 0 0,1 0 0,-1 0 0,0 1 0,0 0 0,-1 0 1,1 0-1,-1 0 0,-6-2 0,8 3-241,1 1 0,-1 0 0,1 0 0,-1 0-1,0 1 1,1-1 0,-1 0 0,0 1 0,0 0 0,1 0 0,-1 0 0,0 0 0,0 0-1,1 0 1,-1 1 0,0-1 0,-3 2 0,-10 1-5,-12 3-22,1 1 0,0 1 0,0 1 0,0 2 0,1 1 0,-30 18 0,6 1 0,1 2 0,-47 42 0,76-57 0,0 0 0,1 1 0,1 0 0,-28 41 0,41-52 0,1-1 0,0 0 0,0 1 0,0 0 0,1 0 0,0 0 0,0 0 0,1 0 0,0 0 0,1 1 0,-1-1 0,2 1 0,-1 0 0,1-1 0,1 1 0,-1-1 0,1 1 0,5 14 0,-4-18 0,0 1 0,1-1 0,0-1 0,0 1 0,1 0 0,-1-1 0,1 0 0,0 0 0,0 0 0,0 0 0,1 0 0,-1-1 0,1 0 0,0 0 0,0 0 0,0-1 0,9 4 0,7 1 0,0 0 0,1-2 0,25 4 0,-22-6 0,0-1 0,0-1 0,0-1 0,0-1 0,-1-1 0,35-8 0,-17 0 0,0-2 0,73-31 0,-80 26 0,-1-1 0,0-2 0,-1-1 0,33-30 0,108-108 0,-166 152 0,-6 8 0,-5 12 0,1-9 0,-68 174 0,11-31 0,-103 397-928,103-331-5831,26-95-1489,5-5-5600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242 163 15345,'-100'22'3055,"88"-19"-1689,-1-1 1,1-1 0,-22 0-1,2 0 1651,7 2-704,12-1 519,46-2-2093,294-15-739,-140 4 0,1834-92 0,-1553 64 0,-453 37-8,0-1 1,0 0-1,-1-1 1,1-1-1,14-7 1,-27 11-663,-5 1-699,0 0 0,0 1 0,0-1 0,0 1 0,0 0 0,0-1 1,0 1-1,0 1 0,0-1 0,-4 3 0,-9 9-12641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7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67 17010,'19'-55'3784,"-15"44"5812,-4 27-7219,1 193-2377,-6-128 0,-18 99 0,8-87 0,13-66-1156,0 1 0,4 52 0,9 9-10803,-1-45-2397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0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 18222,'-1'-1'165,"0"0"-1,0 1 1,0-1 0,0 1 0,0-1 0,0 1 0,0 0 0,0-1 0,0 1-1,0 0 1,0 0 0,0 0 0,0 0 0,0-1 0,0 1 0,0 1-1,0-1 1,0 0 0,0 0 0,-1 0 0,1 17 3852,2 7-1437,-6 14 543,3-27-2782,0 0-1,1 0 1,0 21 0,4 0-341,2-1 0,1 0 0,1 0 0,1 0 0,2-1 0,1-1 0,2 0 0,1 0 0,1-1 0,1-1 0,1 0 0,1-2 0,2 0 0,1-1 0,0-1 0,2-1 0,35 27 0,-45-38 0,5 3 0,0 0 0,1-2 0,0 0 0,1 0 0,34 12 0,-42-19 0,-1-1 0,1 0 0,1-1 0,-1 0 0,0-1 0,1-1 0,-1 1 0,1-2 0,-1 0 0,1-1 0,-1 0 0,1-1 0,-1 0 0,0-1 0,1 0 0,-1-1 0,-1 0 0,1-1 0,-1 0 0,0-1 0,0-1 0,0 0 0,-1 0 0,0-1 0,-1 0 0,1 0 0,-1-1 0,9-12 0,9-14 0,-1-2 0,-2-1 0,-1 0 0,-2-2 0,30-81 0,-127 301 0,-108 182 0,143-289-194,-4-2 0,-101 121 0,42-87-7287,68-71 1941,-29 31-10640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22 106 9921,'5'12'1413,"-2"-14"117,-1-21 1661,-2 20-1115,-6 1 1152,-19-15 8141,30 13-11347,-1 1-21,-1 1 1,1 0-1,0-1 1,-1 1-1,1 1 0,0-1 1,0 1-1,0-1 1,1 1-1,-1 0 1,7 0-1,507-27-2968,-312 20-3021,-58 4-1767,10-2-5318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0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34 14749,'-8'-4'647,"-19"-10"1615,27 13-2197,-1 1 0,1 0 0,0 0-1,0 0 1,-1 0 0,1-1 0,0 1 0,0 0 0,-1 0 0,1-1 0,0 1 0,0 0 0,0 0 0,0-1-1,-1 1 1,1 0 0,0 0 0,0-1 0,0 1 0,0 0 0,0-1 0,0 1 0,0 0 0,0-1 0,0 1 0,0 0-1,0-1 1,0 1 0,0 0 0,0 0 0,0-1 0,0 1 0,0 0 0,0-1 0,1 1 0,-1 0 0,0 0 0,0-1-1,0 1 1,0 0 0,1 0 0,-1-1 0,0 1 0,0 0 0,0 0 0,1 0 0,-1-1 0,0 1 0,1 0-1,-1 0 1,0 0 0,8-2 6659,-4 3-3608,8 1-2583,-10-2-109,-1 0-394,0 0 1,0 1-1,0-1 1,0 1-1,0-1 1,0 1-1,0 0 1,0-1-1,0 1 1,0 0-1,0 0 1,0-1-1,0 1 1,-1 0-1,1 0 1,0 0-1,-1 0 1,1 0-1,0 0 1,-1 0-1,1 0 1,-1 1-1,0-1 1,1 0-1,-1 0 1,0 0-1,0 0 1,0 1-1,0-1 1,0 0-1,0 0 1,0 2-1,-6 53-162,1-27 195,-21 173-63,-82 315 0,51-273-933,25-80-4276,21-74 570,12-33-1939,7 3-5846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1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34 16261,'-27'39'3067,"24"-36"-2449,1 1 1,0-1-1,0 1 0,0-1 1,0 1-1,0 0 0,1 0 1,-2 7-1,2-2 55,0 0-1,0 0 0,1 0 1,2 17-1,-1-4 596,10 84 1637,-2-56-2792,3 0 0,34 93 0,-31-108-113,0 0 0,3-1 0,31 47 0,-40-68 0,1 0 0,1 0 0,0-1 0,1-1 0,0 1 0,0-2 0,1 0 0,1 0 0,-1-2 0,26 13 0,-27-16 0,0-1 0,0 0 0,0-1 0,0-1 0,0 0 0,1 0 0,-1-1 0,1-1 0,-1 0 0,21-3 0,-24 2 0,-1-1 0,1 0 0,0-1 0,-1 0 0,1 0 0,-1-1 0,0 0 0,0-1 0,-1 1 0,1-1 0,-1-1 0,0 0 0,-1 0 0,1 0 0,8-12 0,-7 8 0,-1-1 0,0 0 0,0 0 0,-2-1 0,1 1 0,-1-1 0,-1-1 0,0 1 0,-1-1 0,0 1 0,-1-1 0,-1 0 0,0 0 0,0 0 0,-1 0 0,-1 0 0,0 0 0,-1 0 0,0 0 0,-1 1 0,-1-1 0,0 1 0,0 0 0,-1 0 0,-1 0 0,0 1 0,-1 0 0,0 0 0,0 0 0,-16-16 0,7 11 0,0 1 0,0 0 0,-2 2 1,-34-22-1,-79-32-8,74 48-456,15 7-658,67 12-461,17 2 486,1-2 0,-1-1-1,60-10 1,129-31-476,31-3 810,-32 30 462,-165 14 236,-24 0 45,0-1-1,0-2 1,51-13 0,-48-3 27,-34 14-8,-7 5 15,-16-17 125,10 14-102,0 1 1,-1 0-1,1 0 1,-1 1-1,1-1 1,-1 1-1,0-1 0,0 1 1,0 1-1,0-1 1,0 0-1,0 1 1,-8-2-1,-5 0 295,0 1 0,-20-1 0,20 2-75,0 2-1,1-1 1,-1 2 0,0 1-1,1 0 1,-1 0 0,1 2-1,0 0 1,0 1 0,1 1-1,-18 10 1,21-10-143,1 0 0,0 1 0,0 1 1,1 0-1,1 0 0,-1 1 0,1 0 0,1 1 0,0 0 0,1 0 0,0 1 1,0-1-1,1 2 0,-6 18 0,9-22-78,0-1-1,1 1 1,0 0-1,1 0 1,0 0-1,0 1 1,1-1 0,0 0-1,1 0 1,0 0-1,4 15 1,-4-19-26,1-1 1,-1 1-1,1-1 1,0 0-1,1 0 0,-1 0 1,1 0-1,-1 0 1,1 0-1,0-1 1,1 1-1,-1-1 1,1 0-1,-1 0 0,1 0 1,0-1-1,0 1 1,0-1-1,0 0 1,1 0-1,-1 0 0,1-1 1,8 3-1,-3-3-3,0 1-1,0-1 1,-1 0-1,1-1 1,0 0 0,0-1-1,0 0 1,0 0-1,0-1 1,-1 0-1,1-1 1,-1 0-1,11-5 1,-1-2 104,-1-1 0,0-1 0,0 0 0,30-29 0,-7 7 478,-41 34-577,1-1-1,-1 1 1,1-1 0,0 1 0,-1-1 0,1 1-1,0 0 1,-1-1 0,1 1 0,0 0 0,-1-1-1,1 1 1,0 0 0,0 0 0,-1 0 0,1 0 0,0-1-1,0 1 1,-1 0 0,1 1 0,0-1 0,0 0-1,0 0 1,-1 0 0,1 0 0,0 0 0,-1 1-1,1-1 1,0 0 0,0 1 0,-1-1 0,1 0-1,-1 1 1,1-1 0,0 1 0,-1-1 0,1 1-1,-1 0 1,1-1 0,0 2 0,1 1 34,1 0-1,-1 0 1,1 1 0,-1-1-1,0 1 1,0 0 0,1 6-1,4 14 123,-1 1-1,-1 0 0,-2 0 1,0 0-1,-2 27 0,-9 132-51,8-179-121,-15 149 5,-6-1 0,-7 0 0,-7-2 0,-6-2 0,-6-1 0,-76 159 0,99-255-32,-3-1 0,-2-1 0,-2-2 0,-2-1 0,-3-1 1,-41 42-1,55-67-72,-1-1 1,0-1 0,-1-1-1,-1-2 1,-43 22-1,48-28 8,-1-2 0,0-1 0,0 0 0,-1-1-1,0-2 1,0 0 0,0-1 0,-29-1 0,39-2 63,1 0 0,-1-1 1,0 0-1,1-1 1,-1-1-1,1 0 0,0 0 1,0-1-1,0-1 1,0 0-1,1 0 0,0-1 1,0 0-1,-9-8 1,11 7 16,0-1 0,1 0 0,0 0 0,0 0 0,1-1 0,0 0 0,0 0 0,1-1 0,1 0 0,-1 0 0,2 0 0,-1 0 0,1 0 0,1-1 0,-2-16 0,2 5-6,2 1-1,0-1 1,2 0 0,0 1 0,2-1-1,0 1 1,1 0 0,14-35 0,-1 11-92,2 1-1,50-78 1,-23 53-374,4 2-1,2 2 1,76-70-1,206-153-2881,-92 110-694,-75 70-3167,-43 36-2936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16510,'23'25'3102,"-20"-14"960,-9-1-3177,6-9-397,-1 2-154,0-1-1,0 1 1,0 0 0,0 0-1,1 0 1,-1 0 0,1 0-1,0 0 1,0 0 0,0 0-1,0 0 1,1 0 0,0 3 0,12 42 1891,-8-31-1685,8 25-386,28 63 0,-36-94-156,0 1-1,1-1 1,1 0 0,0-1 0,0 0-1,1 0 1,1 0 0,-1-1-1,1 0 1,12 8 0,-16-14-22,1 0-1,0 0 1,0-1-1,0 1 1,1-1 0,-1-1-1,0 1 1,1-1 0,-1 0-1,1-1 1,0 0-1,-1 0 1,1 0 0,-1 0-1,1-1 1,-1 0-1,1-1 1,-1 0 0,0 0-1,0 0 1,0 0-1,0-1 1,0 0 0,8-6-1,4-2-14,-1-1 0,-1-1 0,1-1 0,-2 0 0,0-1 0,16-22 0,52-81 922,-81 114-883,0 1 0,1 1 0,-1-1 0,1 0 0,0 0 0,5-3 0,-1 0 0,11-5 0,-16 10 0,-1 1 1,1 0-1,0-1 1,0 1-1,-1 0 0,1 0 1,0 0-1,0 0 1,-1 0-1,1 1 0,0-1 1,0 1-1,-1-1 0,1 1 1,0-1-1,-1 1 1,1 0-1,-1 0 0,1 0 1,-1 0-1,1 0 1,-1 0-1,0 0 0,1 0 1,-1 0-1,0 1 1,0-1-1,0 1 0,0-1 1,0 1-1,0-1 1,0 1-1,-1-1 0,1 1 1,0 0-1,-1-1 0,0 1 1,1 3-1,2 9-21,-1-1 0,-1 1 0,0 0 0,-1 15 0,0-4-193,2 10-1851,1 8-3173,-4-1-4514,-2-14-2672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2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14057,'11'-1'820,"-8"0"-433,1 0 1,-1 1 0,1-1-1,-1 1 1,1-1 0,-1 1 0,1 0-1,-1 1 1,1-1 0,-1 0-1,1 1 1,-1 0 0,0 0-1,1 0 1,-1 0 0,0 1 0,0-1-1,0 1 1,0 0 0,0 0-1,0 0 1,0 0 0,4 5 0,19 24 349,-2 1 1,-2 1 0,-1 1 0,-1 1 0,25 65 0,-30-60-618,-3 0 0,-1 1 0,-2 1 0,-2 0 0,-2 0-1,-1 0 1,-2 0 0,-9 85 0,-1-10 134,8-116-257,0 1 1,0 0-1,1 0 0,-1 0 0,1 0 1,0-1-1,-1 1 0,1 0 1,0-1-1,0 1 0,0-1 0,0 1 1,1-1-1,-1 1 0,0-1 0,0 0 1,1 1-1,-1-1 0,1 0 0,2 2 1,2-3-112,0 0 0,0 0-1,0 0 1,-1-1 0,1 0 0,0 0 0,0 0 0,-1-1 0,10-3 0,6-1-379,200-62-7004,-124 37 868,3 0-4512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605 107 6297,'2'-2'318,"-1"-1"1,0 1-1,0-1 1,0 0-1,-1 1 1,1-1-1,0 0 1,-1 1-1,0-1 1,0 0-1,0 0 1,0 1-1,0-1 1,0 0-1,-1 0 1,1 1-1,-1-1 1,0 1-1,0-1 1,0 0-1,0 1 0,0-1 1,0 1-1,-1 0 1,1-1-1,-1 1 1,0 0-1,1 0 1,-1 0-1,0 0 1,0 0-1,-1 1 1,1-1-1,0 1 1,0-1-1,-1 1 1,1 0-1,-5-2 1,-2 0-37,-1 0 0,0 0 0,0 1 0,0 0 0,0 1 0,0 0 0,0 0-1,0 1 1,0 1 0,-11 1 0,-7 2-45,-1 2 0,1 1-1,1 1 1,-1 2-1,2 0 1,-1 2 0,-27 17-1,30-15-128,0 1 1,1 1-1,1 1 0,0 1 1,2 1-1,-30 35 0,48-52-101,0 0-1,1 0 1,-1 0 0,1 0-1,-1 1 1,1-1-1,0 1 1,0-1-1,0 1 1,0-1 0,0 1-1,1 0 1,-1-1-1,1 1 1,0 0-1,0 0 1,0-1 0,0 1-1,0 0 1,0-1-1,1 1 1,0 0-1,-1-1 1,1 1 0,0 0-1,0-1 1,0 1-1,0-1 1,3 4-1,-1-3 2,-1-1-1,1 1 1,0-1-1,0 1 1,0-1-1,1 0 0,-1 0 1,1 0-1,-1-1 1,1 1-1,-1-1 1,1 0-1,0 0 1,-1 0-1,1 0 0,0-1 1,0 1-1,0-1 1,0 0-1,4-1 1,11-1 113,0-1 0,0-1 0,0-1 0,-1 0 0,27-13 0,86-48 2194,-39 17-287,-87 47-1822,1-1-1,0 1 0,0 0 1,0 0-1,0 1 0,0-1 1,0 1-1,1 1 0,-1-1 0,8 1 1,-11 1-182,0-1 1,0 1 0,0-1-1,-1 1 1,1 0-1,0 0 1,-1 0 0,1 0-1,-1 1 1,1-1-1,-1 1 1,0-1 0,1 1-1,-1 0 1,0 0 0,0 0-1,0 0 1,0 0-1,-1 0 1,1 1 0,-1-1-1,1 1 1,-1-1-1,1 4 1,2 5-25,0 1 0,-1-1 0,-1 1 0,0 0 0,0 0 0,-2 1 0,1-1 0,-1 0 0,-2 13 0,-4 20 0,-13 48 0,6-34 0,-20 97-1361,-7-2-4067,4-5-4078,34-137 8032,-15 68-10540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0 235 18274,'11'-8'1011,"-1"0"-1,1 2 1,1-1 0,-1 1 0,1 1 0,0 0 0,0 1-1,16-4 1,2-1 437,14-4 358,68-12 0,125-1-1607,-152 19-62,764-57-98,-485 45-3110,-280 12 517,-11 0-1843,-24 7-3026,-25 4-4954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4 142 16634,'-1'-1'184,"1"0"1,-1 0-1,1 1 1,0-1-1,-1 0 1,1 0-1,0 0 1,0 0-1,0 0 1,-1 0-1,1 0 1,0 0-1,0 0 1,0 1-1,0-1 1,1 0-1,-1 0 1,0 0-1,0 0 1,0 0-1,1 0 1,-1 0 0,0 0-1,1 1 1,-1-1-1,1 0 1,-1 0-1,1 1 1,0-1-1,-1 0 1,1 0-1,3-1 2947,-4 1-2777,0-1 0,0 1 0,0 0-1,0 0 1,0 0 0,0 0 0,1-1 0,-1 1 0,0 0 0,1 0 0,-1 0-1,1 0 1,0 0 0,-1 0 0,2-1 0,-1 1-292,0 0 1,0 1-1,-1-1 1,1 0-1,0 1 1,0-1-1,0 1 0,0 0 1,0-1-1,0 1 1,0 0-1,0-1 1,0 1-1,0 0 1,0 0-1,0 0 0,0 0 1,0 0-1,0 0 1,0 0-1,0 0 1,2 1-1,12 6-62,-12-4 0,-1-1 0,0 1 0,0 0 0,-1 0 0,1-1 0,-1 1 0,1 0 0,-1 1 0,0-1 0,0 0 0,0 0 0,-1 0 0,1 1 0,-1-1 0,0 0 0,1 1 0,-2 4 0,0 7 0,-2 0 0,-6 26 0,5-29 0,2 1 0,-1-1 0,0 19 0,3-11-3,-1-11 10,-4 18-52,8-20-499,-2-5 405,1-1 0,0 0 0,-1 0 0,1-1-1,-1 1 1,1 0 0,0 0 0,0-1 0,0 1-1,-1-1 1,1 0 0,0 1 0,0-1 0,0 0 0,0 0-1,-1 0 1,1 0 0,0 0 0,0-1 0,0 1 0,0-1-1,-1 1 1,1-1 0,0 1 0,0-1 0,-1 0-1,1 0 1,-1 0 0,1 0 0,0 0 0,-1 0 0,0-1-1,1 1 1,-1 0 0,0-1 0,0 1 0,0-1-1,0 1 1,2-4 0,18-28-1949,28-59-1,-28 50 1881,-5 4 667,6-11 1748,-20 47-1201,1-19 1042,-2 17-1429,0 0 0,0 0 0,0 0 0,0 0 0,0 0 1,4-5-1,-5 9-612,0 0 0,0 1 0,0-1 0,0 1 1,0-1-1,0 0 0,0 1 0,0-1 1,0 0-1,1 1 0,-1-1 0,0 0 0,0 0 1,0 1-1,0-1 0,1 0 0,-1 1 0,0-1 1,0 0-1,0 0 0,1 1 0,-1-1 1,0 0-1,1 0 0,-1 0 0,0 1 0,0-1 1,1 0-1,-1 0 0,0 0 0,1 0 0,-1 0 1,0 0-1,1 1 0,-1-1 0,0 0 1,1 0-1,-1 0 0,1 0 0,-1 0 0,0 0 1,1-1-1,-1 1 0,0 0 0,1 0 1,-1 0-1,0 0 0,1 0 0,-1 0 0,0-1 1,0 1-1,1 0 0,-1 0 0,0 0 0,1-1 1,-1 1-1,0 0 0,0 0 0,0-1 1,1 1-1,-1 0 0,0-1 0,0 1 0,0 0 1,0-1-1,1 1 0,0 9-7,1-1 0,-1 1 0,0 0 0,-1 0 0,-1 16 0,0-15 0,1 1 0,0-1 0,0 1 0,1-1 0,3 12 0,-1-12 0,0-1 0,1-1 0,0 1 0,1-1 0,-1 1 0,2-1 0,-1-1 0,1 1 0,0-1 0,1 0 0,0 0 0,0-1 0,0 0 0,1 0 0,11 7 0,-2-3 0,1-1 0,1-1 0,0 0 0,0-1 0,0-1 0,30 5 0,-37-9 0,1-1 0,-1 0 0,18-1 0,92-9 0,-99 7 0,1-2 0,-1 0 0,-1-2 0,1-1 0,-1 0 0,0-2 0,41-22 0,-56 28 0,35-22 0,-1-2 0,-2-2 0,0-1 0,44-45 0,22-18 0,-105 93 0,1-1 0,-1 0 0,1 1 0,0-1 0,-1 1 0,1-1 0,0 1 0,0-1 0,-1 1 0,1 0 0,0-1 0,0 1 0,0 0 0,-1 0 0,1-1 0,0 1 0,0 0 0,0 0 0,1 0 0,-1 1 0,-1 1 0,1-1 0,-1 0 0,1 0 0,-1 1 0,0-1 0,0 0 0,1 1 0,-1-1 0,0 0 0,0 1 0,0-1 0,0 0 0,-1 1 0,1-1 0,0 0 0,0 1 0,-1-1 0,0 2 0,-8 29 0,-13 18 0,-1-1 0,-3-1 0,-39 55 0,-38 70 0,-12 79-2524,79-168-2289,2-1-3655,0-5-5510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4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12 12357,'-24'-12'16644,"17"20"-13300,-2 13-2932,-14 120-402,10-80-10,-52 194 0,-14 12-230,34-88-6193,22-84-2297,-1-4-5690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5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 9497,'-21'9'17154,"20"-10"-16658,-5-3 150,3 1-2479,0 4 2036,0-1 1,0 0-1,0 0 0,0 1 1,0 0-1,0 0 1,1-1-1,-1 2 0,0-1 1,1 0-1,-4 2 1,5-2-66,-3 1 193,0 1 0,-1 1 0,1-1 0,0 1 0,0 0 0,1 0-1,-1 0 1,-5 9 0,-5 6 770,-6 2-941,18-18-168,-13 23 5,6-11 3,9-15 0,-1 1 0,1-1 0,0 0 0,0 0 0,-1 1 0,1-1 0,0 0 0,0 1 0,0-1 0,-1 0 0,1 0 0,0 1 0,0-1 0,0 0 0,0 1 0,0-1 0,0 1 0,0-1 0,0 0 0,0 1 0,0-1 0,0 0 0,0 1 0,0-1 0,0 0 0,0 1 0,0-1 0,0 0 0,0 1 0,0-1 0,1 0 0,-1 1 0,28 4 0,54-3 0,98-9 0,89-21 0,-76 6 0,230-26-2579,-271 33-3110,-53 13-1578,17 4-6981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18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8765,'0'0'4192,"-3"-1"-2261,-7-3-1854,-23-12 9583,21 8-8299,10 7-603,1 4-637,-5 20 8,-2 4 588,6-11 3228,35-10-4694,7-9 804,-36 3-79,5 0-5,1 1 0,0 0 0,-1 1 0,1 0 1,9 3-1,-16-4 19,20 0-72,-6 1 72,-13-2 35,-1 1-72,28 4 33,-28-5 31,23-16-5392,24 14-6741,-44 0 8107,2-8-2151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28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717 157 6897,'0'-3'244,"-1"1"0,1-1 0,0 0 0,0 1 0,0-1 0,1 0 1,-1 0-1,1 1 0,-1-1 0,1 0 0,0 1 0,0-1 0,0 1 1,0-1-1,1 1 0,-1 0 0,0-1 0,1 1 0,0 0 0,0 0 1,0 0-1,2-2 0,-1 0 67,2-3 1082,0-1 1,0 1-1,-1-2 0,0 1 0,-1 0 0,6-17 1,-3 6-178,-5 16-340,-19 11 930,-2 6-1229,0 0 0,1 2 0,1-1 0,-21 25 0,16-15-197,-265 262 2371,255-252-2705,2 1 1,1 2-1,2 0 0,2 2 0,-36 73 0,57-102-46,1-1 0,1 1 0,0 0 0,0 0 0,1 0 0,0 0 0,1 0 0,1 1 0,0-1 0,0 0 0,1 1 0,0-1 0,1 0 0,1 0 0,-1 0 0,2 0 0,-1-1 0,2 1 0,-1-1 0,1 0 0,1 0 0,0 0 0,0-1 0,1 0 0,13 13 0,0-1 0,0-1 0,2-1 0,34 23 0,71 38 0,-119-75 0,22 11 0,-3 0 0,-1 0 0,26 21 0,-46-33 0,-1 1 0,1 0 0,-1 0 0,0 1 0,0 0 0,-1-1 0,0 2 0,0-1 0,0 0 0,-1 1 0,0-1 0,0 1 0,4 14 0,-7-17 0,0-1 0,0 1 0,0 0 0,0-1 0,-1 1 0,1 0 0,-1-1 0,0 1 0,0-1 0,0 1 0,0-1 0,-1 1 0,0-1 0,1 0 0,-1 0 0,0 0 0,-5 6 0,0-2 0,0 1 0,0-1 0,-1-1 0,1 1 0,-14 7 0,-6 1 14,-1-1-1,0 0 1,-43 12 0,-93 19-806,87-25-933,64-17 707,1 0-1,0-1 1,-1 0-1,-18 0 0,-5-8-3034,32 5 3123,0 0 1,1-1 0,-1 1-1,1-1 1,-1 0-1,1 0 1,-3-3-1,5 4 35,0 0 0,-1 0 1,2-1-1,-1 1 0,0 0 0,0-1 0,0 1 0,0-1 0,1 1 0,-1-1 0,0-2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2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12949,'2'-2'2061,"2"-1"-1610,1 0 0,0 0 1,0 0-1,0 1 0,0-1 0,0 1 0,1 1 0,-1-1 0,1 1 1,-1 0-1,7-1 0,73-2 2101,-48 3-1696,457 2 2493,-3 40-5227,-457-37 1435,-4-1-545,0 0 0,0 2 0,0 2 0,51 17 0,-77-22 581,0-1 1,-1 1-1,0 0 1,1 0 0,-1 0-1,0 0 1,0 0-1,0 1 1,0-1-1,-1 1 1,1 0-1,-1 0 1,0 0 0,1 0-1,-1 0 1,0 1-1,-1-1 1,1 0-1,-1 1 1,2 4-1,2 28-7993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2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60 302 12141,'-60'21'11423,"65"-23"-9335,15-8-1348,1 2 1,0 1-1,0 1 0,23-4 1,97-11 343,-100 16-737,1144-125 1657,-547 64-2026,-229 29 22,-293 25 0,-70 7 0,0 1 0,76 5 0,-116-1 0,-1 1 0,1 0 0,0 0 0,-1 0 0,9 4 0,-14-5-1,1 0 0,-1 0-1,1 0 1,0 0 0,-1 0 0,1 1-1,-1-1 1,1 0 0,0 1 0,-1-1-1,1 0 1,-1 1 0,1-1 0,-1 1-1,1-1 1,-1 1 0,0-1 0,1 1-1,-1-1 1,1 1 0,-1 0 0,0 3-146,-1-1 0,0 1 0,0-1 0,0 1 0,0-1 0,-1 0 0,1 1 0,-1-1 0,0 0 0,0 0 1,-3 4-1,-30 35-5196,1-7-5336,13-17-1292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1 450 14541,'34'39'3344,"-14"-17"-1550,-1 0 0,-1 1 1,-2 2-1,0-1 0,25 54 1,-28-44-1115,-2 1 1,-1 0 0,-2 0 0,-2 1 0,4 56 0,-4-44-650,0-137-31,-5 49 0,0-1 0,3 1 0,1-1 0,3 1 0,20-68 0,-27 105-4,21-63-123,3 1 0,64-119 0,-70 153-840,5-9-1459,34-43 1,-48 71 1016,0 0 0,1 1 0,1 0 0,0 1 0,0 0 1,1 0-1,18-8 0,36-15-10900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1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82 10281,'0'0'1779,"0"-3"-70,5-17 1717,3-32 7211,-25 48-9468,17 3-1128,-1 1-1,1 0 1,-1 0 0,1-1-1,-1 1 1,0 0-1,1 0 1,-1 0-1,1-1 1,-1 1 0,0 0-1,1 0 1,-1 0-1,0 0 1,1 0-1,-1 0 1,1 1 0,-1-1-1,0 0 1,1 0-1,-1 0 1,1 0-1,-1 1 1,1-1 0,-1 0-1,1 1 1,-2-1-1,-2 18 1655,1-1-1255,-44 248 79,15-73-543,2 12-1588,23-136-3087,4 1-4881,2-18-4312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1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 17206,'-56'37'2781,"39"-21"1612,9 1-2734,7-12-757,1-4-765,-1 1 0,1-1 0,-1 0 0,1 1-1,0-1 1,-1 1 0,1-1 0,0 0 0,0 1 0,0-1 0,0 1 0,1-1-1,-1 0 1,0 1 0,1-1 0,-1 1 0,1 1 0,1 2 243,0 6-208,0-1-1,1 1 1,0-1-1,1 0 0,0 0 1,0-1-1,1 1 0,0-1 1,1 0-1,0 0 0,1-1 1,0 1-1,0-2 1,1 1-1,-1-1 0,2 0 1,15 10-1,10 5-206,2-3 1,0 0-1,50 16 0,-80-32 71,18 6-36,1 0 0,0-1 0,0-1 0,1-1 0,0-2 0,0-1 0,0 0 0,0-2 0,0-1 0,1-2 0,-1 0 0,0-1 0,43-12 0,-9-6 0,95-47 0,-133 58 0,0 5 0,-21 5 0,0 0 0,0 0 0,0 0 0,0-1 0,0 1 0,0 0 0,0 1 0,0-1 0,0 0 0,0 0 0,0 0 0,0 1 0,0-1 0,0 0 0,-1 1 0,1-1 0,0 1 0,0-1 0,0 1 0,0-1 0,-1 1 0,1 0 0,0-1 0,0 1 0,-1 0 0,1 0 0,-1 0 0,1-1 0,0 1 0,-1 0 0,0 0 0,1 0 0,-1 0 0,1 0 0,-1 0 0,0 0 0,0 0 0,0 0 0,0 0 0,0 0 0,0 0 0,0 1 0,-1 5 0,0-1 0,-1 1 0,0 0 0,0-1 0,-5 9 0,-1 6 0,-10 31 12,-3-1-1,-1-1 1,-57 90 0,-111 124-591,127-186-3084,-27 34-8162,44-47-1938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3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8213,'87'-60'2404,"-40"33"-348,3 18-40,0 0-319,14 6-333,3 6-304,3 6-252,4 3-172,0 12-92,3 6-220,-7 0-480,0 3-548,-9 13-776,-11-4-624,-10 6-2805,-10 9-3876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2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 13773,'-13'3'14398,"12"-2"-13744,-6 15 4076,3 28-6840,4-32 3413,-4 119-1282,4-67-22,-12 87 0,-16 26-243,-17 119-44,25-99-7323,18-143 3087,5-19-1623,3 5-4822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2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 13077,'-2'2'2583,"-1"1"-1889,-1 0 0,1 0 0,1 1 0,-1-1 1,0 1-1,1 0 0,0 0 0,-2 4 0,1-1-192,1-1 0,0 1 0,1 0 0,0 0 0,0 0 1,0 0-1,1 10 0,1 33 1183,1 1 1,3-1 0,21 89-1,-20-116-1675,1 1 0,1-1 0,1-1 1,1 1-1,1-2 0,1 1 0,1-2 0,1 0 0,29 34 0,-31-42-9,1-1 0,0-1 0,0 0 0,1 0 0,0-1 0,1-1 0,0-1 0,0 0 0,1 0 0,0-2 0,0 0 0,0-1 0,0-1 0,1 0 0,0-1 0,-1-1 0,26-1 0,-27-1-12,-1 0 1,0-2-1,0 0 0,0 0 0,0-1 1,0-1-1,-1 0 0,0-1 0,0-1 1,0 0-1,-1 0 0,0-1 0,-1-1 0,1 0 1,-2-1-1,1 0 0,-1 0 0,-1-1 1,0 0-1,13-22 0,-14 19-73,-1 1 0,0-1 0,-1 0 0,-1 0 1,0-1-1,-1 0 0,-1 0 0,0 0 0,1-24 0,-4 32 48,0 0 0,0 0 0,-1 0 0,0 0 0,0 0 0,-1 0 0,0 1 0,0-1 0,0 0 0,-1 1 0,0-1-1,-1 1 1,1 0 0,-1 0 0,0 1 0,-1-1 0,1 1 0,-1 0 0,0 0 0,0 0 0,-1 1 0,0-1 0,-5-2 0,-3-2-174,1 2 1,-1 0-1,0 1 0,-1 0 1,0 1-1,0 0 0,0 1 1,0 1-1,0 1 0,-1 0 1,1 1-1,-1 0 0,0 2 1,1 0-1,-1 0 0,1 1 1,0 1-1,0 1 0,-19 6 1,-79 30-9355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30 10229,'-35'-4'4297,"-61"-15"0,89 17-3626,-1 0 0,0 1-1,0 0 1,0 1 0,0 0 0,0 0 0,-10 2 0,16-1-597,0 0 1,0 0 0,0 0 0,-1 0 0,1 1 0,1-1 0,-1 1 0,0-1 0,0 1 0,1 0 0,-1 0 0,1-1 0,-1 1 0,1 1 0,-2 2 0,1-3 66,2 1-102,0-1 0,-1 1 0,1 0 0,0-1-1,0 1 1,0 0 0,1-1 0,-1 1 0,1-1 0,-1 1-1,1-1 1,0 1 0,0-1 0,0 1 0,0-1 0,3 4-1,0-1-11,1 0 0,-1 0 0,1 0-1,1-1 1,-1 0 0,0 0 0,1 0-1,0 0 1,0-1 0,0 0-1,0 0 1,1-1 0,-1 0 0,1 0-1,-1 0 1,14 1 0,-6-1-7,1-1 0,-1 0 0,1-1 0,-1-1 0,1 0 0,27-6-1,35-21 720,-73 27-238,-1 2-284,-1 0-195,1 0 0,-1-1 0,0 1 1,1 0-1,-1 0 0,0 1 1,0-1-1,0 0 0,0 1 0,0 0 1,0-1-1,-1 1 0,1 0 1,0 0-1,-1 0 0,1 0 1,-1 0-1,0 0 0,0 0 0,0 0 1,0 0-1,0 1 0,0-1 1,-1 0-1,1 1 0,-1-1 0,1 1 1,-1-1-1,0 4 0,3 51 173,-3 0-1,-2-1 1,-2 1 0,-3-1-1,-16 65 1,-8-6-67,-37 89 62,42-134-139,-3-1-1,-59 103 0,72-144-41,-7 15 209,-2-2 0,-2-1 0,-62 70 0,85-105-90,-1-1 0,1 0 0,-1 0 0,0 0 0,-7 3 0,10-7-103,1 0 0,-1 0 0,0 0-1,1 0 1,-1 0 0,0-1 0,1 1 0,-1-1 0,0 1 0,1-1 0,-1 1-1,1-1 1,-1 0 0,1 0 0,0 0 0,-1 0 0,1 0 0,0 0 0,0 0-1,-1-1 1,1 1 0,-1-2 0,1-4-25,1 1 0,0-1 0,1 1 0,-1-1 0,1 1 0,0-1 0,1 1 0,0-1 0,3-7 0,-5 12 0,15-34 0,0 0-1,2 1 1,37-54 0,-28 46-4,17-24-1693,101-122 0,-88 127-3041,115-97-1,-114 116-1677,-3 6-4075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34 8765,'50'-28'2309,"-39"23"3390,13 30-2196,-24-19-3258,1-1 1,-1 0 0,1 1-1,-2-1 1,1 1-1,0-1 1,-1 0-1,0 1 1,0-1 0,-4 8-1,1 0 256,-1 0 1,-12 22-1,1-11 206,-1-1 0,-21 24 1,-16 20 556,44-54-1109,-1 1 280,1 1 1,1-1-1,-14 28 0,22-39-380,0-1 0,0 1 0,0 0 0,0-1 0,0 1 0,0 0 0,1-1 0,-1 1 0,1 0 0,0 0 0,-1 0 0,2-1 0,-1 1 0,0 0 0,0 0 0,1 0 0,-1-1 0,1 1 0,0 0 0,0-1 0,0 1 0,0-1 0,1 1 0,-1-1 0,1 1 0,-1-1 0,1 0 0,0 0 0,0 0 0,3 3 0,4 1-125,0-1 1,0-1 0,0 1 0,1-2 0,0 1 0,-1-1 0,1 0 0,0-1 0,1-1 0,-1 1-1,0-2 1,19 0 0,13-2-1738,75-15 0,-85 12 929,5-4-1615,0-1 0,59-23 0,-36 10-2760,24-4-5108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469 12 11825,'0'0'4198,"-2"-1"-2471,0-1-1488,1 1 0,0 0-1,-1 1 1,1-1-1,-1 0 1,0 0 0,1 1-1,-1-1 1,1 0-1,-1 1 1,0 0 0,0-1-1,-2 1 1,1 1-46,0-1-1,0 1 1,0 0 0,1 0-1,-1 1 1,0-1-1,0 0 1,-3 4 0,-20 12 444,1 1 1,1 2-1,1 0 0,0 2 1,2 0-1,0 1 1,1 1-1,2 2 0,1-1 1,1 2-1,-18 38 0,28-51-536,1 1 0,1 0 0,0-1 0,1 2 0,0-1 0,1 0 0,1 0 0,0 1 0,1-1 0,4 25 0,2-9 0,2 0 1,2 0 0,0 0-1,26 49 1,22 43-53,-51-109-105,-1 0 0,0 0 0,-1 0 0,0 1 0,-1 0-1,-1 0 1,0 0 0,0 20 0,-2-26-104,-2 0-1,1 0 1,-1-1-1,-1 1 1,1 0-1,-1-1 0,-1 1 1,0-1-1,0 0 1,-1 0-1,1 0 1,-2 0-1,1 0 1,-1-1-1,0 0 1,-11 11-1,8-10-477,0 1-1,-1-2 1,0 1-1,0-1 1,-1 0-1,0-1 1,0-1 0,0 1-1,-1-1 1,1-1-1,-22 6 1,26-9-441,-1 0-1,1 0 1,0-1 0,0 0-1,-10-1 1,3 0-1419,-24 1-6790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4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0 301 13845,'14'-35'2837,"-6"25"905,6 7-2811,-9 2-167,174-32 4907,95-3-3108,-82 12-1578,409-60-3848,-573 80 2276,81-15-1863,-99 17 1606,1-1 0,-2 0 0,1-1 0,0 0 1,-1-1-1,0 0 0,16-11 0,-16 7-5191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15405,'17'6'10506,"-18"-2"-8245,-2 10-1509,0 0 1,2 0-1,-1 0 0,2 1 0,2 28 1,-1 29-672,-13 174-81,11-228-645,2-1 0,0 1 1,1 0-1,0 0 0,2-1 0,5 19 0,6 9-4426,0-1-3520,-7-27-3016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63 308 12249,'34'-24'2141,"-1"2"2975,23-35 1610,-49 49-6332,0 0 0,0 0 1,-1-1-1,0 0 0,0 0 0,-1 0 1,5-12-1,-10 20-354,0-1-1,1 1 1,-1 0-1,0 0 1,0 0-1,0-1 1,0 1-1,0 0 1,-1 0-1,1 0 1,0 0-1,0-1 1,-1 1-1,1 0 1,-1 0-1,1 0 1,-2-1-1,0-3 83,2 3-70,-1-1 0,1 1 0,-1-1 0,0 1 0,0 0 0,0 0 0,0-1 0,-1 1 0,1 0 0,0 0 0,-1 0 0,0 0 0,1 0 0,-1 1 0,0-1 0,0 0 0,0 1 0,0-1 0,0 1 0,0 0 0,-1 0 0,1 0 0,0 0 0,-1 0 0,1 0 0,0 1 0,-1-1-1,1 1 1,-1-1 0,1 1 0,-1 0 0,1 0 0,-1 0 0,1 1 0,-4 0 0,-1 0 0,0 1 0,1 0 1,-1 1-1,1-1 0,0 1 0,0 0 0,0 1 0,0 0 0,0 0 0,1 0 0,0 0 0,-6 7 0,2 0-52,0 0 0,1 1 0,0 0 0,1 1 0,0-1 0,1 1 0,1 0 0,0 1 0,1-1 0,0 1 0,1 0 0,1 0 0,0 0 0,1 1 0,0 23 0,2-24 0,0-1 0,0 1 0,2-1 0,-1 1 0,2-1 0,0 0 0,0 0 0,1 0 0,1-1 0,0 0 0,1 0 0,0 0 0,1-1 0,0 0 0,1 0 0,11 11 0,-9-13 3,1 0-1,-1-1 1,1-1-1,1 1 1,-1-2 0,1 0-1,1 0 1,-1-2 0,1 1-1,-1-2 1,1 1-1,0-2 1,0 0 0,1-1-1,21-1 1,-23 0-49,-1-1 0,1-1 0,-1 0 0,1-1-1,-1 0 1,0-1 0,0 0 0,-1-1 0,1-1 0,-1 1 0,0-2 0,0 1-1,-1-2 1,0 1 0,0-2 0,-1 1 0,16-19 0,-17 15 133,0 0 0,0-1 0,-1 1 0,-1-2 0,0 1 0,6-21 0,14-86 106,-19 82-205,19-61 0,-22 87 13,1 0 0,0 0 0,1 0 0,0 1 0,1 0 0,0 1 0,1-1 0,0 2 0,10-10 0,-14 15-1,1 0 0,-1 0 0,1 0 0,0 1 0,0 0 0,0 0 0,1 0 0,-1 1 0,1 0 0,-1 0 0,1 0 0,0 1 0,0 0 0,0 0 0,0 0 0,0 1 0,0-1 0,0 2 0,0-1 0,0 1 0,-1-1 0,1 2 0,0-1 0,0 1 0,6 2 0,-1 1 0,0 0 0,0 1 0,-1 1 0,0-1 0,0 2 0,0-1 0,-1 1 0,0 1 0,-1-1 0,0 2 0,11 14 0,-7-5 0,-1 1 0,-1-1 0,-1 2 0,-1 0 0,0 0 0,6 30 0,-7-15 0,-1 0 0,-2 0 0,0 45 0,-5-52 0,-1 1 0,-1-1 0,-1 0 0,-2 0 0,-1-1 0,-1 0 0,-21 50 0,19-58 0,0 0 0,-2-1 0,0 0 0,0-1 0,-2 0 0,-1-1 0,0-1 0,0 0 0,-2-1 0,-36 25 0,18-19-965,-1-2 1,-75 29-1,-82 12-12104,92-35-751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4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35 14445,'-1'-3'297,"-1"0"0,1 0 1,0 0-1,-1 1 0,1-1 0,-1 1 0,0-1 0,0 1 0,0 0 0,-4-5 0,5 7-155,0 0 1,1 0-1,-1-1 0,0 1 0,1 0 1,-1 0-1,0 0 0,1 0 0,-1 0 1,0 0-1,0 0 0,1 0 0,-1 0 1,0 0-1,1 0 0,-1 1 0,0-1 1,1 0-1,-2 1 0,-18 15 3038,17-12-2770,1 0 1,-1 0-1,1 0 1,0 1-1,1-1 1,-1 0-1,1 1 1,0-1 0,0 1-1,0 0 1,0 8-1,-3 14 562,-1 0-583,1-1 1,2 1-1,0 0 1,2 0-1,1-1 1,1 1-1,10 45 0,-9-59-388,0 1 0,1-1 0,1 1 0,0-1 0,1 0 0,0-1 0,1 0 0,1 0 0,0 0 0,0-1 0,1 0-1,1-1 1,-1 0 0,2 0 0,-1-1 0,18 11 0,-22-17-1,0 0 0,-1-1 0,1 0 0,1 0 0,-1 0 0,0-1 0,0 0 0,1 0 0,-1 0 0,0-1 0,1 0 0,-1-1 0,9 0 0,0-2 0,0 0 0,0-1 0,0-1 0,16-7 0,-14 3 0,1 0 0,-2-2 0,1 0 0,15-14 0,-13 10 0,40-24 0,-58 38 0,0 0 0,-1 1 0,1-1 0,0 1 0,0-1 0,0 1 0,0 0 0,0-1 0,0 1 0,0 0 0,0 0 0,0 0 0,-1-1 0,1 1 0,0 0 0,0 0 0,0 0 0,0 1 0,0-1 0,0 0 0,0 0 0,0 0 0,1 1 0,4 10 0,-5-9 0,0 2 0,0 0 0,0 1 0,0-1 0,0 0 0,0 1 0,-1-1 0,0 1 0,0-1 0,0 1 0,-1-1 0,1 1 0,-1-1 0,0 0 0,-2 5 0,-26 66 0,24-63 0,-40 77-277,-78 115 0,66-112-2649,-34 33-7164,78-109 7785,-49 66-11603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8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79 461 5853,'-2'1'199,"-1"-1"1,0 1 0,1-1 0,-1 1 0,0 0-1,1 0 1,-1 0 0,1 0 0,-1 1 0,1-1 0,0 0-1,0 1 1,-4 3 0,0 0 280,3-3 445,2-1-813,0 0-1,0 0 1,0 0 0,0 0-1,-1 0 1,1 0 0,0 0-1,0 0 1,-1-1 0,-10 3 9324,9-18-9259,1-1 0,1 1 0,0-1 0,1 0-1,0 1 1,1-1 0,1 1 0,1-1 0,0 1 0,1 0 0,0 0 0,2 0 0,13-27 0,-10 24-151,2 2 0,-1-1 0,2 1 0,0 1 1,1 0-1,1 1 0,0 0 0,1 1 0,0 1 1,27-16-1,-16 12-10,0 1 1,38-15-1,-53 26-16,0 1 1,0 0-1,0 1 0,0 0 1,0 1-1,0 0 0,1 1 1,-1 0-1,15 2 0,5 4 4,-1 1 0,0 2-1,0 1 1,29 14 0,-37-15-2,71 22 8,19 9-13,-100-35 10,-1 1 0,1 0 0,-1 1 0,0 0 0,0 1 0,16 16 0,-20-16-10,0 0-1,0 0 1,0 0-1,-1 1 0,-1 0 1,0 0-1,0 1 1,0-1-1,-2 1 1,1 0-1,-1 0 1,3 16-1,0 0 1,1 1-1,1-1 1,2-1 0,0 1-1,2-2 1,1 0-1,1 0 1,1-1 0,23 28-1,-25-33 6,0-1 0,1-1 0,1 0 0,0-1 0,24 18 0,-31-28-2,0 0 1,0-1 0,0 0 0,1-1-1,-1 0 1,1 0 0,0-1-1,0 0 1,0 0 0,0-1-1,0 0 1,0-1 0,1 0-1,-1 0 1,0-1 0,11-2-1,18-5 12,-1-1 0,0-2-1,0-1 1,45-23-1,-31 10-2,-1-3 0,68-50-1,-101 65-194,0-1-1,-1 0 0,-1-1 1,0-1-1,19-27 0,-32 40-895,-12-12-8475,0-3 771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39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86 387 5072,'0'0'12911,"-1"-2"-12558,1-1-271,-1 1 0,1 0 0,-1 1 0,1-1 1,-1 0-1,0 0 0,0 0 0,0 0 0,0 0 0,0 1 1,0-1-1,0 0 0,-1 1 0,1-1 0,-1 1 0,1 0 1,-1-1-1,1 1 0,-1 0 0,0 0 0,0 0 1,1 0-1,-1 0 0,0 1 0,0-1 0,0 0 0,-4 0 1,3 0-139,0-1 117,0 1 1,1-1 0,-1 0 0,1 0 0,-1 0 0,1 0 0,0-1 0,0 1 0,0-1 0,0 1 0,1-1 0,-4-5 0,-1-2 145,5 7-169,0 0-1,0 0 1,1 0-1,-1 0 1,1 0-1,0 0 1,0 0-1,0 0 1,0-1-1,1 1 1,1-5-1,-2 6-3,3-8 15,0-1 1,1 1 0,0 1-1,1-1 1,0 1-1,0-1 1,1 2 0,10-14-1,4 0 9,1 1-1,45-34 0,-57 48-55,0 1 1,0 0 0,1 0-1,0 1 1,1 0-1,-1 0 1,1 2 0,0-1-1,0 1 1,0 1-1,0 0 1,0 0 0,0 1-1,1 0 1,-1 1-1,1 1 1,-1 0 0,0 0-1,0 1 1,19 6-1,245 92 3,-258-94-4,1 2 1,22 13-1,-34-18-2,-1 1 1,0-1-1,-1 1 0,1 0 1,-1 1-1,1-1 0,-1 1 1,-1-1-1,1 1 0,-1 0 1,5 10-1,65 157 20,-66-162-18,0 0 0,0 0 0,1-1 0,0 0 0,1 0 0,0-1 0,0 0 0,17 10 0,-16-10 9,0-1-6,0 0-1,1-1 0,-1-1 1,1 0-1,0 0 1,23 6-1,-9-4 14,17 4-7,1-2 0,0-1 0,1-3 0,87 0 0,49-12-31,-157 5 12,1-2 0,-1 0 0,0-2 0,0 0 0,36-16 0,-42 13 5,0 1 0,-1-2 0,0 0 0,22-19 0,-30 21 1,0 0 1,0-1-1,0 0 0,-1 0 0,-1-1 0,1 0 0,-2 0 1,8-18-1,-6 13 1,-2-1 0,0 0 1,0 0-1,3-31 0,-8 38-8,1-1 1,-1 1-1,-1-1 0,0 1 0,0-1 0,-1 1 1,0 0-1,-1 0 0,-6-17 0,7 20-176,-31-57-748,11 36-1906,19 24 1858,0 0-1,0 1 1,0 0-1,-1-1 1,1 1-1,-6-2 0,-11-1-7847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40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311 122 6897,'-1'-3'313,"0"1"0,0-1 1,1 1-1,-2-1 0,1 1 1,0 0-1,0 0 1,-1-1-1,1 1 0,-1 0 1,1 0-1,-1 0 0,-3-2 1,5 3-176,0 1 0,-1-1 1,1 1-1,0-1 0,0 1 1,0-1-1,0 0 1,0 1-1,0-1 0,0 1 1,0-1-1,0 1 0,0-1 1,0 0-1,1 1 0,-1-1 1,0 1-1,0-1 0,0 1 1,1-1-1,-1 1 1,0-1-1,1 1 0,-1 0 1,0-1-1,1 1 0,0-1 1,-1 0 118,1 0 0,-1 0 0,1 0 0,0 0 0,-1 0 0,0 0 0,1 0 0,-1 0 0,1 0 0,-1 0 0,0 0 0,0 0 0,0 0 0,0 0 0,0-1 0,-3-8-429,-18-36 7846,19 47-7560,-1 0 0,1 0-1,0 1 1,0-1 0,0 0-1,0 1 1,0-1-1,1 1 1,-1-1 0,0 1-1,-2 3 1,-16 22 352,0 1 0,2 0 0,1 1 0,-24 60 0,11-24 13,12-28-336,2 1 0,1 0 0,2 2 0,2-1 0,2 2 0,1-1 0,2 1 0,2 0 0,1 51 0,5-70-104,0 1 0,1-1 0,2 0 0,0 0 0,1-1 0,11 25 1,-11-33-45,0-1 0,1 0 0,0 0 0,1-1 0,0 0 0,1 0 0,0-1 0,1 0 1,0-1-1,0 0 0,1 0 0,15 8 0,65 29-447,-81-42 387,1-1 1,-1 0-1,1 0 1,0-1 0,-1 0-1,1-1 1,0 0-1,0-1 1,0 0-1,0-1 1,17-3-1,-12 0-1,0 0-1,0-1 1,0-1-1,-1-1 1,0 0-1,14-10 0,-16 9 39,-1-1 0,0-1 0,-1 0 0,0-1 0,0 0 0,-1 0 0,-1-1-1,0-1 1,0 1 0,-1-2 0,-1 1 0,6-15 0,-5 8 12,-1 1 1,-1-1-1,-1 0 1,0 0 0,-2-1-1,0 1 1,-1-1-1,-2-28 1,-3 9 7,-1 1 1,-3 0 0,-1 0-1,-2 1 1,-1 0 0,-3 1-1,0 0 1,-3 1-1,-1 1 1,-1 1 0,-2 0-1,-1 1 1,-2 2-1,-40-43 1,53 64 4,-1 0 1,1 1-1,-1 0 0,-1 0 1,0 2-1,0-1 0,0 2 1,-1 0-1,0 0 0,0 1 1,-1 1-1,-14-2 0,20 4-164,0 1-1,-1 1 0,1-1 1,0 2-1,0-1 0,0 1 0,0 1 1,0-1-1,-9 4 0,12-2-227,-1-1 0,1 1 0,0 0 0,0 1 0,0 0 0,0 0 0,1 0 0,-1 0 0,1 1 0,0 0 0,1 0 0,-8 11 0,-2 8-2836,11-2-3268,5 9-4218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40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52 14045,'10'-24'2881,"-30"18"-329,3 0 1196,1 0-2380,-1-3 752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41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795 103 9653,'33'-20'2295,"-26"16"-162,-7 0-1559,0 1 0,0-1 0,0 1 0,-1-1-1,0 1 1,1-1 0,-1 1 0,0 0 0,-3-5 0,3 5-372,-1 1 0,0 0 1,0 0-1,0-1 0,0 1 0,0 1 1,-1-1-1,1 0 0,-1 0 1,1 1-1,-1-1 0,1 1 1,-1 0-1,0 0 0,0 0 1,1 0-1,-1 0 0,-4 0 0,-16-2 307,0 0-1,0 1 0,0 2 0,0 0 0,-1 2 0,1 0 0,0 2 0,0 0 0,-39 14 0,16-3-106,1 3 1,1 2-1,-73 44 0,76-37-153,-46 38 0,70-51-173,0 2-1,1 0 1,1 1-1,-25 35 1,37-48-67,0 0 0,1 1 1,-1-1-1,1 1 0,0 0 0,0-1 0,1 1 1,0 0-1,-1 0 0,2 0 0,-1 0 0,0 0 1,1 0-1,0 1 0,0-1 0,1 0 1,0 0-1,-1 0 0,2 0 0,-1 0 0,0 0 1,4 5-1,-4-7-4,1 0 1,0-1 0,-1 0-1,1 1 1,0-1-1,1 0 1,-1 0 0,0 0-1,1 0 1,-1-1-1,1 1 1,-1-1 0,1 1-1,5 1 1,37 9 14,-41-11-15,13 1-3,-1-1 1,0 0-1,1-1 1,-1-1-1,0-1 1,1 0-1,-1-1 1,0 0-1,0-2 1,-1 0-1,18-8 1,5-4 50,0-2 0,-2-2 0,40-29 0,79-48 933,-134 85-997,8-4 11,-9 11 0,-18 5 0,-1 1 0,1 0 0,0 0 0,-1 0 0,1-1 0,-1 1 0,1 1 0,-1-1 0,1 0 0,-1 0 0,1 1 0,0-1 0,-1 0 0,0 1 0,1 0 0,-1-1 0,1 1 0,-1 0 0,0 0 0,1-1 0,-1 1 0,0 0 0,0 1 0,0-1 0,0 0 0,0 0 0,0 0 0,0 1 0,0-1 0,0 0 0,0 1 0,-1-1 0,2 2 0,-1 4 0,-1 0 0,1-1 0,-1 1 0,0 0 0,-1-1 0,-2 12 0,2-5 0,-6 22 0,-1-1 0,-1 0 0,-27 61 0,9-24 0,-128 381-1530,91-265-2452,7-28-316,0-3-4563,29-67-2251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41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1 12345,'-101'77'2164,"92"-70"-1636,1 1 0,1 0 0,0 1 0,0 0 0,0 0 0,1 0 0,-7 15 0,-6 9 1178,11-21-1141,0 0-1,1 1 1,1 0-1,0 0 1,1 0-1,0 0 1,1 1-1,-4 26 1,7-32-413,0 1 1,1-1-1,1 1 1,-1-1-1,1 0 1,1 1-1,-1-1 0,1 0 1,1 0-1,0 0 1,0 0-1,0-1 1,1 1-1,0-1 0,1 0 1,8 11-1,-1-5-37,0 1 0,1-2 0,1 0 0,0-1 0,1 0 0,0-1 0,1 0 0,0-1 0,0-1 0,19 6 0,-7-4-39,1-2 1,0 0-1,0-2 1,1-1-1,39 1 1,-39-7-48,0-1 1,0-1 0,0-2-1,0-1 1,0-1 0,-1-2-1,0-1 1,-1-1 0,38-21-1,-37 16-21,-1-1 0,-1-2-1,0 0 1,-2-2 0,35-36-1,98-130 554,-132 154-246,-12 15-43,-10 12-121,0 0 0,1 0 0,0 1 0,0-1 0,0 1 0,1 0 1,7-4-1,-12 9-141,-1 0 1,1 1-1,0-1 1,0 0 0,0 1-1,-1-1 1,1 1 0,0-1-1,0 1 1,-1 0-1,1-1 1,-1 1 0,1 0-1,0-1 1,-1 1-1,1 0 1,-1 0 0,0 0-1,1-1 1,-1 1-1,1 1 1,0 4-11,0-1 0,0 1 0,-1 0 0,1 0 0,-1-1 0,-1 1 0,1 0 0,-1 0 0,0-1 0,0 1 0,0-1 0,-1 1 0,-5 10 0,-2 16 0,-25 106 0,-151 506 0,91-367-1372,41-91-6287,38-116-92,7-3-5250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57 374 11921,'-13'-90'2604,"9"75"337,-2-9-341,2 0-260,1-4-248,3 4-240,-3 3-447,3-3-285,-7 0-224,0 0-208,4 9-256,0-3-804,-1-3-6529,4-1-47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0:59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47 10945,'6'-12'1548,"2"-13"4645,-9 24-5773,-1 0 0,1 0 0,0 1 0,0-1-1,-1 0 1,1 0 0,-1 1 0,1-1 0,0 1-1,-1-1 1,1 1 0,-1 0 0,1-1-1,-1 1 1,0 0 0,1 0 0,-1 0 0,-2 0-1,33 174 4989,4 33-4711,-38 317-697,1-449 0,-11 158-2,-3 229-303,31-258-3249,0-103-776,9-3-4214,3-26-4504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38 602 13417,'-37'-18'12470,"61"19"-9708,83 2-1577,-1-4 0,130-18 0,-200 16-1022,292-36 247,-242 24-415,148-46 0,-205 51 5,-1-1 0,0-1 0,0-2 0,-2 0 0,1-2 0,-2-1 0,30-26 0,-44 33 0,0-1 0,0 0 0,-2 0 0,1-1 0,-1 0 0,-1-1 0,0 0 0,-1 0 0,0-1 0,-1 0 0,0 0 0,-2 0 0,1-1 0,-2 1 0,0-1 0,2-22 0,-10-7 0,5 43 0,0 0 0,0 0 0,0 0 0,-1-1 0,1 1 0,0 0 0,-1 0 0,1 0 0,-1 0 0,0 0 0,1 0 0,-1 0 0,0 0 0,1 0 0,-1 0 0,0 0 0,0 0 0,0 0 0,0 1 0,0-1 0,0 0 0,0 1 0,0-1 0,0 1 0,0-1 0,0 1 0,-1-1 0,1 1 0,0 0 0,0 0 0,-2-1 0,-3 4 0,1-1 0,-1 1 0,1 0 0,0 1 0,0-1 0,0 1 0,0 0 0,0 0 0,1 1 0,0-1 0,-4 6 0,-7 9 0,1 1 0,0 0 0,2 1 0,-14 29 0,-33 96 0,57-140 0,-209 666 0,85-120-2389,108-467-780,-9 50-6874,23-39-4139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59 957 12073,'0'0'8598,"-3"-1"-7364,-6-1-618,-25-9 3871,33 11-4452,0-1-1,1 1 1,-1 0 0,1 0 0,-1 0-1,0-1 1,1 1 0,-1 0 0,1-1-1,-1 1 1,1 0 0,-1-1-1,1 1 1,-1-1 0,1 1 0,0-1-1,-1 1 1,1-1 0,0 1 0,-1-1-1,1 1 1,0-1 0,-1 1 0,1-1-1,0 0 1,0 1 0,0-1 0,0 1-1,0-1 1,0 0 0,0 1 0,0-1-1,0 1 1,0-1 0,0 0 0,0 1-1,0-1 1,0 0 0,0 1 0,1-1-1,-1 1 1,0-1 0,1 0 0,21-36 182,-2-1 0,-1-1 1,18-57-1,-18 48-83,1-9 56,-2-2-1,15-92 1,4-125 703,-29 211-460,-9 21-49,-4 33-28,-3 26 129,-2 26-460,2 1 1,2 0-1,-1 67 0,1-29-19,-20 230-6,-23 297 0,26 0 0,30-350 0,-3-203 0,2 0 0,24 90 0,-27-129 1,2-1-1,0 0 1,1 0-1,0 0 1,1-1-1,1 1 1,10 13-1,-16-24-1,0-1-1,1 1 1,-1-1-1,1 1 1,-1-1-1,1 0 1,0 0 0,0 0-1,0 0 1,0 0-1,0-1 1,1 1-1,-1-1 1,0 0-1,1 0 1,-1 0-1,1 0 1,-1-1 0,1 0-1,-1 1 1,1-1-1,-1 0 1,1-1-1,-1 1 1,1-1-1,-1 1 1,1-1-1,-1 0 1,0 0 0,1-1-1,-1 1 1,0-1-1,0 1 1,6-5-1,-1-1-261,1 0 0,-1 0-1,0 0 1,-1-1 0,0 0-1,0-1 1,10-17 0,3-2-632,-2 1 254,-1 0 0,-1-1 0,-1-1 0,-2 0 0,15-48 0,-14 27-124,-2-1 0,10-88 0,-20 118 651,-1 1-1,-1-1 1,-1 1-1,-1-1 1,0 1-1,-1 0 1,-2 0-1,0 0 1,-1 0-1,-9-20 1,7 24 140,0 1-1,-1 0 1,-1 0 0,0 1 0,-1 0 0,0 1-1,-1 0 1,-1 1 0,0 1 0,0-1-1,-1 2 1,-19-11 0,-9-1 247,-2 2 1,-71-23-1,45 18 216,67 24-478,-1 0 20,-1-1 0,1 0 0,0 0 0,0 0 0,-8-5 0,12 6-30,-1 1 1,1-1 0,-1 1 0,1-1 0,-1 1 0,1-1 0,-1 1 0,1-1 0,0 1-1,-1-1 1,1 0 0,0 1 0,0-1 0,0 1 0,-1-1 0,1 0 0,0 1 0,0-1-1,0 0 1,0-1 0,0 1-7,1 0 0,-1 0 0,1 0 0,-1 0 0,1 0 0,-1 0 0,1 0 0,0 0 0,0 0 0,-1 0 0,1 0 0,0 0 0,0 1 0,0-1 0,0 0 0,1 0 0,49-31-484,0 3 0,2 2 0,63-23-1,-61 27-72,235-87-2177,-250 98 1736,14-8-1371,-29 14 985,-4 1-975,-7-1-1996,3-4-22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0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577 175 8773,'44'-78'4825,"-42"73"-4096,-1 1 0,1-1 0,-1 0 0,-1 0 0,1 1 1,-1-1-1,0 0 0,0 0 0,0 1 0,0-1 0,-1 0 0,0 0 0,0 1 0,-2-7 0,-1-5 996,4 13-159,-5 6-8,-24 19-826,0 1-1,2 1 0,0 2 1,-27 34-1,-90 130-1223,120-157 711,-19 28-219,3 1 0,3 1 0,-41 98 0,61-120 0,3 1 0,1 1 0,2 0 0,2 1 0,2 0 0,-3 88 0,11-110 0,0 0 0,1 0 0,1 0 0,2 0 0,0 0 0,1-1 0,1 1 0,1-2 0,1 1 0,1-1 0,0 0 0,2-1 0,19 25 0,-15-25 0,1-1 0,0 0 0,2-1 0,0-1 0,0-1 0,2-1 0,0 0 0,0-2 0,1 0 0,1-2 0,43 14 0,-28-13-128,1-1-1,0-3 1,0-1-1,1-2 1,0-2-1,68-4 1,-69-2-519,-1-2 1,1-1-1,-2-1 1,1-3-1,-1-1 0,-1-2 1,0-1-1,-1-2 1,-1-1-1,0-2 0,42-32 1,-26 9-465,-1-1 0,76-92 0,61-116 2228,-166 216 895,-18 26-710,-12 19-97,2 1-875,1 0 0,0 1 0,1 0 0,0 0 0,1 1-1,-5 13 1,-20 79 690,20-65-718,-10 41-546,12-41-1164,-3-1 0,-1 1 0,-17 37 1,15-45-1810,-10 40 0,12-34-619,-16 37-7078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1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346 1 12417,'-11'14'457,"3"-5"3,1 1 0,0 0 1,1 0-1,0 0 0,0 1 1,1-1-1,0 1 0,1 1 1,-3 12-1,-14 48 2185,-17 73 2327,-18 103 82,-64 359-2435,88-332-2654,26-191 79,6 110 0,3-147-67,2-1 1,3 0 0,24 84 0,-21-98-58,2 0-1,1-1 0,1 0 1,2-1-1,0-1 1,26 31-1,-16-28-703,1-1 0,2-1 0,1-1-1,1-2 1,59 38 0,-39-33-2076,3-3 0,0-2 0,71 24-1,40 2-10176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1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1166 22 13641,'-22'-18'2397,"17"15"-128,-11 14 1764,15-10-3926,-1 0 0,1 0 0,0 0 0,0 0 0,0 0 0,0 0-1,1 0 1,-1 0 0,0 1 0,0-1 0,1 0 0,-1 0 0,1 1 0,-1-1 0,1 0 0,0 1 0,-1-1-1,1 1 1,0-1 0,0 0 0,0 1 0,0-1 0,0 1 0,0-1 0,0 0 0,1 1 0,-1-1-1,0 1 1,1-1 0,-1 0 0,1 1 0,0 1 0,3 9 403,30 138 2837,-11-58-2333,-4 1 0,12 173 0,-31-180-1014,-5 0 0,-27 154 0,5-119 0,-56 159 0,50-188-104,-4-2-1,-4-1 1,-3-3-1,-5-1 1,-3-3 0,-64 78-1,82-122-907,-1-1 0,-2-2 0,-1-1 0,-2-2 0,-1-2 0,-71 39 0,-137 60-10152,131-76 360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1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28 365 14809,'-26'-129'2297,"26"125"-1994,-1 0 0,1-1 0,0 1-1,0 0 1,0 0 0,1-1 0,-1 1-1,1 0 1,0 0 0,0 0 0,1 0-1,-1 0 1,1 0 0,0 0 0,0 0 0,3-5-1,6-9 1052,-6 9-1052,0 1 1,1-1-1,0 1 0,1 0 1,0 1-1,0 0 0,1 0 1,-1 0-1,1 1 1,1 0-1,-1 1 0,1-1 1,0 2-1,0-1 0,1 1 1,-1 1-1,12-3 0,9-2-241,1 1 0,0 2-1,0 1 1,44 0-1,-36 4-988,0 2-1,0 2 0,-1 1 1,51 13-1,-63-11-597,-1 1 0,0 2 0,0 0 0,0 1 0,-2 2 0,0 0 0,27 21-1,15 24-7989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01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54 202 10209,'-27'-15'4712,"14"9"-2567,-1 0-253,31-9-476,17-6-188,-4 6-188,13 0-264,14 0-720,10 0-468,0-3-1092,7-6-972,3 2-3209,7 7-4728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3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22 11109,'-1'-2'535,"-1"0"0,1 1-1,0-1 1,-1 1 0,1-1 0,-1 1 0,0-1 0,1 1-1,-1 0 1,0 0 0,0 0 0,0 0 0,0 0-1,0 1 1,0-1 0,0 1 0,0-1 0,0 1 0,0-1-1,-4 1 1,4 1-328,-1-1 0,0 1 0,1 0 1,-1 0-1,1 0 0,-1 0 0,1 0 0,0 0 0,-1 1 0,1-1 0,0 1 0,0 0 1,0-1-1,-2 4 0,-3 3-72,0 1 1,1 0-1,-1 0 1,2 1-1,0 0 1,-7 18-1,6-8 50,0-1 0,2 1 0,1 1 0,0-1 1,1 0-1,2 34 0,4 2 79,12 66 0,-7-78-187,1 0 0,2-1 0,25 57 0,-26-74-42,2 0 1,1-1-1,1-1 0,0 0 0,2-1 1,28 30-1,-39-47 8,1 1 0,0-1 0,0 0 0,1-1 0,-1 0 1,13 7-1,-17-11-7,0 0 0,1 0 0,-1 0 0,0 0 0,0 0 0,0 0 0,1-1 1,-1 0-1,0 0 0,0 0 0,1 0 0,-1 0 0,0-1 0,1 1 0,-1-1 0,0 0 1,0 0-1,0 0 0,0 0 0,0-1 0,4-2 0,-2 1 19,0 0 0,0-1 0,-1 0 0,1 0 0,-1 0 0,0-1 0,0 1 0,0-1 0,-1 0 0,0 0 1,5-8-1,-4 3 23,-1 0 1,1-1-1,-2 1 1,1 0 0,-2-1-1,2-11 1,-3 13-41,0 0 1,0 0-1,-1 0 0,0 0 1,0 0-1,-1 0 1,0 0-1,-1 0 0,0 1 1,0-1-1,-1 1 1,0 0-1,0 0 0,-1 1 1,-7-10-1,-1 2-283,0 0 0,-2 0-1,0 1 1,0 1 0,-28-17-1,39 27-57,0 1 0,0 0 0,0 1-1,0-1 1,0 1 0,-1-1-1,1 1 1,0 1 0,-1-1-1,1 1 1,-1-1 0,1 1-1,-1 1 1,1-1 0,-1 0 0,1 1-1,0 0 1,-5 2 0,3-2-668,1 1 1,-1 0 0,1 1 0,0-1 0,0 1-1,0 0 1,0 0 0,0 1 0,1-1-1,0 1 1,-1 0 0,-5 7 0,1 6-7894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3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7505,'1'-4'2229,"8"-31"9570,-9 56-11206,0-16-551,0 0 1,0 0-1,1 0 0,0 0 1,0 0-1,0 0 0,0-1 1,1 1-1,0 0 1,0-1-1,0 1 0,1-1 1,-1 0-1,1 1 0,0-1 1,1 0-1,-1-1 0,0 1 1,1-1-1,0 1 0,0-1 1,7 4-1,-1-4 1,19 1 12,-27-3-52,-1-1 0,0 0-1,0 0 1,1 0 0,-1 0-1,0 0 1,0 0 0,1 0-1,-1 0 1,0 0 0,0-1-1,1 1 1,-1 0 0,0-1 0,0 1-1,0-1 1,1 1 0,0-2-1,5-1 8,5-2 72,0-1 0,0 0 0,0 0 0,-1-1 1,0 0-1,0-1 0,19-19 0,-28 26-60,1-1 0,-1 1-1,0 0 1,1 0 0,-1 0-1,1 0 1,-1 0 0,1 0 0,2 0-1,1 0 23,-5 1-33,0 1 0,0-1 0,0 1 0,0 0 0,0-1 0,0 1 0,0 0-1,0 0 1,0 0 0,-1 0 0,1 0 0,0-1 0,0 1 0,-1 1 0,1-1 0,0 2 0,0-2 12,2 5 9,1-1-1,-1 1 0,-1 0 1,1 1-1,-1-1 0,0 0 1,-1 1-1,1-1 0,0 8 1,-1 2 25,0 0 1,-2 28-1,0 75 203,-3 24-121,-23 77-8,24-198-123,0-1 0,-1 0-1,-1 0 1,-1 0-1,-1-1 1,-1 0 0,-1 0-1,0 0 1,-17 24-1,22-40 23,0 1 0,0-1-1,0 0 1,-1-1-1,1 1 1,-1-1 0,0 0-1,-8 4 1,12-7 0,0 0 0,0 0 0,0 0 0,-1 0 1,1 0-1,0 0 0,0 0 0,0 0 0,-1 0 0,1-1 0,0 1 0,0 0 1,0-1-1,0 1 0,0-1 0,0 0 0,0 1 0,-2-2 0,1 1 55,-2-1-51,1 0 0,-1 1 1,1-1-1,0-1 0,-1 1 0,1 0 0,0-1 0,1 1 0,-1-1 0,0 0 0,1 0 0,0 0 0,-1-1 0,1 1 0,1 0 0,-1-1 0,0 1 0,1-1 0,0 1 0,-1-1 0,2 0 0,-1 0 0,0-4 0,-1-2-46,2 1 0,-1 0 0,1 0 0,1 0 0,-1 0 0,2 0 0,-1 0 0,6-16-1,16-41-2949,62-117 0,-63 144-2376,55-72-1,-40 70-2186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4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548 428 8709,'1'0'75,"10"1"1379,-14 0 151,1-1-1343,0 1 0,0 0 0,0-1 0,0 1 0,1 0 0,-1 0 0,0 0 0,0 0 0,1 0 1,-1 0-1,1 1 0,-1-1 0,1 0 0,0 1 0,-1-1 0,0 3 0,-39 70 4477,37-63-4538,-14 33 228,2 0 0,2 1 0,-13 73 0,23-86-2246,1-1 0,2 55 0,1-82 1547,0-1 0,0 1-1,0 0 1,0-1 0,1 1 0,0-1 0,0 1-1,0-1 1,0 1 0,0-1 0,1 1 0,-1-1-1,1 0 1,0 0 0,0 0 0,0 0 0,1 0 0,-1 0-1,4 3 1,-3-4-951,-4-4 100,-2-7 662,0 1 0,1-1 1,1 0-1,-1 0 0,1 0 0,1 0 1,0-10-1,6-64-24,-5 80 510,13-80 898,1-5 634,-12 47-339,0-9 2257,11-49-1,-12 86-2072,-1 1 0,0-24 1,1-12 619,-1 45-1232,3-27 301,1 57-1094,-4-24 43,-1-6-2137,2-19 1619,2 0 0,0 1 0,1-1 0,1 1 0,12-26 0,0-6 961,-13 39-128,-1-1-1,0 0 1,-1 0 0,-1 0-1,0 0 1,-1-1-1,-1-18 1,-1 28-274,0-3 1297,-4 22-220,3-7-1191,-98 282 4493,-63 185-2191,-51 169-1843,200-595-543,-3 10-742,1 0-1,3 2 1,-9 101-1,22-123-2035,4 40-1,-4-72 817,15-18-2141,-12 9 3209,18-23-4054,-3-8-2845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4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8141,'30'-27'9891,"-3"43"-7738,-9-4-1855,-1 1 1,0 1-1,0 0 0,-2 1 1,27 33-1,-35-38-269,0-1 1,-1 1 0,-1 1-1,0-1 1,0 1 0,-1 0-1,-1 0 1,0 0 0,0 1-1,-1-1 1,0 1-1,0 20 1,-3-10 1,-1 1 0,-1-1-1,-1 0 1,-13 40 0,-40 81 316,-4-17 601,53-109-797,5-12 55,0 0 1,0 0 0,1 1 0,0-1-1,0 1 1,0 0 0,1 0 0,-1 10-1,2-16-202,0 0-1,0 0 1,0 0-1,0 1 0,0-1 1,0 0-1,0 0 1,0 0-1,0 0 0,0 0 1,0 0-1,0 1 1,0-1-1,0 0 0,0 0 1,0 0-1,0 0 1,0 0-1,0 0 0,0 0 1,0 1-1,0-1 1,0 0-1,0 0 0,0 0 1,1 0-1,-1 0 1,0 0-1,0 0 0,0 0 1,0 0-1,0 0 1,0 0-1,0 0 1,1 0-1,-1 0 0,0 1 1,0-1-1,0 0 1,0 0-1,0 0 0,0 0 1,1 0-1,-1 0 1,0 0-1,0 0 0,0 0 1,0-1-1,0 1 1,0 0-1,0 0 0,1 0 1,-1 0-1,0 0 1,0 0-1,0 0 0,14-1-173,0 0-1,-1-1 0,1 0 0,-1-1 0,1-1 1,15-6-1,80-40-2606,-62 27 1068,-8 3-704,43-29-1,-5-7-3696,-34 21-302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4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8625,'-36'10'1376,"29"-8"1428,6 5-1842,1 0 0,-1 1 0,0-1 0,-3 10 0,-23 50 1267,1-1-702,-28 169 741,20-80-3548,29-132-267,-4 45 1,8-59 291,1 0-1,0 0 1,1 1 0,0-1 0,0 0 0,1 0 0,5 17 0,0-11-4986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1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26 10969,'0'0'83,"-1"1"-1,1-1 1,-1 1-1,1-1 1,-1 1-1,1-1 1,-1 1-1,1-1 1,-1 0 0,0 1-1,1-1 1,-1 0-1,0 1 1,1-1-1,-1 0 1,0 0-1,1 0 1,-1 0-1,0 0 1,1 1 0,-1-1-1,0 0 1,0-1-1,1 1 1,-1 0-1,0 0 1,1 0-1,-1 0 1,0 0 0,1-1-1,-2 0 1,-17-15 987,6 3-18,11 13-929,0 0-1,0 0 0,0 0 1,0 0-1,0 0 0,0 0 1,0 1-1,1-1 0,-1 1 1,0-1-1,0 1 0,0 0 0,1-1 1,-1 1-1,0 0 0,1 0 1,-1 1-1,1-1 0,-1 0 1,-1 2-1,-30 30 2107,19-15-1338,1 1 0,1 0 0,1 0 0,1 1 0,0 1 1,-10 33-1,9-19-206,2 1 0,2 1 1,-4 43-1,10-66-545,1 0-1,0 1 1,1-1-1,0 1 1,1-1 0,1 0-1,0 0 1,1 0 0,0 0-1,1-1 1,1 0-1,11 21 1,-12-26-109,1 0 0,-1-1 1,1 0-1,1 0 0,-1 0 0,1-1 1,0 1-1,1-2 0,-1 1 0,1-1 1,0 0-1,1-1 0,-1 0 0,1 0 1,0-1-1,0 0 0,0 0 0,0-1 0,0-1 1,11 2-1,-9-2-44,0-1 0,0 0 1,0 0-1,0-1 0,-1 0 0,1-1 0,0 0 1,-1-1-1,1 0 0,-1-1 0,0 0 1,0 0-1,-1-1 0,1 0 0,-1-1 0,0 0 1,0-1-1,-1 0 0,0 0 0,0-1 0,-1 0 1,11-13-1,-16 16 3,0-1 0,0 0 0,-1 0-1,1 0 1,-1 0 0,-1 1 0,1-1 0,-1-1 0,0 1 0,0 0-1,-1 0 1,1 0 0,-3-7 0,2 10 6,-1-6-1,0 0 0,-1 0 0,0 1 0,0-1 0,-1 1 0,-1 0 0,1 0 0,-1 1 0,-9-12 1,-7-5-42,-31-28 1,46 46 21,-26-22-1258,-48-33 0,64 49 241,-18-22-3494,27 26 2117,14-13-15417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5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7937,'0'0'2071,"1"4"-171,7 53 2588,6 40-1082,-8-72-3084,0 0-1,2-1 1,1 0-1,1 0 0,0-1 1,20 30-1,-24-43-370,1-1 0,-1 0 0,2 0 0,-1-1 0,1 0-1,0-1 1,1 1 0,-1-1 0,2-1 0,-1 0 0,1 0 0,-1-1 0,2 0-1,-1-1 1,0 0 0,1-1 0,12 3 0,-18-5-13,12 2-203,0-1 0,23 1 0,-35-3 198,0-1 0,1 1-1,-1-1 1,1 0-1,-1 0 1,0 0 0,0-1-1,1 0 1,-1 0-1,0 0 1,-1-1 0,7-3-1,-2-2-1,-1 0 0,0 0 0,0-1 0,0 0 0,-1 0 0,-1-1 0,0 0 0,0 0 0,-1-1 0,0 1-1,-1-1 1,0 0 0,4-20 0,1-11 244,-3 0-1,2-58 0,-7 83 396,-1 0-1,-1-1 1,0 1 0,-7-29-1,7 46-477,-1 0-1,1 0 1,-1 0-1,1 0 1,-1 0-1,1 0 1,-1 0-1,1 1 1,-1-1-1,1 0 1,0 1-1,-2 0 1,2-1-4,-1 1-33,0 0 1,0 0-1,0 0 1,0 0 0,0 1-1,0-1 1,1 0-1,-1 1 1,0-1-1,1 1 1,-1 0 0,1-1-1,-1 1 1,1 0-1,0 0 1,-2 3-1,-12 37 349,10-25-244,-43 155-202,16 3-4016,28-150 1213,1 0 1,1 50-1,7-13-6162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15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28 9457,'-34'-27'5972,"18"36"-18417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0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72 9557,'-22'-8'1219,"-6"-3"13,5 0 9943,46 1-9166,7 2-1567,0 2-1,1 1 1,0 1 0,45 0-1,-48 2-283,485-1-89,-255 7-3890,-41 3-6453,-104-3-274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28 14593,'-10'-27'13754,"-1"51"-10239,-2 12-3052,-9 44 0,1-6-484,4-15 21,2 0 0,3 0 0,-7 84 0,17-96 0,2 0 0,1 0 0,3 0 0,19 89 0,-14-99 0,2 0 0,1-1 0,2 0 0,2-1 0,34 58 0,-35-71 0,0-1 0,2-1 0,0 0 0,1-1 0,1 0 0,0-2 0,2-1 0,0 0 0,30 17 0,-39-27 0,-1-1 0,1 0 0,0 0 0,0-1 0,19 4 0,-28-7 0,1-1 0,-1 1 0,0-1 0,1 1 0,-1-1 0,1 0 0,-1 0 0,0 0 0,1-1 0,-1 1 0,0-1 0,1 0 0,-1 0 0,0 0 0,0 0 0,0-1 0,0 1 0,0-1 0,0 0 0,0 0 0,0 0 0,-1 0 0,1 0 0,-1-1 0,4-3 0,-5 4 0,0-1 0,0 0 0,0 0 0,0 0 0,0 0 0,0 0 0,-1 0 0,1 0 0,-1 0 0,0 0 1,0 0-1,0 0 0,0 0 0,-1 0 0,1 0 0,-1 0 0,0 0 0,0 0 0,0 0 0,0 0 0,0 0 0,-2-3 0,-3-4-3,0-1 1,-1 1-1,0 1 0,-11-12 0,9 11 32,-25-27-1982,28 32 1064,0-1-1,-1 1 0,1 1 1,-1-1-1,0 1 0,0 0 1,-12-4-1,6 2-543,-11-3-801,-1 7-4517,0 4-3560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1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28 15237,'-37'15'1122,"-54"18"1472,25-18 8828,84-3-9167,-2-8-2239,1 0 0,0-1 0,1 0 0,-1-2 0,0 0 0,1-1 0,19-2 0,16 0-7,1023-32-222,-617 1-4191,-275 15 1069,-49 5-501,4 3-3380,-26 4-3563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1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1204 5 5673,'-3'-1'1321,"-4"0"-2468,6 0 1629,0 1 1,-1 0-1,1-1 1,-1 1-1,1 0 0,-1-1 1,1 1-1,0 0 0,-1 0 1,1 0-1,-1 1 0,1-1 1,-1 0-1,1 0 0,0 1 1,-1-1-1,1 1 1,-1-1-1,1 1 0,0 0 1,0 0-1,-1-1 0,1 1 1,0 0-1,-2 2 0,-1 1-154,0 0 0,0-1-1,-1 1 1,1-1-1,-1 0 1,0 0 0,0-1-1,0 0 1,0 1-1,0-2 1,0 1 0,-1 0-1,-7 0 1,-13 5 650,-306 118 5988,12 28-5118,162-59-1848,144-84 0,0 1 0,0 0 0,1 1 0,0 1 0,1 0 0,1 0 0,0 1 0,-11 20 0,19-29 0,1 0 0,-1 0 0,1 0 0,1 1 0,-1-1 0,1 1 0,0-1 0,0 1 0,1-1 0,-1 1 0,1 0 0,1-1 0,-1 1 0,1 0 0,0-1 0,0 1 0,0-1 0,1 1 0,0-1 0,0 0 0,0 0 0,1 0 0,0 0 0,0 0 0,0 0 0,1-1 0,-1 0 0,6 6 0,10 8 0,0-1 0,1-1 0,1 0 0,42 23 0,20 5 0,114 43 0,-126-59 0,-2 3 0,131 80 0,-192-105 0,1 0 0,-1 0 0,0 1 0,0 0 0,0 0 0,-1 1 0,0 0 0,-1 0 0,0 1 0,0 0 0,6 13 0,-12-20 0,1 1 0,0 0 0,-1-1 0,0 1 0,0 0 0,0-1 0,0 1 0,0-1 0,0 1 0,-1 0 0,1-1 0,-1 1 0,0-1 0,1 1 0,-1-1 0,0 1 0,-1-1 0,1 0 0,-3 4 0,-1 2 0,0-1 0,-1 0 0,-11 10 0,10-11 0,-1 0 0,0-1 0,0 0 0,0 0 0,0-1 0,-1 0 0,1 0 0,-11 2 0,-73 16 0,89-22 0,-67 10 0,1-4 0,-1-3 0,0-2 0,-124-16 0,162 11 0,1-2 0,-63-18 0,84 21 0,0-1 0,-1 0 0,2-1 0,-1 0 0,1-1 0,-1 0 0,1 0 0,1-1 0,0 0 0,0 0 0,0-1 0,-11-15 0,16 17 0,0 0 0,0-1 0,1 1 0,-1-1 0,2 1 0,-1-1 0,1 0 0,0 0 0,0 0 0,1 0 0,0 0 0,0 0 0,0 1 0,1-1 0,0 0 0,1 0 0,-1 0 0,1 1 0,1-1 0,3-8 0,8-14 0,1 0 0,36-53 0,-47 76 0,42-58-561,93-100 0,73-43-4806,-104 110 673,-34 34-1681,11-10-5850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3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73 10877,'-2'-8'1070,"1"0"-1,0-1 1,1 1 0,0 0 0,1-1-1,2-13 6004,-5 24-5577,-3 9-847,0 0-1,1 0 0,1 0 1,0 0-1,0 1 1,1-1-1,0 1 0,1 0 1,1 22-1,-6 40-229,-47 159-419,0-3 0,29-110-281,-12 76 879,33-170-1490,1 0 1,1 1-1,2-1 0,0 0 1,8 38-1,8-15-4003,-2-20-1858,5-3-6349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4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0 12557,'-4'4'2726,"-8"5"-1532,1 0-1,0 1 1,1 0 0,0 1 0,0 0 0,2 1 0,-1 0 0,1 0 0,1 1-1,-9 21 1,7-11-198,1 1 0,1 0 0,-7 50-1,12-52-855,1 0 0,0 0 0,2 0 0,5 33 0,-2-34-168,1 0 1,1-1-1,1 1 1,0-2-1,2 1 1,0-1-1,1 0 0,1-1 1,1 0-1,0-1 1,28 29-1,-23-29 28,1 0 0,1-1 0,1-1 0,0-1 0,1-1 0,0-1 0,1 0 0,1-2 0,-1 0 0,2-2 0,-1 0 0,1-2 0,0-1 0,0 0 0,1-2 0,-1-1 0,46-2 0,-60-1 0,1 0 0,-1-1 0,1-1 0,-1 0 0,0 0 0,0-1 0,0 0 0,-1-1 0,1 0 0,-1 0 0,0-1 0,-1-1 0,1 1 0,-1-1 0,0 0 0,-1-1 0,9-11 0,-11 12 0,0 0 0,-1 0 0,1-1 0,-1 0 0,-1 0 0,0 0 0,0 0 0,0-1 0,-1 1 0,-1-1 0,1 1 0,-1-1 0,-1 0 0,1 1 0,-2-1 0,1 0 0,-1 1 0,0-1 0,-1 0 0,0 1 0,-5-14 0,0 8 1,0-1-1,-2 1 1,1 1 0,-2-1-1,0 1 1,0 1 0,-1 0-1,-1 1 1,0 0 0,0 0-1,-1 2 1,0-1 0,-28-13-1,-9-2-38,-1 2 0,-88-27 0,104 40-1292,-49-9-1,63 15-3503,-39 1 1,80 7-1319,-6 1 3638,36 4-6170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4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 15 9681,'7'-9'1784,"-11"4"-29,-30 4 1542,16 3-1682,0 1 1,-29 8-1,36-6-1271,0 1 0,1-1 0,0 2 0,0-1-1,0 1 1,1 1 0,0 0 0,-13 15 0,22-22-320,0 0 0,0 0 1,-1 0-1,1 0 0,0 0 0,0 0 1,0 0-1,0 0 0,0 0 1,1 0-1,-1 0 0,0 0 1,0 0-1,1 0 0,-1 0 1,0 0-1,1 0 0,-1-1 1,1 1-1,0 2 0,0-2 40,0 2-47,0-1-1,0 0 1,1 0-1,-1 1 1,0-1-1,1 0 1,-1 0-1,1-1 1,0 1-1,0 0 1,0 0 0,0-1-1,0 1 1,0-1-1,0 0 1,0 1-1,0-1 1,1 0-1,-1 0 1,0-1-1,3 2 1,1-1 15,0-1 1,0 1 0,0-1-1,0 0 1,0 0 0,0-1-1,0 0 1,9-2 0,0-1 372,0-1 0,-1 0 1,0-1-1,0-1 1,20-12-1,-30 16-76,1-1 1,-1 1-1,0-1 1,-1 0-1,1 0 0,-1-1 1,6-7-1,0-1 615,-7 11-353,-2 24-116,-14 214-475,-6 500 0,8-594 0,-7-2 0,-5 0 0,-51 160 0,67-273 0,-2 0 0,0 0 0,-16 26 0,23-47 0,0 0 0,-1 0 0,0-1 0,0 1 0,0-1 0,-1 0 0,0 0 0,0 0 0,0-1 0,0 1 0,-1-1 0,0-1 0,0 1 0,0-1 0,0 0 0,0 0 0,-1-1 0,-11 3 0,15-4 0,-1-1 0,0 1 0,1-1 0,-1 0 0,1 0 0,-1-1 0,0 1 0,1-1 0,-1 1 0,1-1 0,-1 0 0,1-1 0,-1 1 0,1-1 0,0 1 0,0-1 0,0 0 0,0 0 0,0 0 0,0-1 0,0 1 0,1-1 0,-1 1 0,1-1 0,0 0 0,0 0 0,0 0 0,0 0 0,0 0 0,1-1 0,-3-4 0,0-5 0,0-1 0,1 1 0,0-1 0,1 1 0,0-1 0,1 0 0,1-16 0,3-26 12,3 0 0,2 0 0,2 0-1,3 1 1,36-97 0,-18 78-704,3 1 0,3 2 0,70-102-1,-38 78-2612,113-120 0,-124 156-1918,77-61-1,-48 54-4804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4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 8241,'6'-1'517,"0"-1"1,0 2-1,0-1 0,0 0 1,0 1-1,0 0 0,0 1 1,0-1-1,0 1 1,0 0-1,-1 1 0,1-1 1,0 1-1,0 0 0,-1 1 1,0-1-1,11 8 1,-9-5-124,-1 0 0,1 0 1,-1 1-1,0 0 0,0 0 1,-1 0-1,0 1 1,0 0-1,6 12 0,-9-14-241,0 0 0,0-1-1,-1 1 1,1 0-1,-1 0 1,0 0-1,-1 0 1,1 0-1,-1 0 1,0 0 0,0 1-1,-1-1 1,0 0-1,0 0 1,0 0-1,0 0 1,-3 6 0,-9 18 624,-1 0 0,-2-1 0,-33 46 0,-68 71 1619,65-85-1101,52-59-1280,0-1 1,1 1-1,-1 0 1,0-1-1,0 1 1,0 0-1,1-1 1,-1 1-1,0 0 1,1-1-1,-1 1 1,1-1-1,-1 1 1,1-1-1,-1 1 1,1-1 0,-1 1-1,1-1 1,-1 1-1,1-1 1,-1 0-1,1 1 1,1 0-1,-2-1-4,3 1-58,1 1 1,-1-1-1,0 0 0,0 0 0,1 0 1,-1 0-1,0-1 0,1 1 0,-1-1 0,1 0 1,-1 0-1,1 0 0,-1-1 0,6 0 0,53-16-1139,-41 10 621,48-15-2479,74-35 1,-7-8-5534,-39 15-2748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0 335 12905,'3'1'188,"-1"-1"-38,-1 0-1,1 0 0,-1 0 1,1 0-1,-1 1 0,1-1 1,-1 1-1,0-1 0,1 1 0,-1 0 1,0-1-1,1 1 0,-1 0 1,0 0-1,0 0 0,0 0 1,1 0-1,-1 0 0,0 0 1,-1 0-1,1 1 0,0-1 1,0 0-1,0 1 0,-1-1 1,1 0-1,-1 1 0,1-1 1,-1 1-1,1 1 0,1 3 244,0 0 0,1 0 0,0 0-1,0 0 1,0-1 0,1 1 0,0-1-1,0 0 1,0 0 0,0-1 0,1 1-1,0-1 1,0 0 0,6 4 0,15 14 830,82 69 1369,-34-32-1673,-32-21-452,-28-23-137,2-1 0,0 0 0,0-2 0,33 19 0,-49-30-308,1-1-1,0 0 0,-1 1 0,1-1 0,0 0 1,0 0-1,-1 1 0,1-1 0,0 0 1,0 0-1,0 0 0,-1 0 0,1 0 0,0 0 1,0 0-1,0 0 0,-1-1 0,1 1 0,0 0 1,0 0-1,-1-1 0,1 1 0,0 0 0,-1-1 1,1 1-1,0-1 0,-1 1 0,1-1 0,0 0 1,1-1 10,0 0 0,0-1 0,-1 1 0,1-1 0,-1 1 0,0-1 0,0 0 1,2-5-1,1-10 17,-1 0 0,2-21 1,-4 30-13,36-230-1181,-25 186-1037,3 2 0,31-78-1,-38 113 482,0 0 1,1 0-1,0 1 0,1 0 1,17-18-1,16-11-9006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5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342 407 5064,'1'-18'1641,"1"1"-1,-3-26 0,2-32 3329,2 44-3226,-2 1-1,-1-1 1,-2 1 0,0-1-1,-2 1 1,-11-40-1,15 70-1722,0 0-1,0 0 1,0 0-1,0 0 1,0 0-1,0 1 1,0-1-1,0 0 1,0 0-1,-1 0 1,1 0-1,0 0 1,0 0-1,0 0 0,0 0 1,0 0-1,0 1 1,0-1-1,0 0 1,0 0-1,-1 0 1,1 0-1,0 0 1,0 0-1,0 0 1,0 0-1,0 0 1,0 0-1,-1 0 0,1 0 1,0 0-1,0 0 1,0 0-1,0 0 1,0 0-1,0 0 1,-1 0-1,1 0 1,0 0-1,0 0 1,0 0-1,0 0 1,0 0-1,0 0 0,0-1 1,0 1-1,-1 0 1,1 0-1,0 0 1,0 0-1,0 0 1,0 0-1,0 0 1,0 0-1,0 0 1,0-1-1,0 1 1,0 0-1,0 0 0,0 0 1,0 0-1,0 0 1,-1 0-1,1-1 1,0 1-1,-10 9 384,0 1-1,1 0 1,0 1-1,0-1 1,1 2-1,0-1 1,1 1-1,-9 20 1,-37 113 329,43-113-757,-10 34 25,3 2 0,4 0 0,2 0 0,3 1 0,1 99 0,10-116 0,3 1 0,1-1 0,3-1 0,2 0 0,2 0 0,2-1 0,40 83 0,-45-112 0,0-1 0,0 0 0,2-1 0,1-1 0,0 0 0,1-1 0,29 26 0,-28-34 0,-8-6 0,-8-8 0,-8-7 0,-1 1 8,-2 0-1,1 1 1,-1 0 0,-1 0 0,-18-11-1,-73-36-790,33 18-1712,60 34 1625,-37-21-1921,12 12-7331,15 8-2646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5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54 422 15877,'-45'-23'3259,"36"19"-193,12 0-421,2-3-2262,1 1 1,0 0-1,0 0 0,0 1 1,1 0-1,0 0 0,0 0 1,0 1-1,1 0 0,-1 0 0,9-2 1,20-7 316,44-9 1,-65 18-479,790-164 19,10 59-11297,-813 109 11004,142-11-4356,-52 14-1448,-42 5-1099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5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1115 67 7597,'-1'1'158,"-1"0"1,1 0-1,-1 0 1,0 0-1,1-1 1,-1 1-1,0-1 1,1 1-1,-1-1 1,0 1-1,0-1 1,-3 0 0,4-1-19,0 1 0,1-1 0,-1 0 0,0 1 0,1-1 0,-1 0 0,1 0 0,-1 1 0,1-1 0,-1 0 0,1 0 0,-1 0 0,1 0 0,0 0 1,0 0-1,-1 1 0,1-1 0,0 0 0,0 0 0,0 0 0,0 0 0,0 0 0,0 0 0,0 0 0,1-1 0,-2 1 42,1-1 0,-1 1 0,0 0 0,1 0 1,-1 0-1,0 0 0,0 0 0,0 0 0,0 1 0,0-1 0,0 0 0,0 0 0,0 1 0,0-1 0,0 0 0,0 1 0,-2-1 0,0 0 287,-7-5 213,-1 1 0,0 0-1,0 1 1,0 1 0,-1 0 0,1 0 0,-1 1-1,0 0 1,0 1 0,0 1 0,-23 1 0,0 3 848,-1 1 1,-58 16 0,61-11-607,0 1-1,-57 29 1,51-18-899,0 2 0,2 1 1,1 2-1,1 1 0,1 2 1,-52 60-1,72-72-25,0 0 0,1 1 0,1 0 0,0 1 0,2 0 0,-9 25 0,14-31 0,0 0 0,2 0 0,0 0 0,0 0 0,1 0 0,1 1 0,0-1 0,2 1 0,-1-1 0,5 25 0,1-14 0,2 0 0,0-1 0,2 1 0,0-2 0,2 1 0,0-2 0,2 1 0,0-2 0,2 0 0,32 35 0,-41-49 0,80 92 0,-76-86 0,-1 1 0,-1 1 0,0-1 0,-1 2 0,8 20 0,-15-32 0,0 0 0,0 0 0,0-1 0,0 1 0,-1 0 0,1 0 0,-1 0 0,0 0 0,0 0 0,-1 0 0,1 0 0,-1 0 0,0 0 0,0 0 0,0-1 0,-1 1 0,1 0 0,-1-1 0,0 1 0,0-1 0,0 1 0,-4 4 0,0-2 0,1 0 0,-1-1 0,0 0 0,-1 0 0,1 0 0,-1-1 0,0 0 0,0 0 0,-13 4 0,0-1 0,1-2 0,-1 0 0,0-2 0,0 0 0,0-1 0,-27-1 0,32-1 0,0-1 0,0 0 0,0-1 0,0-1 0,1-1 0,-1 0 0,1 0 0,-28-14 0,38 16 0,0-1 0,0 1 0,0-1 0,0 0 0,1 0 0,-1 0 0,1 0 0,-1-1 0,1 0 0,0 1 0,1-1 0,-1 0 0,1 0 0,0 0 0,-4-9 0,5 7 0,0 1 0,0-1 0,1 1 0,-1 0 0,1-1 0,1 1 0,-1-1 0,1 1 0,0-1 0,0 1 0,0 0 0,1-1 0,3-7 0,11-22 18,1 0 1,42-61-1,57-58-760,-70 95-465,90-106-4491,-39 60-3276,-20 26-4243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6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247 142 12349,'-14'3'1143,"-1"-1"0,1 0 0,-27-1 0,23-1 933,1 0 0,-24 5 0,-21 3 1245,37-5 2941,204-38-6226,-58 9-37,435-41 1,4 45 0,-197 10 0,-243 9 0,-104 4-14,-21 2 4,-22 2-614,-29-6-2683,5 0-1017,15 9-4865,14 1-3126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9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56 233 6161,'-15'-14'9171,"19"5"-3971,2 1-7276,-4 6 3687,-13-3-1122,9 5-355,1 0 0,-1-1 0,0 1 0,1-1 0,-1 1 0,1-1 0,-1 0 0,1 0 0,-1 0 0,1 0-1,-3-2 1,-16-19 448,20 21-560,0 0 0,0 0 1,0-1-1,0 1 1,0 0-1,0 0 0,0 0 1,0 0-1,0 0 0,0 0 1,0 0-1,1-1 1,-1 1-1,0 0 0,1 0 1,-1 0-1,1 0 0,0-1 1,0 1 31,1-6 0,-1 0 0,2 0 0,-1 0 0,1 0 0,0 0 0,0 1 0,1-1 0,0 1 0,0 0 0,1 0 0,-1 1 0,1-1 0,1 1 0,-1 0 0,1 1 0,-1-1 0,1 1 0,1 0 0,9-5 0,-8 6-43,0-1 0,0 1 1,0 1-1,0 0 0,0 0 0,1 1 0,-1-1 0,1 2 0,-1-1 0,1 1 0,-1 1 0,1 0 1,10 2-1,-6 0 4,0 1 0,-1 0 0,0 1 0,0 1 0,0 0 0,0 0 0,19 16 0,-9-4-6,-1 1 0,-1 1 0,0 0 0,-2 2 0,-1 0 0,0 1 0,18 35 0,-14-19 6,-2 0 1,21 66 0,-34-89-19,-2 1 0,0-1 0,-1 1-1,-1 0 1,-1 0 0,0 0 0,-1 1-1,-1-1 1,-4 25 0,1-22 27,-1-1 0,0 0 0,-1 0 1,-2 0-1,0-1 0,0 0 0,-2 0 0,0-1 1,-1 0-1,-1-1 0,0 0 0,-1-1 0,-1-1 0,-18 15 1,-68 53 2536,97-79-1741,35-19-244,61-20-216,130-32-1,118-9-722,-100 24-2898,-147 33-678,-50 16-4140,-21 4-3001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9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222 327 15873,'-122'23'2910,"108"-20"-1318,0-1 0,0 0 0,-24-1 0,19-2 4703,24-2-5172,41-17-1077,0 3-1,2 1 1,85-17-1,-102 26-29,1010-164-16,-532 117-1094,-171 27-3799,-178 19 554,-59 8-4236,-67 1-2307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29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776 1 10789,'-5'2'628,"-1"1"-1,1-1 1,-1 0 0,0 0-1,0-1 1,0 0 0,0 0-1,0 0 1,-8-1 0,-29 6 2451,28-3-2308,-64 18 2647,4 6-143,-115 58 1,155-67-2963,0 3 1,2 0 0,0 2 0,2 2-1,-43 42 1,67-59-314,1-1 0,-1 1 0,1 1 0,0-1 0,1 1 0,0 0 0,0 0 0,1 0 0,1 1 0,-1-1 0,-3 19 0,6-19 0,1-1 0,-1 0 0,1 0 0,1 1 0,0-1 0,0 0 0,0 0 0,1 0 0,1 0 0,-1 0 0,1 0 0,0-1 0,1 1 0,0-1 0,6 8 0,11 13 0,1-2 0,2 0 0,0-1 0,2-2 0,52 38 0,39 36 0,-112-93 0,0 1 0,-1-1 0,1 1 0,-1 0 0,0 1 0,-1-1 0,6 10 0,-9-13 0,1 0 0,-1 0 0,1 0 0,-1 0 0,0 0 0,0 0 0,0 0 0,0 0 0,0 0 0,0 0 0,0-1 0,-1 1 0,1 0 0,-1 0 0,1 0 0,-1 0 0,0 0 0,0 0 0,1-1 0,-1 1 0,-1 0 0,1-1 0,0 1 0,0-1 0,-1 1 0,1-1 0,0 1 0,-1-1 0,0 0 0,-1 1 0,-6 4 0,1 0 0,-1-1 0,0 0 0,-1 0 0,1-1 0,-1-1 0,-15 5 0,22-7 0,0 0 0,0-1 0,-1 1 0,1-1 0,0 1 0,0-1 0,0 0 0,-1 0 0,1 0 0,0-1 0,0 1 0,0-1 0,0 1 0,-1-1 0,1 0 0,0-1 0,0 1 0,1 0 0,-1-1 0,0 1 0,0-1 0,1 0 0,-1 0 0,1 0 0,-1-1 0,1 1 0,0 0 0,-3-6 0,3 4 0,1-1 0,0 0 0,0 0 0,1 0 0,-1 0 0,1 0 0,0 0 0,1 0 0,-1 0 0,1 0 0,0 1 0,0-1 0,3-8 0,-3 12 0,8-24 0,1 1 0,1 1 0,1 0 0,1 1 0,1 0 0,23-27 0,-1-1 0,134-178-1351,33-48-8564,-154 200 2852,1 6-4391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0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16181,'-8'14'9256,"7"5"-5211,7 22-3598,-2-19 853,-4 23-807,-2-1 0,-10 62 0,4-43-434,-71 403-59,72-436-92,2 1 0,1 0 1,1-1-1,2 37 0,4-28-1934,7 48 0,-9-83 1618,0 0 0,0 1 0,0-1 0,1 0 0,-1 0 0,1 0 0,0 0 0,0 0 0,0 0 0,1-1 0,-1 1 0,1-1 0,5 6 0,-6-7 160,1-1 0,-1 1-1,1 0 1,0-1 0,0 1 0,-1-1 0,1 0 0,0 0-1,0 0 1,0-1 0,0 1 0,0-1 0,0 1-1,0-1 1,1 0 0,-1 0 0,0 0 0,0-1 0,0 1-1,3-2 1,4-1-142,0 0-1,0-1 1,-1 0 0,1-1-1,-1 0 1,-1 0-1,1-1 1,-1 0-1,0-1 1,0 0 0,0 0-1,7-10 1,11-15-208,39-63 0,-29 40 1072,5-8 923,-20 29 1899,49-58-1,-70 91-3154,1 0 1,0 0-1,-1 0 0,1 0 0,0 1 1,0-1-1,0 0 0,0 1 1,0-1-1,0 1 0,0-1 0,0 1 1,0-1-1,0 1 0,0 0 0,0 0 1,0-1-1,0 1 0,0 0 0,0 0 1,0 0-1,3 0 0,-2 1 42,0 0 0,0 0 0,0 0 0,0 0-1,0 0 1,-1 0 0,1 0 0,0 1 0,0-1-1,-1 0 1,1 1 0,1 2 0,4 4 266,-1 1 0,0 1 1,0-1-1,6 17 0,16 24 583,-12-27-553,1-1-1,39 40 0,-46-53-401,0-1 0,0-1 0,0 1-1,1-2 1,0 1 0,1-2 0,-1 1 0,1-2-1,12 4 1,-20-7-57,0 0 1,0-1-1,0 0 0,0 0 1,0 0-1,0-1 0,0 1 1,0-1-1,0 0 0,-1 0 1,7-2-1,-3 0-20,-7 3 1,0 0-1,1 0 1,-1 0-1,0 0 1,0 0 0,0 0-1,0 0 1,0 0-1,1 0 1,-1 0-1,0 0 1,0 0 0,0 0-1,0 0 1,0 0-1,1 0 1,-1-1-1,0 1 1,0 0 0,0 0-1,0 0 1,0 0-1,0 0 1,0 0 0,0 0-1,0-1 1,0 1-1,0 0 1,1 0-1,-1 0 1,0 0 0,0 0-1,0-1 1,0 1-1,0 0 1,0 0-1,0 0 1,0 0 0,0-1-1,0 1 1,0 0-1,0 0 1,-1 0-1,1 0 1,0 0 0,0-1-1,0 1 1,0 0-1,0 0 1,-1-11 10,0 4 5,1 1 0,-1-1 1,0 1-1,-1-1 0,0 1 1,0 0-1,0 0 0,-4-7 1,-10-13-123,0 2-1,-32-35 1,42 53-104,1 0-1,0 0 1,0 0-1,0-1 1,1 1-1,0-1 1,0 0-1,1-1 1,-4-10-1,8 15 16,0 1-1,0 0 1,0 0-1,0 0 0,1 0 1,-1 0-1,1 0 1,-1 0-1,1 0 0,0 0 1,0 1-1,0-1 1,3-1-1,10-6-207,1 1-1,0 1 1,0 1 0,1 0-1,-1 1 1,1 1-1,18-3 1,9-3-216,6-4 375,0-3-1,89-44 0,-125 55 555,-12 5 588,-4 2-822,-2 1-81,0 0 0,0 0 0,0 0 0,1 0 0,-1 1 0,1-1 0,0 1 0,0 0 0,0 0 0,0 0 0,0 0-1,1 1 1,-1-1 0,1 1 0,0-1 0,0 1 0,0 0 0,0 0 0,1 0 0,-2 8 0,-19 32-383,14-30 346,7-12-16,3-2 60,1-1-1,0 1 0,-1 0 1,1-1-1,0 0 0,-1 0 1,1 0-1,-1 0 0,1 0 1,-1 0-1,3-2 0,2-1 4,0 1 0,0 0 0,0 1-1,1 0 1,-1 0 0,1 0-1,-1 1 1,1 0 0,0 1 0,-1-1-1,1 1 1,0 1 0,-1 0 0,1 0-1,-1 0 1,1 1 0,-1 0 0,1 0-1,-1 1 1,0 0 0,0 1-1,0-1 1,-1 1 0,1 0 0,-1 1-1,0 0 1,0 0 0,-1 0 0,1 0-1,7 11 1,-2 0 51,-1 0 1,0 0-1,-1 1 1,0 0-1,-2 1 0,0 0 1,-1 0-1,-1 0 1,4 27-1,-2-1 232,-3 0 0,-2 89 0,-7-75 0,-2 0 1,-25 100 0,-52 107 154,61-205-362,-3-1-1,-57 94 1,57-113-14,-1-1 0,-1-2 0,-3-1 0,-45 42 0,71-73-24,0-1 0,-1 0-1,1 0 1,-1 0 0,0 0 0,-6 2-1,11-6-32,1 1-1,-1-1 0,0 0 0,0 0 1,0 0-1,1 1 0,-1-1 1,0 0-1,0 0 0,1 0 1,-1 0-1,0 0 0,0 0 0,0-1 1,1 1-1,-1 0 0,0 0 1,0-1-1,1 1 0,-1 0 0,0-1 1,0 1-1,0-2 1,0 1 0,0 0 0,1 0 0,-1 0 0,0 0 0,1-1 0,-1 1 0,1 0 0,-1-1 0,1 1 0,0 0 0,0-1 0,-1 1 0,1 0 0,0-1 0,0 1 0,1-2 0,0-9 22,1 0 1,0 0-1,1 0 1,1 0-1,7-15 0,-4 6-4,38-94-219,70-130 0,78-99-2388,-119 215 596,50-81-6848,-66 120-811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1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0 13641,'19'15'2044,"-15"-12"138,6 9 1827,1 9-3022,-2-6-425,5 7 0,-1 0 0,-1 1 0,10 25 0,-18-37-459,0 1 0,-1-1 0,-1 1 0,0 0 0,-1 0 0,0 0 0,-1 0 0,-1 22 0,-3-11-20,0 1-1,-2-1 0,0-1 0,-1 1 1,-2-1-1,0 0 0,-18 29 0,-12 12 188,-49 58-1,55-76 30,33-44-294,1-1 0,0 1 0,-1 0 0,1-1 0,-1 1 0,1-1 0,0 1 0,0-1 0,-1 1 0,1-1 0,0 1 0,0-1 0,0 0 0,-1 1 0,1-1 0,0 0 0,0 0 0,0 0 1,0 0-1,0 1 0,1-1 0,9 0-271,0 1 1,0-1-1,0-1 0,1 0 1,-1 0-1,0-1 1,-1-1-1,20-6 1,89-41-4490,-98 40 3470,50-22-5097,2 4-4029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1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9993,'1'-27'1696,"1"-19"2656,-2 43-4119,1 0 1,-1 0-1,1 1 0,0-1 1,0 0-1,0 1 1,0-1-1,1 0 0,-1 1 1,1-1-1,-1 1 1,1 0-1,3-4 0,2 0-30,1 0 0,0 0-1,0 0 1,0 1-1,1 0 1,0 0 0,0 1-1,0 0 1,1 1-1,-1 0 1,1 1 0,-1 0-1,1 0 1,12 0-1,-16 2-178,1 0 0,-1 1-1,0 0 1,0 0 0,0 0 0,0 1-1,0 0 1,-1 0 0,1 0 0,0 1-1,-1 0 1,0 0 0,1 0 0,-1 1-1,0 0 1,-1 0 0,1 0 0,-1 0-1,0 1 1,0 0 0,0 0 0,-1 0-1,1 0 1,2 8 0,1 2-7,-1 0 1,0 1 0,-1 0-1,-1 0 1,0 0-1,-1 1 1,-1-1 0,-1 1-1,0 0 1,-1 0-1,-1-1 1,-1 1 0,0-1-1,-1 1 1,-6 20-1,-10 22 10,-2-1-1,-49 95 1,59-132-24,-39 80 111,50-99-109,-1-1-1,1 0 0,-1 0 0,1 1 1,0-1-1,0 0 0,0 1 0,0-1 1,0 0-1,0 0 0,0 1 0,0-1 1,0 0-1,1 1 0,-1-1 0,0 0 0,1 0 1,-1 1-1,1-1 0,-1 0 0,1 0 1,0 0-1,0 0 0,-1 0 0,1 0 1,0 0-1,0 0 0,0 0 0,0 0 1,0 0-1,0 0 0,0-1 0,1 1 0,-1-1 1,0 1-1,0 0 0,0-1 0,1 0 1,-1 1-1,0-1 0,1 0 0,1 0 1,9 3-6,0-1 1,1 0 0,19-1 0,-20 0-25,29-2-747,-1-1 0,1-2 0,-1-2 0,47-13 0,8 0-3745,-36 7-323,-1 0-2535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1 317 11685,'9'-34'2238,"9"-62"-1,-10 4 4544,-5 73-4657,0 0 1,12-34-1,-14 49-1043,2 8 160,1 1-1105,-1 1 0,1 0-1,-1 0 1,0 1 0,0-1 0,-1 1-1,0-1 1,3 14 0,4 61-307,-6-37 251,19 282-80,-11-131 0,5 45 0,22 277 0,-21-396-516,-6-48-2268,-2 3-5149,-6-52 876,3 3-4436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2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124 158 10113,'-7'2'327,"2"0"90,1 0 1,-1 0-1,0-1 0,1 0 0,-1 0 0,0 0 1,0 0-1,0-1 0,1 0 0,-1 0 1,-10-1-1,9-1 521,-1 1 0,1-2 0,0 1 0,0-1 0,-11-6 0,16 7-642,5 1-31,77-20 547,105-15 0,91 3-495,10-1-745,-240 25-182,18-1-390,-22 7-9288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2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22 7237,'0'0'181,"-1"0"0,1-1 0,0 1 0,-1-1-1,1 1 1,0-1 0,0 1 0,-1-1 0,1 1 0,0-1 0,0 1 0,0-1 0,0 1 0,0-1 0,-1 1 0,1-1 0,0 1 0,0-1 0,0 1 0,0-1 0,1 1 0,-1-1 0,0 1 0,0-1 0,0 1 0,0-1 0,0 1 0,1-1 0,-1 1 0,0-1 0,0 1-1,1 0 1,-1-1 0,0 1 0,1-1 0,-1 1 0,0 0 0,1-1 0,-1 1 0,1 0 0,-1-1 0,1 1 0,-1 0 0,1 0 0,-1 0 0,1-1 0,-1 1 0,1 0 0,-1 0 0,1 0 0,-1 0 0,1 0 0,0 0 0,7-2 5150,-22 4-3257,4-1-1859,-1 2 0,1-1 0,0 1 1,0 1-1,0 0 0,-11 6 0,-8 2 131,-8 4 274,-47 28 0,68-35-473,1 1 1,0 1-1,1 0 1,0 1-1,-16 18 1,28-28-130,0 1 1,0 0-1,1-1 0,-1 1 1,0 0-1,1 0 1,0 0-1,0 1 1,0-1-1,0 0 1,0 0-1,1 1 1,-1-1-1,1 0 1,0 1-1,0-1 0,0 0 1,0 1-1,1-1 1,-1 0-1,1 1 1,0-1-1,0 0 1,0 0-1,1 0 1,-1 0-1,3 4 1,4 6 10,0-1 0,1-1 1,0 0-1,19 18 1,84 70 102,-75-69-164,-1 2 0,50 57 0,-83-86 24,0 1 0,-1-1 1,1 0-1,-1 1 0,0 0 1,0-1-1,-1 1 0,1 0 0,-1 0 1,1 0-1,-2 0 0,1 0 1,0 1-1,-1-1 0,1 0 1,-1 0-1,0 0 0,-1 1 1,0 5-1,0-7 10,0 1 0,-1-1 0,1 0 0,-1 0 0,0 0 0,0 0 0,0 0 0,0 0 0,0 0 0,-1-1 0,1 1 1,-1-1-1,0 0 0,0 1 0,0-1 0,0-1 0,0 1 0,0 0 0,0-1 0,-1 1 0,-4 0 0,-52 12 393,57-15-371,0 1 1,0-1-1,1-1 0,-1 1 0,1 0 0,-1-1 0,1 1 0,-1-1 0,1 0 0,0 0 0,0 0 1,0 0-1,-3-3 0,5 0-11,0 1 0,0-1 1,0 1-1,0-1 0,1 1 1,0-1-1,0 1 0,0 0 1,0-1-1,1 1 0,2-5 1,0-5 4,3-5-51,0 1-1,1 0 0,1 0 1,18-27-1,55-62-1958,-71 93 1513,10-13-1783,19-35 0,-8 2-9033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2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5765,'0'0'1784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1299 5921,'0'-25'686,"0"11"4313,-19 11-4445,9 3-261,12 3 276,21 5 50,-6-7-453,0-1 0,1 0 0,-1-1 0,23-4 0,-11 1-1,413-78 1229,-262 44-1075,1356-261 804,1080-229-2578,-2370 473 419,302-69-1398,-187 35-2418,-190 45 141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4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11 181 14317,'-10'15'4145,"10"-42"-2713,0 3-76,17 6-180,-1 6-220,8-9-180,26-3-180,7 9-236,7 3-660,9 0-260,11-4-584,6 7-696,11 3-548,-7 6-3237,3 6-4648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34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1 293 13109,'0'0'8297,"13"-15"-6697,17-9-316,17 9-356,20-6-248,20-7-980,20-2-512,14-6-1084,13-9-952,3 0-3109,7 12-5144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4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587 139 10725,'-21'-31'2521,"19"27"-2188,1 0 0,-1 1 0,0-1 0,-1 1 0,1 0 0,-1 0 0,1 0 0,-1 0 0,0 0 0,0 0 0,-5-2 0,-27-24 2265,33 26-2367,-1 0-1,0 0 1,1 0 0,-1 0 0,0 1 0,0-1-1,-1 1 1,1 0 0,0 0 0,-1 0 0,1 1-1,-1-1 1,0 1 0,0-1 0,1 1 0,-1 1 0,0-1-1,0 0 1,0 1 0,0 0 0,-6 0 0,2 2-28,-1 1 0,1 0 0,0 0 1,0 1-1,0 0 0,0 0 0,0 1 1,1 0-1,0 0 0,0 0 0,1 1 1,-1 0-1,1 1 0,0 0 0,-8 11 1,-6 13 350,1 1 1,-21 48 0,36-71-462,-35 78 191,4 2 0,4 1 0,4 1 0,4 1 0,4 2 0,4 0 0,4 1 0,4 0 0,7 108 0,3-156-284,2-1 0,2 0 0,17 58 0,-17-79 0,1-1 0,2 0 0,0 0 0,2-1 0,0 0 0,2-1 0,22 29 0,-27-41 0,-1-1 0,1 0 0,0-1 0,1 0 0,0 0 0,0-1 0,1 0 0,0-1 0,0 0 0,1-1 0,-1 0 0,1-1 0,0 0 0,0-1 0,22 3 0,-18-4 0,0-2 0,-1 0 0,1-1 0,0-1 0,-1 0 0,1-1 0,-1-1 0,0-1 0,0 0 0,-1 0 0,1-1 0,17-12 0,-10 6 0,-2-2 0,0 0 0,0-2 0,-1 0 0,-1-1 0,-1 0 0,26-36 0,-24 26 0,-1-1 0,-2-1 0,-1 0 0,-1-2 0,12-38 0,-10 14 0,-3-2 0,-2 0 0,-2 0 0,-3-1 0,-3 1 0,-5-79 0,-2 66 0,-4 1 0,-3 0 0,-2 1 0,-4 0 0,-2 2 0,-4 0 0,-40-83 0,56 134-11,0 0 1,-1 1-1,-1-1 0,0 2 1,-1 0-1,0 0 0,-1 1 1,-19-17-1,28 28-92,-1-1 0,1 1 0,-1 0 0,1 0 0,-1 0 0,1 0 1,-1 0-1,0 1 0,0-1 0,1 1 0,-1 0 0,0 0 0,0 0 0,1 0 0,-1 0 0,0 1 0,0-1 0,1 1 1,-1 0-1,0 0 0,1 0 0,-1 0 0,1 0 0,-1 0 0,1 1 0,0-1 0,-1 1 0,1-1 0,-4 5 0,3-1-156,0-1-1,-1 1 0,2 0 0,-1 0 0,1 0 1,0 0-1,0 0 0,0 0 0,0 1 1,0 7-1,-34 145-6707,31-133 4629,1 0 0,-1 33 0,9 37-7423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4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52 14325,'-30'-42'5265,"10"39"-3101,-1-3 3393,15 21-13574,-4 0 2272,16 9-4820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4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82 14397,'-7'-10'508,"5"5"-104,-1 1 1,0-1-1,0 1 0,-1-1 0,1 1 1,-1 0-1,0 0 0,0 1 0,0-1 0,-1 1 1,1 0-1,-1 0 0,0 0 0,1 1 1,-1 0-1,-1 0 0,-5-2 0,-4 1 515,0 1 0,0 1 0,0 0 0,0 1 0,0 1 0,-29 4-1,28-2-476,0 1 0,0 1-1,1 0 1,-1 2-1,1-1 1,-17 12-1,20-11-382,0 1 1,1 0-1,0 1 0,1 0 0,-1 0 0,2 2 0,-1-1 0,2 1 0,-1 0 0,2 1 0,-1 0 0,1 0 0,1 1 0,0 0 0,1 0 0,1 0 0,-5 21 0,7-14-59,0-1 0,1 1 0,1-1 0,1 1 0,1-1 0,1 1 0,0-1 0,2 0 0,0 0 0,1-1 0,1 1 0,18 33 0,10 10 0,3-2 0,54 67 0,-85-117 0,57 73 0,80 111 0,-117-153 0,-1 2 0,36 84 0,-57-114-17,0 0 1,-2 0-1,1 1 0,-1-1 1,-1 1-1,-1 0 0,0-1 1,-1 1-1,0 0 0,-1 0 1,-2 14-1,1-20 14,0 0 1,0 1 0,-1-1-1,0-1 1,-1 1 0,1 0-1,-1-1 1,-1 0 0,0 1-1,0-2 1,0 1 0,0-1-1,-1 0 1,0 0 0,-1 0-1,1-1 1,-1 0 0,-13 7-1,16-9 13,-1-1 0,0 1 0,0-1 0,0 0 0,0-1-1,0 1 1,-1-1 0,1 0 0,0-1 0,0 1 0,-1-1 0,1 0-1,0 0 1,-1-1 0,1 1 0,0-1 0,-1-1 0,1 1 0,0-1-1,0 1 1,0-1 0,0-1 0,1 1 0,-1-1 0,0 0 0,-6-5-1,3 1-10,1 0-1,0-1 1,1 0-1,-1 0 1,2 0-1,-1 0 1,1-1-1,0 0 1,1 0-1,0-1 1,1 1-1,-1-1 1,-1-10-1,2-4 2,0 1 0,2 0 0,1-1 0,0 1 0,2-1 0,5-29 0,38-140 0,-42 183 0,27-92-662,4 2 0,4 1-1,61-110 1,-58 136-3206,3 2 0,70-88 0,-70 111-2181,0 12-3432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4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15413,'-3'0'412,"1"0"-1,0 1 0,-1-1 0,1 1 0,0-1 1,-1 1-1,1 0 0,0 0 0,0 0 0,0 0 1,0 0-1,0 1 0,-3 1 0,3 0 1,0 0 1,1-1-1,-1 1 0,1 0 1,0 0-1,-1 0 0,1 0 0,0 1 1,0 5-1,-8 28 2031,-12 56 1725,8 5-3305,-25 234-863,3-36 0,-10 131-69,14-245-3460,23-127-661,2 0 0,2 95 1,7-13-9427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13 336 13121,'-1'0'108,"0"-1"1,0 0-1,0 0 0,0 1 0,1-1 1,-1 0-1,0 0 0,0 0 0,1 0 0,-1 0 1,0 0-1,1 0 0,-1 0 0,1 0 1,-1-1-1,1 1 0,0 0 0,0 0 0,-1 0 1,1 0-1,0-1 0,0 1 0,0 0 1,0 0-1,0 0 0,1-1 0,-1 1 0,0 0 1,0 0-1,1 0 0,-1 0 0,1 0 1,-1 0-1,1-1 0,-1 1 0,1 0 0,0 0 1,0 1-1,-1-1 0,2-1 0,1-3 100,1 1 0,-1-1-1,1 1 1,0 0 0,0 0-1,1 1 1,-1-1-1,7-3 1,18-7 204,0 1 0,1 2 0,1 1-1,0 1 1,0 2 0,32-3 0,195-7 309,-193 17-595,-1 2 0,0 3-1,71 15 1,-99-12-56,-1 2-1,0 1 0,0 1 0,-2 2 0,0 2 0,0 1 0,31 22 1,9 12 551,121 115 1,-177-149-527,1-1 0,0 0 0,1-2 0,1 0 0,0-1 1,1-1-1,32 13 0,-46-23-65,1 0 0,-1-1 0,0 0 0,1-1 0,-1 0 0,1 0 0,-1 0 0,0-1 0,1 0 0,-1-1 0,0 1 0,0-1 1,0-1-1,0 1 0,0-1 0,0-1 0,-1 1 0,1-1 0,-1 0 0,0-1 0,0 1 0,9-11 0,-8 6 64,-1 0-1,0 0 1,-1-1-1,0 0 1,0 0-1,-1 0 1,0-1-1,-1 1 1,0-1-1,-1 0 1,0 0-1,-1 0 1,0 0-1,-1 0 1,0 0-1,0 0 1,-1 0-1,-1 0 1,0 0-1,-4-12 1,0 3-2,-1 1 1,-1 0 0,0 0-1,-1 1 1,-1 0 0,-1 1-1,-1 0 1,0 1 0,-1 0-1,-17-16 1,9 12-89,-1 0 0,-1 2 0,-1 0 0,0 2 1,-2 1-1,-31-15 0,41 24-493,1 0 0,-2 1 1,1 0-1,-1 2 0,-17-2 0,20 4-735,1 0 0,-1 1 0,1 1 0,-1 0 0,0 1 0,-25 7 0,32-7 232,1 1 0,0-1 1,0 1-1,0 0 0,-6 4 1,9-5-173,0 0-1,1 1 1,-1-1 0,1 1 0,0 0 0,0 0 0,-3 5-1,5-8 1119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5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47 591 13257,'-39'0'2066,"31"0"-143,10-3-105,0-2-1595,0 1 0,0-1 0,1 1 0,-1-1 0,1 1 0,1 0 0,-1 0 0,0 1 0,1-1 0,0 1 0,0-1 1,0 1-1,0 0 0,0 1 0,1-1 0,5-2 0,13-5 200,1 1 1,27-8 0,-23 9-26,120-32 774,237-33 0,-363 69-1119,845-98 1042,14 39-685,-731 53-350,2244-108 901,-1195 80-3808,-6 11-9316,-979 24 709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46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5168,'0'-1'384,"0"0"0,0 0 0,0 0-1,0 0 1,0 0 0,0 0-1,1 0 1,-1 0 0,0 1 0,0-1-1,1 0 1,-1 0 0,0 0-1,1 0 1,-1 0 0,1 0-1,0 0 1,0-1 0,20-14 2640,38-8-1428,-43 18-331,41-10-440,1 1-1,1 4 0,112-9 1,-89 12-450,761-56 732,-178 18-1911,310-46-7287,-858 81 5956,281-30-6975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0 441 13441,'34'-49'1972,"-1"19"-239,4 6-117,0-6 12,0-3-184,6-3-304,11 2-268,13-2-204,6 3-156,11 6-616,0-3-304,3 6-524,3 3-636,4 5-608,-13 1-300,-8 12-2665,-9 15-4096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5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97 348 11949,'-63'57'6637,"46"-66"-4485,0 3 2884,44-21-3964,23-7-231,14 13-237,26-12-564,21 0-908,13-6-517,10-9-903,6-7-848,-2 1-2985,-1 9-5428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274 131 7669,'-10'-18'518,"5"8"1336,-1 0 0,1-1 0,1 0-1,-5-16 1,8 24-183,-2-18 1393,3 20-2982,0 0-1,0 0 0,0 1 0,0-1 0,-1 0 0,1 0 0,0 0 1,0 1-1,0-1 0,-1 0 0,1 1 0,0-1 0,-1 0 1,1 0-1,-1 1 0,1-1 0,-1 1 0,1-1 0,-1 0 1,1 1-1,-1-1 0,1 1 0,-1-1 0,0 1 0,1 0 1,-1-1-1,0 1 0,0 0 0,1-1 0,-1 1 0,0 0 0,0 0 1,1-1-1,-1 1 0,0 0 0,0 0 0,0 0 0,1 0 1,-1 0-1,0 0 0,0 0 0,1 1 0,-1-1 0,0 0 1,0 0-1,-1 1 0,-1 1 78,0-1 1,0 1-1,0 0 1,1 0-1,-1 0 1,0 0-1,1 0 1,-1 1-1,1-1 1,0 1-1,-3 3 1,-4 11 412,0-1 0,1 1 0,0 1 0,2 0 1,-8 31-1,-13 101 902,14-63-1534,-6 16 48,-3 6-56,-13 209-1,43-99-4576,12-72-3292,-3-79 1339,11-1-3856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3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1 685 12633,'4'-2'403,"11"-5"1284,-15 7-1626,0 0 1,0-1-1,1 1 1,-1 0-1,0-1 1,0 1-1,0 0 1,0-1-1,0 1 0,0-1 1,0 1-1,0 0 1,0-1-1,0 1 1,0-1-1,0 1 0,0 0 1,0-1-1,0 1 1,0 0-1,0-1 1,0 1-1,0-1 1,0 1-1,-1 0 0,1-1 1,0 1-1,0 0 1,0-1-1,-1 1 1,1 0-1,0 0 1,-1-1-1,1 1 0,-1-1 1,1 1 15,0 0-1,-1-1 1,1 1 0,0 0 0,0-1-1,0 1 1,-1-1 0,1 1 0,0-1 0,0 1-1,0-1 1,0 1 0,0 0 0,0-1-1,0 1 1,0-1 0,0 1 0,0-1-1,0 1 1,0-1 0,0 1 0,0-1-1,0 1 1,0 0 0,1-1 0,-1 1-1,0-1 1,0 1 0,1-1 0,-1 1-1,0 0 1,0-1 0,1 1 0,-1 0 0,0-1-1,1 1 1,-1 0 0,1-1 0,27-13 1882,40-5-216,-61 17-1622,188-39 1725,52-14-974,-191 39-720,0-2 1,67-31-1,-102 38-101,0 0 0,0-2 0,-2 0-1,1-1 1,-2-1 0,0-1 0,-1 0 0,0-1 0,-2-1 0,0-1-1,-1 0 1,0-1 0,-2-1 0,-1 1 0,11-28 0,46-94 4102,-115 262-3280,-27 81-873,40-97 0,-3-1-463,5 2-1,-26 148 1,44-96-5003,12-52-3794,2-23-4407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702 154 5637,'9'1'1011,"1"0"0,-1 0 0,16-1 0,-21-1-683,0 0 0,0 0 0,0 0 0,0 0 0,0-1 0,0 0 0,-1 0 0,1 0 0,0 0 0,4-4 0,31-18 1868,-33 21-1750,0 0 0,0-1 0,0 0 0,-1 0-1,1 0 1,-1-1 0,0 1 0,0-1 0,-1-1-1,8-9 1,-11 13-168,0 1-1,0-1 1,0 0-1,0 1 1,0-1-1,0 0 1,-1 0-1,1 0 1,-1 1-1,1-1 1,-1 0-1,0 0 1,0 0-1,0 0 1,0 0-1,0 0 1,0 0-1,0 0 1,-1 0-1,1 0 1,-1-2-1,0 3-206,0 0 0,0 0 0,0 0 0,0 0-1,0 1 1,0-1 0,0 0 0,-1 0 0,1 1 0,0-1-1,0 1 1,-1-1 0,1 1 0,0-1 0,-1 1 0,1 0 0,0 0-1,-1 0 1,1-1 0,-1 1 0,1 1 0,0-1 0,-1 0-1,1 0 1,-1 0 0,1 1 0,0-1 0,-3 2 0,-33 9 753,0 2 1,1 2 0,1 1 0,-33 21 0,-129 95-731,147-94-94,2 2 0,1 2 0,3 2 0,-72 92 0,96-108 0,1 1 0,1 0 0,1 2 0,2 0 0,1 0 0,2 2 0,1-1 0,1 2 0,2-1 0,-6 48 0,13-62 6,1 1-1,0 0 1,1 0 0,1 0 0,1 0-1,1-1 1,1 1 0,0-1 0,2 0-1,0-1 1,1 0 0,1 0-1,0 0 1,1-1 0,1-1 0,26 31-1,-15-24-126,1-1 0,1 0 0,1-2 0,1-1 0,1-1-1,0-1 1,1-2 0,1 0 0,56 18 0,-39-18-1906,1-3-1,52 8 1,34-6-7120,-20-9-4293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4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12 10217,'-2'-1'2464,"-22"-10"5716,27 11-7311,3 0-743,-1 1-1,1-1 1,-1 1 0,1 0 0,-1 1-1,1-1 1,-1 1 0,0 0-1,0 1 1,0-1 0,0 1-1,9 6 1,-6-2-25,-1 0 0,1 0 0,-1 1 1,0-1-1,-1 2 0,9 13 0,-5-4-9,-1 0 1,0 1-1,-2-1 1,0 2-1,-1-1 0,6 38 1,-10-33 25,0-1 0,-2 1 1,-1-1-1,-1 0 0,0 1 0,-2-1 1,-1 0-1,-1 0 0,-16 39 0,-4-2 607,-3-2 0,-46 69 1,70-118-619,0-1 1,0 1-1,1 0 1,0 0 0,-3 10-1,6-17-97,1-1 0,-1 1-1,1-1 1,0 1 0,0-1-1,-1 1 1,1 0 0,0-1-1,1 1 1,-1-1 0,0 1-1,0-1 1,0 1-1,1-1 1,-1 1 0,1-1-1,0 1 1,-1-1 0,1 1-1,0-1 1,0 0 0,-1 1-1,1-1 1,0 0 0,1 0-1,-1 0 1,0 1 0,0-1-1,0-1 1,1 1 0,-1 0-1,0 0 1,1 0 0,-1-1-1,1 1 1,-1 0 0,1-1-1,-1 0 1,1 1 0,-1-1-1,3 0 1,29 5-459,0-1-1,1-2 1,-1-1 0,1-2-1,-1-1 1,44-9 0,202-56-7450,-186 41 2984,35-5-5270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4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762 0 12257,'-24'10'1115,"0"0"-1,1 2 1,1 0-1,0 2 1,-33 26-1,25-12 15,2 2-1,1 0 0,1 2 1,2 1-1,1 1 0,2 1 1,-20 44-1,-7 31 744,-39 131 1,16-3-1348,-68 414 1,127-573-510,4 0 0,3 1 0,4 0-1,3 0 1,18 114 0,-11-147-48,2-2 0,1 1 0,3-2 0,26 55 0,-25-67-114,1-1 0,2-1 0,1 0 1,1-2-1,2 0 0,33 32 0,-26-33-518,1-2 1,2 0-1,0-3 0,2 0 1,0-2-1,1-2 1,75 27-1,-58-29-1348,0-2 0,2-2 0,-1-3 0,1-2 1,73-1-1,44-11-9305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4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1156 37 9769,'3'-35'2249,"-3"35"-2186,0 0 0,0 0-1,1 0 1,-1-1 0,0 1 0,0 0 0,0 0 0,1 0 0,-1 0-1,0 0 1,0 0 0,0 0 0,1-1 0,-1 1 0,0 0 0,0 0 0,0 0-1,1 0 1,-1 0 0,0 0 0,0 0 0,1 0 0,-1 0 0,0 0 0,0 0-1,0 0 1,1 1 0,-1-1 0,0 0 0,0 0 0,1 0 0,-1 0 0,0 0-1,0 0 1,0 0 0,0 0 0,1 1 0,-1-1 0,0 0 0,0 0 0,0 0-1,0 0 1,0 1 0,1-1 0,-1 0 0,0 1 0,12 9 373,-10-9-111,22 21 759,0 2-1,-2 0 1,0 2-1,-2 0 1,21 37 0,71 151 1651,-81-142-2435,-2 1 1,-3 2-1,-4 0 0,-3 2 1,-3 0-1,-4 1 0,-3 0 1,-4 0-1,-3 1 0,-3 0 1,-4 0-1,-4-1 0,-2 0 1,-5-1-1,-2 0 0,-39 100 1,12-70-605,-6-1-1,-3-2 1,-6-3 0,-131 171 0,130-198-523,-4-2 0,-2-3 0,-4-4 0,-82 61 0,69-67-2176,-164 88 1,70-61-2974,6-11-3480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9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1 257 19878,'38'18'1167,"-12"-8"-49,-1 2 0,-1 1 0,0 1 0,24 19 0,-7 1-141,-1 1-1,-2 2 1,-1 2 0,-2 1-1,52 80 1,-74-99-959,-1 1 0,0 0 0,-2 1 0,-1 0 0,-1 0 1,0 1-1,-2 0 0,-1 0 0,-1 1 0,-1 0 0,-1-1 1,-1 1-1,-1 0 0,-6 38 0,2-41-18,-1 0 0,-1 0 0,-1-1 0,-1 0 0,-1 0 0,-1-1 0,0 0 0,-18 24 0,17-29 0,0 0 0,-2-1 0,1-1 0,-2 0 0,0 0 0,0-1 0,-1-1 0,-1-1 0,0 0 0,-20 9 0,34-18 0,-1 1 0,1-1 0,-1 0 0,0 0 0,1-1 0,-1 1 0,0-1 0,0 1 0,0-1 0,1 0 0,-1 0 0,0 0 0,0 0 0,0 0 0,1-1 0,-1 1 0,0-1 0,1 0 0,-1 0 0,0 0 0,1 0 0,-1 0 0,1-1 0,-1 1 0,1-1 0,0 0 0,0 1 0,0-1 0,0 0 0,0 0 0,-3-4 0,2 2 0,0-1 0,0 0 0,1 0 0,-1 0 0,1-1 0,0 1 0,1-1 0,-1 1 0,1-1 0,0 1 0,1-1 0,-1 0 0,1 0 0,0-6 0,3-8 0,1 0 0,1 0 0,1 0 0,0 1 0,2 0 0,17-33 0,73-105 0,-21 53-286,5 3 0,125-120 1,216-147-8718,-295 270 1529,-3 11-4975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7 585 16510,'-1'-4'324,"-1"1"1,1-1 0,0 0-1,1 0 1,-1 0 0,1 0 0,-1 1-1,1-1 1,1 0 0,-1 0 0,0 0-1,1 0 1,0 0 0,2-6-1,2-1 1214,0 0-1,1 0 1,12-16-1,-10 15-678,67-96 3025,44-55-3390,-18 14-494,-99 146 0,0 1 0,1-1 0,0 1 0,-1 0 0,1 0 0,0 0 0,0 0 0,0 1 0,1-1 0,-1 1 0,0 0 0,1 0 0,-1 0 0,0 0 0,4 0 0,3 0 0,-1 0 0,1 1 0,-1 0 0,12 2 0,-7 1 0,0 0 0,-1 1 0,1 0 0,-1 1 0,0 1 0,0 0 0,0 1 0,-1 0 0,0 1 0,0 0 0,-1 1 0,0 0 0,0 1 0,-1 0 0,-1 1 0,0 0 0,0 0 0,10 18 0,-7-9 0,-1 0 0,-1 1 0,-1 0 0,-1 0 0,-1 1 0,-1 0 0,0 0 0,-2 1 0,0-1 0,-2 1 0,0 24 0,-4-15 0,-2 1 0,0-1 0,-3 0 0,0-1 0,-2 0 0,-2 0 0,0 0 0,-2-2 0,-1 1 0,-2-2 0,-1 0 0,-1-1 0,-22 26 0,10-13-100,-30 35-1993,52-66 941,0 0 0,-1-1 0,0 0 0,-1-1 0,-13 9 0,4-6-6567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6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81 374 10425,'-7'-5'597,"0"-1"0,1 1 0,0-1 0,0 0-1,1-1 1,0 1 0,0-1 0,0 0 0,1-1 0,0 1 0,1-1 0,-1 0 0,1 0-1,1 0 1,-3-14 0,3 12-175,1 1-1,1-1 1,-1 0 0,2 0-1,0 0 1,0 0-1,0 0 1,1 0 0,4-10-1,-2 11-318,-1 1 0,1 1 0,1-1 0,0 0 0,0 1 0,0 0 0,1 0 0,0 1 0,0 0 0,1 0 0,-1 0 0,2 1 0,-1 0 0,0 0 0,1 0 0,10-3 0,-7 3-51,-1 0-1,1 1 0,0 1 1,1 0-1,-1 0 0,1 1 1,-1 1-1,1 0 0,0 0 1,-1 1-1,1 1 0,12 2 0,-17-2-40,0 0-1,0 1 0,0 0 0,-1 1 0,1-1 0,0 1 0,-1 0 0,0 1 0,0 0 0,0 0 0,0 0 0,0 1 0,-1 0 1,0 0-1,0 0 0,0 0 0,-1 1 0,0 0 0,0 0 0,6 12 0,-4-1-6,0 1 1,-1 1-1,-1-1 0,0 1 0,1 32 1,-3-23-72,10 43 1,-9-62 49,-1 0 0,2 0 0,-1-1 0,1 1 0,0-1 0,1 0 0,-1 0-1,13 13 1,-5-7-15,2-1 0,0-1 0,0 0 0,1-1 0,1-1-1,20 11 1,106 42-315,-7-4 122,-132-58 218,0 1-1,-1-1 1,1 1-1,0 0 1,0 0-1,-1 0 1,0 0-1,1 0 1,-1 1-1,0-1 1,0 1-1,0 0 1,0-1-1,0 1 1,-1 0-1,1 0 1,0 4-1,-1-3 12,-1 0 0,1-1-1,-1 1 1,0-1-1,0 1 1,-1 0 0,1-1-1,-1 1 1,0-1 0,0 1-1,0-1 1,0 0-1,-1 1 1,1-1 0,-4 5-1,1-1 21,-1 0 0,0 0-1,-1-1 1,1 1 0,-1-1 0,-1 0-1,-10 7 1,-52 31 142,57-37-140,-312 157-414,306-155 205,-48 14-349,14-6-3089,24-3-6744,42-24 2370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7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11585,'-10'30'1228,"7"-23"-699,0 1-1,0 1 1,1-1 0,0 0-1,0 1 1,1-1-1,0 1 1,1-1 0,0 1-1,1 10 1,2-9-386,0 0 0,0-1 0,1 1 0,1-1 0,-1 0 0,2 0 0,-1-1 0,1 0 0,0 0 1,1 0-1,0-1 0,0 1 0,0-2 0,1 1 0,0-1 0,1 0 0,-1-1 0,1 0 0,10 4 0,-5-2-94,-1-1 0,1-1 0,0 0 0,0-1 0,0 0 0,1-1-1,0-1 1,-1 0 0,1-1 0,0-1 0,0 0 0,25-4 0,-32 2-37,0-1 1,-1 0 0,1 0 0,-1-1-1,1 0 1,-1 0 0,0 0 0,-1-1-1,1 0 1,-1-1 0,0 1 0,0-1-1,8-12 1,5-7 150,-2-2 0,18-34 0,-22 37 70,-12 22-226,0 0 1,-1 1-1,1-1 0,0 1 1,0-1-1,0 1 0,1-1 1,-1 1-1,0 0 1,0 0-1,1-1 0,-1 1 1,1 0-1,-1 0 1,1 0-1,-1 1 0,1-1 1,0 0-1,-1 1 0,1-1 1,0 1-1,0-1 1,-1 1-1,1 0 0,0-1 1,0 1-1,0 0 1,-1 0-1,1 1 0,0-1 1,0 0-1,0 1 0,-1-1 1,1 1-1,0-1 1,-1 1-1,1 0 0,0-1 1,-1 1-1,1 0 1,-1 0-1,3 2 0,2 2 4,0 0 0,0 0 0,-1 1 0,0 0 0,0 0 0,0 0-1,-1 0 1,8 14 0,1 11 39,-2 1 0,0 1 0,-2-1 0,-2 2 0,-1-1 0,-2 1 0,-1 0 0,-1-1 0,-2 1 0,-6 47 0,-3-12-6,-4 1 0,-2-2 0,-48 132 0,39-138 476,-2-1 0,-3-2-1,-3-1 1,-1-1 0,-4-2 0,-79 92 0,108-139-294,1 0 0,-1-1 0,0 0 0,-1-1 0,-13 9 0,21-15-194,0 1 1,-1-1 0,1 0 0,0 1-1,0-1 1,-1 0 0,1 0-1,0 0 1,-1 0 0,1 0 0,0 0-1,-1 0 1,1 0 0,0 0 0,0-1-1,-1 1 1,1 0 0,0-1-1,0 1 1,-1-1 0,1 0 0,0 1-1,0-1 1,0 0 0,0 0 0,0 1-1,0-1 1,-1-2 0,-1 0 14,0 0 1,1 0-1,-1 0 0,1-1 1,0 1-1,-3-7 0,4 4-11,0 0 0,0-1-1,1 1 1,-1 0 0,1-1-1,1 1 1,-1 0-1,1 0 1,0-1 0,0 1-1,3-6 1,-1-2-15,7-25-321,2 0 0,1 1 1,27-55-1,69-106-2847,-76 142 2035,78-141-3633,-8 15-3063,-29 55-2087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7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12 8925,'-1'0'90,"1"-1"1,0 1-1,-1 0 1,1 0-1,0 0 1,-1 0-1,1 0 1,0 0-1,0 0 1,-1-1-1,1 1 1,0 0-1,-1 0 0,1-1 1,0 1-1,0 0 1,-1 0-1,1-1 1,0 1-1,0 0 1,0 0-1,-1-1 1,1 1-1,0 0 1,0-1-1,0 1 1,0 0-1,0-1 1,0 1-1,0 0 1,0-1-1,0 1 1,0 0-1,0-1 0,0 1 1,0 0-1,0-1 1,0 1-1,0 0 1,0-1-1,0 1 1,0-1-1,3 2 2009,-2 13-613,-7 151 5703,5-96-5442,-17 408 3940,-34-1-6023,29-337-1661,-20 134-3568,21-89-4678,16-110 345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7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104 233 10857,'-1'-11'537,"0"1"0,0-1 0,2 0 0,-1 1 0,1-1 0,1 1 0,0-1 0,0 1 0,1 0 0,0 0 0,1 0 0,0 0 0,1 1 0,0-1 0,0 1 0,12-14 0,-14 18-434,1 1 1,0 1-1,0-1 1,0 0 0,1 1-1,-1 0 1,1 0-1,0 0 1,0 1-1,0-1 1,0 1-1,0 0 1,1 1-1,-1-1 1,0 1-1,9 0 1,-11 0-87,0 1 0,-1 1 0,1-1 0,0 0 1,0 1-1,-1-1 0,1 1 0,0 0 0,-1 0 0,1 0 0,-1 0 1,1 1-1,-1-1 0,1 0 0,-1 1 0,0 0 0,0 0 0,0 0 1,0 0-1,0 0 0,0 0 0,0 0 0,-1 0 0,1 1 0,-1-1 1,0 1-1,0-1 0,1 1 0,-2-1 0,1 1 0,0 0 0,0-1 1,-1 5-1,3 7 20,-2 0 0,0 0 0,-1 0 0,0 0 0,-4 24 0,-19 73 65,6-36-46,13-48-32,0 1 0,1-1 0,2 36 1,2-51-17,0-1 0,0 1 0,1 0 0,1-1 0,0 1 0,0-1 0,1 0 0,1 0 0,0 0 0,8 13 0,3-3-11,0-1 0,30 27 0,-33-35 4,0 0-1,-1 1 0,-1 0 1,0 0-1,-1 1 0,0 1 1,13 27-1,-22-38-2,0 0 1,-1 0-1,1 0 0,-1 0 0,0 0 1,0 0-1,0 0 0,0 0 1,-1 0-1,0 0 0,0 0 0,0 0 1,0 0-1,0 0 0,-1-1 0,-3 8 1,0-3-5,0 0 1,0-1 0,0 1-1,-1-1 1,0 0 0,-10 8-1,-10 4-283,-1-2 0,0 0 1,-1-2-1,-50 20 0,-1 0-1651,53-24-508,-46 14 0,31-12-2139,22-4-2383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 10505,'-13'84'2236,"0"-38"-364,3 8-164,0-6-323,3 0-305,0 7-260,4 5-172,-1 3-136,4-6-540,0 4-424,4-4-572,2-3-572,5-3-437,-5-5-2519,8-7-3545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8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1 290 8525,'63'40'2139,"-60"-37"-1932,0 0 1,0 0 0,0 0 0,0 1-1,-1-1 1,0 1 0,1-1 0,-1 1 0,-1 0-1,1 0 1,0 0 0,-1 0 0,1 7-1,2 2 352,3 4 115,1 0 1,1 0 0,0-1 0,1 0 0,16 20 0,-11-19-421,0 0 0,1-1 0,1-1 0,0-1 0,1 0 0,38 22 0,-49-33-259,0 1-1,0-1 0,0 0 0,0-1 1,0 0-1,1 0 0,-1 0 0,1-1 0,-1 0 1,1 0-1,0-1 0,-1 0 0,1-1 1,0 0-1,-1 0 0,14-3 0,-13 1-6,-1-1 0,1 1 1,0-1-1,-1-1 0,0 1 0,0-1 0,0 0 0,-1-1 0,1 0 0,-1 0 0,-1 0 0,1-1 1,-1 1-1,7-13 0,10-20 75,-3-1 0,-1 0 0,-1-1 0,12-54-1,29-175 3041,-46 222-1566,-10 46-76,-19 25-395,9-11-970,1 2 0,0-1 0,1 1 0,1 0 0,0 0 0,-6 27 1,-9 99-1007,8-42-742,-4-10-697,-5 31-2579,13-41-1163,6-14-2831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1:58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85 9925,'-13'-36'3472,"6"21"-2240,4-3 48,-17 9-3416,3 3-1844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7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8897,'0'0'5032,"1"3"-3784,6 32 1192,18 50 0,49 90-385,-64-156-1918,1-1-1,0-1 1,1 0-1,1 0 1,1-1-1,1-1 1,0 0-1,0-1 1,1-1-1,28 17 1,-5-6-8,0-2 0,2-2 0,79 27 0,-7-12 68,163 27 0,122-9-466,19-40-2192,-143-31-4126,-198 9 1752,-5-5-2553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0 10793,'-6'28'1579,"-1"-1"-1,-1 0 1,-16 38 0,-14 44 909,-26 173-357,41-171-1755,3-6-753,-11 144 0,27-172-3149,8 83 0,0-117-920,5-8-2421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7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0 281 8697,'10'-60'1800,"-6"12"-672,9 12-220,57-43 1044,-33 58-1652,3 3 56,11 3-152,9 12-436,7 3-452,7 15-292,-4 9-492,-3 6-2048,-3 12-1969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1156 11777,'4'-1'330,"0"0"-1,-1 0 1,1 0 0,0 0-1,-1-1 1,1 1 0,-1-1-1,0 0 1,1 0 0,-1-1-1,0 1 1,0-1 0,0 1-1,-1-1 1,1 0 0,-1 0-1,5-6 1,2-2 553,1 0 0,1 1 0,19-14 0,-17 14-166,0 0-1,-1-1 0,20-23 0,-30 30-593,1 1 0,-1 0 0,0 0 0,0-1 0,-1 1 0,1-1-1,-1 1 1,0-1 0,0 0 0,0 0 0,0 1 0,-1-1 0,1 0 0,-1 0 0,0 0 0,0 0-1,0 0 1,-1 1 0,1-1 0,-3-7 0,2 8-45,0 1 0,0-1 0,0 1-1,0 0 1,-1-1 0,1 1 0,0 0 0,-1 0 0,0 0-1,0 0 1,1 0 0,-1 0 0,0 0 0,0 1 0,-1-1-1,1 1 1,0-1 0,-5-1 0,2 1 17,0 1 0,1 0 0,-1 0 0,0 0 0,0 1 0,1-1 0,-1 1 0,0 1 0,0-1 0,-5 1 0,1 1 69,0 0 0,0 0 1,1 1-1,-1 0 0,0 1 1,1 0-1,0 0 0,0 1 1,0 0-1,-13 11 0,6 1-55,1 1 1,0 1-1,1 0 0,2 1 0,0 0 0,1 1 0,0 0 1,2 0-1,1 1 0,1 0 0,0 1 0,2-1 0,0 1 1,2 0-1,1 40 0,1-49-109,2-1 0,0 1 0,0-1 0,1 0 0,1 0 0,0 0 0,1 0 0,0-1 0,1 1 0,0-1 0,1-1 0,0 1 0,1-1 0,1-1 0,-1 1 0,2-1 0,-1-1 0,1 0 0,1 0 0,0-1 0,0 0 0,0-1 0,1 0 0,0-1 0,1 0 0,-1-1 0,1-1 0,20 5 0,-8-5-259,1 0-1,0-2 1,-1-1 0,1-1-1,0-2 1,-1 0-1,1-1 1,-1-2 0,1-1-1,-2 0 1,1-2 0,-1-1-1,0-1 1,-1-1 0,30-19-1,-26 13-118,-1-2-1,-1-1 0,0-1 0,-1-1 1,-2-1-1,0-1 0,-2-1 1,0 0-1,-2-2 0,-1 0 1,27-58-1,-21 25 195,-2-1 1,-3 0-1,-3-1 0,12-99 1,-17 52 855,-8-200 1,-8 223 1153,-26-132 1,31 214-1652,0 0 1,0 0-1,-1 0 0,1 0 1,-1 0-1,-4-5 1,6 8-136,0 1 0,-1-1 0,1 1 0,0-1 0,-1 1 0,1-1 0,0 1 0,-1 0 0,1-1 0,-1 1 0,1 0 0,-1 0 0,1-1 0,-1 1 0,1 0 0,-1 0 0,1 0 0,-1-1 0,1 1 0,-1 0 0,-1 0 0,2 0 10,-1 1 0,0-1 0,0 0-1,1 1 1,-1-1 0,0 1 0,1-1 0,-1 1-1,0-1 1,1 1 0,-1 0 0,1-1 0,-1 1 0,1 0-1,-1-1 1,1 1 0,-1 0 0,1-1 0,-1 3 0,-4 12 234,1 0 1,0 1 0,1 0 0,-3 30 0,4-27-250,-15 247 17,7-79-54,8 348 2,8-250 0,-6-241-116,-1 22-477,3 0 0,12 72 0,-9-107-1092,-3-10-554,10 35 0,-8-44-608,0 0 1,11 21-1,8 3-10338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7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47 326 10989,'-23'9'2132,"-1"0"5833,31-30-6601,3 0-276,14-1-244,36-8-288,4 6-532,9 3-436,4-9-460,7-3-648,3 0-608,-3-7-436,3 4-2613,0 3-4128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1 558 8597,'0'-1'748,"-1"-1"-1,1 0 1,0 0 0,0 0-1,0 0 1,1 1 0,-1-1-1,0 0 1,1 0 0,-1 0 0,1 1-1,-1-1 1,1 0 0,0 1-1,0-1 1,0 0 0,1-1 0,2-4-2101,-3 5 2427,10-7-478,-10 9-564,0-1-1,0 0 1,0 1 0,0-1 0,0 1-1,0-1 1,1 1 0,-1 0 0,0-1 0,0 1-1,0 0 1,1 0 0,-1 0 0,0 0 0,0 0-1,1 0 1,-1 0 0,0 0 0,0 1 0,0-1-1,0 0 1,1 1 0,-1-1 0,0 1 0,0-1-1,0 1 1,0 0 0,0-1 0,0 1 0,0 0-1,0 0 1,0-1 0,0 1 0,-1 0 0,2 2-1,5 5-10,-1 0-1,0 0 0,6 14 1,-3-6 97,16 16 18,-17-23-133,-1 0-1,-1 0 0,8 13 1,-13-19 0,0-1-1,0 0 1,0 0-1,0-1 1,0 1 0,0 0-1,1 0 1,-1-1 0,1 1-1,-1 0 1,1-1 0,0 0-1,0 1 1,-1-1-1,1 0 1,0 0 0,0 0-1,0 0 1,0 0 0,1 0-1,-1-1 1,0 1 0,0-1-1,0 1 1,0-1-1,1 0 1,-1 0 0,0 0-1,0 0 1,0 0 0,1-1-1,-1 1 1,0-1 0,4-1-1,0 0 1,1-1 0,-1 0 1,0-1-1,0 0 0,0 0 0,-1 0 0,0 0 0,1-1 0,7-10 0,5-6-7,1 0 0,0 1 0,2 2 0,0 0 0,29-19 0,-34 28-3,1 0-1,-1 0 1,2 2-1,-1 0 0,1 1 1,0 1-1,0 1 1,31-4-1,-30 5 0,-1-1 0,0 0 0,23-9 0,-15 4-7,-19 8 12,0-1 0,-1-1 0,1 1 0,0-1 0,-1-1 0,1 1 1,-1-1-1,0 0 0,0 0 0,-1-1 0,1 1 0,-1-1 0,7-9 0,-2 2 11,1 1-1,17-14 0,8-8 8,-27 26-40,1 0 0,0 1 0,1 0 0,0 1 0,0 0 0,0 1 0,0 0 0,12-3 0,-7 3-88,-1-1-1,25-13 0,-26 10 44,1-1 0,-1 0-1,-1-1 1,0-1-1,0 0 1,-1-1 0,-1 0-1,0-1 1,13-18-1,1-31 517,-24 60 235,-2 6-178,-64 279 2128,4 29-2810,41-101-3060,20-203 2988,1 0 0,0 0 0,0 0 1,2 8-1,0-3-181,14-18-265,-13 3 657,-1 1 0,1-1 0,-1 0 0,0 0 0,0 0 0,0-1 0,0 1 0,0-1-1,-1 0 1,1 1 0,3-7 0,22-40-125,-19 30 87,119-221-298,-121 228 361,0 1-1,1 0 1,0 0 0,0 1-1,1 0 1,0 1 0,20-16-1,-27 24-28,-3 10 25,0 0 25,-1 0 0,0 0-1,0 0 1,-6 12 0,7-18 49,26-4-83,-1-1 0,1-2 0,40-10 0,33-12 170,-29 8-25,114-45 0,-158 45-19,-19 12-85,-3 4 101,-1-20 493,-2 22-593,0 0 1,0 0-1,1 0 1,-1-1-1,0 1 1,0 0-1,0 0 1,0 0-1,0 0 1,1 0-1,-1 0 1,0 0-1,0 0 1,0 0-1,0 0 1,0 0-1,1 0 1,-1 0-1,0 0 1,0 0-1,0 0 1,0 0-1,1 0 1,-1 0-1,0 0 0,0 0 1,0 0-1,0 0 1,0 0-1,1 0 1,-1 0-1,0 1 1,0-1-1,0 0 1,0 0-1,0 0 1,0 0-1,1 0 1,-1 0-1,0 0 1,0 1-1,0-1 1,0 0-1,0 0 1,0 0-1,0 0 1,0 0-1,0 1 1,0-1-1,0 0 1,0 0-1,0 0 1,0 0-1,0 1 1,17 40 1207,-9-19-1394,-6-18 176,1 0-1,-1 0 1,1-1 0,0 1-1,0-1 1,0 0 0,1 0-1,-1 0 1,1 0-1,-1 0 1,1-1 0,0 0-1,0 0 1,0 0 0,1 0-1,-1 0 1,0-1 0,0 0-1,1 0 1,-1 0 0,1-1-1,-1 1 1,1-1-1,-1 0 1,6-1 0,7 0-64,0-1 0,0 0 0,-1-2 0,1 0 0,21-8 0,-19 5 23,-1 0 0,1-2 0,-1 0 0,-1-1 0,1 0 0,-2-1 0,0-2 0,0 1 0,-1-2-1,17-19 1,-8 6 26,-13 14 1,0 0 1,0 1-1,1 0 0,1 1 0,0 0 0,16-9 0,-26 20 9,0-1 1,-1 1 0,1 0-1,0 0 1,-1 0 0,1 0-1,0 1 1,0-1 0,-1 1-1,1-1 1,-1 1-1,1 0 1,3 2 0,-4-2-3,-1-1 2,0 0 0,-1 0 0,1 1 0,0-1 0,0 0 0,0 1 0,0-1 0,-1 1 0,1-1 0,0 1 0,-1-1 0,1 1 0,0 0-1,-1-1 1,1 1 0,0 0 0,-1-1 0,1 1 0,-1 0 0,1 0 0,-1 1 0,3 2 1,-1 0 0,0 1 0,0 0 0,0 1-1,0-1 1,-1 0 0,0 0 0,0 1 0,0-1 0,-1 0-1,0 1 1,0-1 0,0 1 0,-2 6 0,-1 5-12,0-1 0,-1 1 0,-8 17 0,13-31 11,-1-1-1,1 0 0,0 0 1,0-1-1,0 1 1,0 0-1,1 0 1,-1 0-1,0-1 1,1 1-1,-1 0 1,1-1-1,-1 0 1,4 3-1,-1-2 5,0 0 0,0-1 0,0 0 0,-1 1 0,1-1 0,0-1 0,1 1 0,-1-1 0,0 1 0,7-1 0,45-6 6,-34 3-9,188-21-746,-162 14 514,-45 9 197,0-2 1,0 1-1,0 0 0,0-1 1,-1 1-1,1-1 1,-1 0-1,4-5 1,-1 1-652,-1-1 1,2 1-1,-1 0 1,11-10-1,18-10-6686,-15 16 486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497 302 10793,'0'-42'1001,"1"6"1295,-6-48-1,3 64 163,2 1 1,3-27-1,0-9 5208,-1 98-6197,0 11-1597,-22 50 128,6-34 0,-59 246 0,-57 135 17,44-164-229,19-90-2568,15-46-2311,12 1-3823,22-38-3889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2:59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17 196 19766,'-17'-45'13001,"17"24"-13001,4 0 0,-1 3 0,0 3 0,4-3 0,-4 3 0,7-10-216,44 7-11709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3 420 12601,'10'-20'405,"-2"8"225,-1 0-1,-1-1 0,0 0 0,-1-1 0,0 1 1,-1-1-1,0 0 0,-1 0 0,-1 0 1,1-20-1,-2 3 2109,0 0 0,3 0-1,6-31 1,0 4-850,-9 39-1888,-1 19 0,0 0 0,-1 0 0,1 0 0,0 0 0,0 0 0,0 0 0,0 0 0,0 0 0,0 0 0,-1 0 0,1 0 0,0 0 0,0 0 0,0 0 0,0 0 0,-1 0 0,1 0 0,0 0 0,0 0 0,0 0 0,0 0 0,0 0 0,-1 0 0,1 0 0,0 0 0,0 0 0,0 0 0,0 0 0,0 0 0,0 0 0,-1 0 0,1 0 0,0-1 0,0 1 0,0 0 0,-5 22 0,-55 572 0,53-501 0,-9 132 0,22 350 0,4-470 0,43 184 0,-34-217 0,4-1 0,3-1 0,44 87 0,-53-127 0,1 0 0,1-1 0,2-1 0,0-1 0,2-1 0,1-1 0,1-2 0,1 0 0,37 25 0,-47-37 0,2 0 0,-1-1 0,1-1 0,0 0 0,1-2 0,0 0 0,0-1 0,1-1 0,-1-1 0,1 0 0,0-2 0,0 0 0,0-1 0,1-2 0,-1 0 0,0 0 0,22-6 0,-28 3-157,0-1 0,0 0 0,0 0 0,-1-2 1,0 1-1,0-2 0,-1 0 0,0 0 0,0-1 0,-1-1 0,0 0 0,0 0 0,-2-1 1,1-1-1,-1 1 0,-1-1 0,0-1 0,0 0 0,-2 0 0,1 0 0,-2-1 0,0 0 0,0 0 1,-2 0-1,1-1 0,-2 1 0,0-1 0,-1 1 0,0-1 0,-1 0 0,-1 0 0,0 1 1,-1-1-1,-1 0 0,0 1 0,-1 0 0,0 0 0,-1 0 0,-1 0 0,-10-18 0,3 12 180,-1 1 0,0 0 0,-2 1 0,0 1-1,-1 0 1,-1 1 0,-30-21 0,-15-4 679,-73-35 1,75 45 743,-89-63-1,145 90-1353,1 1 0,-1-1 0,0-1 0,1 1 0,0 0 0,0-1 0,0 0-1,1 0 1,0 0 0,-5-11 0,7 13-62,0 0 0,0 0 1,0 0-1,1 0 0,0 0 0,0 0 1,-1 0-1,2-1 0,-1 1 0,0 0 1,1 0-1,-1 0 0,1 0 0,0 0 1,0 0-1,0 0 0,0 0 0,1 0 0,-1 0 1,1 1-1,0-1 0,0 1 0,2-4 1,8-7-2,1 1 0,0 0 0,0 1 0,1 1 0,0 0 0,1 0 0,26-11 0,121-44-44,-72 34 15,135-26 0,-180 48 0,1 3 0,-1 2 0,1 2 0,0 1 0,53 7 0,-90-4 0,-1-2 0,1 1 0,-1 0 0,0 1 0,0-1 0,0 2 0,0-1 0,-1 1 0,1 0 0,-1 1 0,1 0 0,-1 0 0,-1 1 0,1-1 0,0 1 0,-1 1 0,0-1 0,8 11 0,10 12 0,-2 2 0,26 41 0,-42-60 0,0 0 0,-1 1 0,0 0 0,-1 0 0,0 0 0,-1 1 0,0-1 0,-1 1 0,-1-1 0,1 17 0,0-6 0,0 62 0,-3-1 0,-14 100 0,-3 77 0,19-217-453,8 65 0,8-32-3796,-11-59 522,1 0 0,9 19 0,11 7-9720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586 68 16454,'-8'-10'1550,"-1"1"0,-1 0 0,0 1 0,-11-8 1,18 14-1216,1 0 0,-1 0 1,0 1-1,0-1 0,-1 1 1,1 0-1,0 0 0,0 0 0,-1 0 1,1 1-1,0-1 0,-1 1 1,1 0-1,-1 0 0,1 0 1,0 0-1,-1 1 0,1-1 1,0 1-1,-1 0 0,1 0 1,-3 1-1,-12 8-232,1 0-1,0 1 1,1 1 0,0 1 0,1 0-1,1 1 1,0 0 0,-18 25 0,6-3-128,2 0 0,-37 77 0,0 9 25,-53 123 0,113-243 0,0 0 0,0 0 0,1 1 0,-1-1 0,1 0 0,-1 1 0,1-1 0,0 1 0,0-1 0,0 5 0,0-6 0,1-1 0,-1 1 0,0-1 0,0 1 0,1 0 0,-1-1 0,0 1 0,0-1 0,1 1 0,-1-1 0,1 1 0,-1-1 0,1 1 0,-1-1 0,1 1 0,-1-1 0,1 0 0,-1 1 0,1-1 0,-1 0 0,1 1 0,-1-1 0,1 0 0,0 0 0,0 1 0,2-1 0,0 0 0,-1 0 0,1 0 0,0-1 0,0 1 0,-1-1 0,1 0 0,0 0 0,-1 1 0,1-2 0,0 1 0,-1 0 0,0 0 0,5-4 0,89-76-148,-7 5 271,-65 59-122,0 1 1,1 2 0,1 0 0,0 2 0,1 0 0,1 2-1,-1 1 1,1 1 0,1 2 0,-1 1 0,1 1-1,0 1 1,49 2 0,145 16-2,-215-16 0,-1 1 0,1-1 0,-1 0 0,0-1 0,0 0 0,1 0 0,-1 0 0,-1-1 0,1 0 0,0-1 0,-1 1 0,1-1 0,-1 0 0,0-1 0,-1 0 0,1 0 0,-1 0 0,7-8 0,48-51 0,-44 49 0,-9 14 0,-2 1 0,-3-1 0,0 0 0,0 1 0,0-1 0,0 1 0,0 0 0,0-1 0,0 1 0,0 0 0,0 0 0,0 0 0,0 0 0,0 1 0,0-1 0,0 1 0,0-1 0,0 1 0,0-1 0,0 1 0,-1 0 0,1 0 0,0 0 0,0 0 0,-1 1 0,1-1 0,0 0 0,-1 1 0,1-1 0,-1 1 0,0-1 0,0 1 0,1-1 0,-1 1 0,0 0 0,0 0 0,-1 0 0,2 2 0,3 9 0,-1 0 0,-1 0 0,0 1 0,1 21 0,1-2 0,12 34-3871,-9-37-307,-6-22-962,1-3 2434,0-1-102,4 10-8272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6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63 9221,'-4'-42'2076,"-2"21"928,22 30-4496,-2 0-2236,6 18-2369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6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31 12485,'-1'-3'363,"0"0"-1,0 1 0,0-1 1,0 0-1,-1 1 0,1-1 1,-1 1-1,-3-4 1,5 5-181,-1 1 1,0-1-1,0 1 1,0 0-1,0-1 1,0 1-1,0 0 1,0-1-1,0 1 1,1 0-1,-1 0 1,0 0-1,0 0 1,0 0-1,0 0 1,0 0 0,0 1-1,0-1 1,0 0-1,0 0 1,0 1-1,0-1 1,0 1-1,1-1 1,-1 0-1,0 1 1,-1 0-1,-4 8 3455,4 18-1242,5 6-505,7 201 2098,-11-206-3988,-1 37 0,7 72 0,-4-116 0,-1-21 0,0 1 0,0 0 0,0-1 0,0 1 0,0 0 0,0-1 0,0 1 0,1 0 0,-1-1 0,0 1 0,0-1 0,1 1 0,-1 0 0,0-1 0,1 1 0,-1-1 0,0 1 0,1-1 0,-1 1 0,2 0 0,1-2 0,1 0 0,-1 0 0,1 0 0,-1 0 0,0-1 0,1 0 0,-1 1 0,0-1 0,0 0 0,0-1 0,0 1 0,3-5 0,-5 7 0,32-31 0,-1-1 0,31-42 0,-19 21 0,-23 29 0,76-83 0,-84 95 0,1 0 0,0 1 0,0 0 0,1 1 0,28-14 0,-38 22 0,0 1 0,1 0 0,-1 0 0,0 1 0,1 0 0,-1 0 0,0 0 0,1 1 0,-1-1 0,0 1 0,1 0 0,-1 1 0,0 0 0,0-1 0,0 1 0,0 1 0,6 3 0,-6-3 0,1 1 0,-1 0 0,0-1 0,-1 2 0,1-1 0,-1 0 0,0 1 0,0 0 0,0 0 0,0 0 0,-1 1 0,0-1 0,0 1 0,2 7 0,4 11 0,-2-1 0,6 32 0,-7-26 0,5 16-13,-1-8-502,7 65-1,-15-84-132,2 32-3222,1 0-4113,2 20-8255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7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399 142 10741,'-1'-15'892,"-1"0"721,1 0 0,1 0 1,3-27-1,-3 27 2542,-6-3-2406,4 15-875,1 0 853,-7 34 2072,-113 485-1303,34-128-2615,48-238 119,-7 28 0,-32 242 0,72-352 0,3 0 0,7 97 0,1-117 0,2-1 0,2 0 0,2-1 0,23 60 0,-24-79 27,1-2-1,2 0 1,1 0 0,0-1 0,2-1-1,1 0 1,0-1 0,2-1 0,42 37-1,-36-39-495,1-1 0,1-1 0,0-1 0,1-1 0,0-1-1,2-2 1,-1-1 0,53 11 0,201 26-12128,-136-36-634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8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585 291 13449,'-12'-47'2231,"5"20"455,0 0 0,2-1-1,1 0 1,-1-40 0,5 25 112,0 42-2741,0-1-1,0 1 1,0 0 0,0-1-1,0 1 1,-1 0 0,1-1-1,-1 1 1,1 0 0,-1 0-1,1-1 1,-1 1 0,1 0-1,-1 0 1,-1-2 0,-8 2-169,8 2 177,-2-1-65,1 0 0,0 1 0,0 0 0,0 0 0,-1 0 0,1 0 0,0 0 0,0 0 0,1 1 0,-1 0 0,0-1 0,0 1 0,1 0 0,-1 0 0,-2 3 0,-35 43 0,27-32 0,-46 59 0,4 3 0,3 2 0,4 3 0,3 1 0,4 2 0,-34 106 0,63-153 0,2-1 0,1 1 0,2 0 0,-2 69 0,9-82 0,1 1 0,1-1 0,1 0 0,1 0 0,2 0 0,1 0 0,0-1 0,13 26 0,8 4 0,3-2 0,2-1 0,45 55 0,26 39 0,-96-133 0,-1-1 0,-1 1 0,0 0 0,7 24 0,-12-33 0,0-1 0,-1 1 0,0 0 0,1-1 0,-2 1 0,1 0 0,0 0 0,-1-1 0,1 1 0,-1 0 0,0-1 0,-1 1 0,1-1 0,0 1 0,-1-1 0,0 1 0,0-1 0,0 0 0,-4 4 0,2-1 0,-1-1 0,-1 1 0,1-1 0,-1-1 0,1 1 0,-1-1 0,0 0 0,-11 5 0,-2-1-126,0-1 0,-1-1-1,1-1 1,-32 5 0,37-9-1017,0 0-1,-25-1 1,31-1-334,1 0 1,-1 0 0,0-1-1,1 0 1,-14-5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49 220 13173,'4'-5'573,"0"1"0,-1 1-1,1-1 1,1 0 0,-1 1 0,0 0-1,1 0 1,0 0 0,0 1 0,-1 0-1,8-3 1,67-18 1709,-35 11-1773,-35 9-396,1-1 0,-1 1 0,0-1-1,0-1 1,0 0 0,-1 0 0,0 0 0,0-1 0,0-1 0,0 1 0,-1-1 0,11-14 0,-17 20-102,-1 0 0,1 0 1,0 0-1,-1 0 0,1 0 0,-1 0 0,0 0 1,1 0-1,-1 0 0,1 0 0,-1 0 0,0 0 1,0 0-1,0 0 0,0 0 0,0 0 1,0-1-1,0 1 0,0 0 0,0 0 0,0 0 1,-1 0-1,1 0 0,0 0 0,-1 0 1,0-2-1,-1 2 60,1-1 0,-1 0 0,1 1 1,-1-1-1,0 1 0,0-1 0,0 1 1,0 0-1,0 0 0,0 0 0,0 0 0,-3-1 1,-6-1 271,0 0 0,0 1 0,0 0 0,-18 0 0,15 1-129,7 0-40,-1 1 1,0 0 0,1 0 0,-1 0 0,0 1-1,1 0 1,-1 1 0,1-1 0,0 1 0,-1 1 0,1-1-1,0 2 1,-12 6 0,9-4 4,1 1-1,-1 0 1,1 1-1,1-1 1,-1 2-1,2 0 1,-1 0 0,1 0-1,0 1 1,1 0-1,0 0 1,1 0-1,0 1 1,0 0-1,-4 16 1,7-13-178,1 1 0,1-1 0,0 0 1,0 0-1,2 0 0,0 0 0,0 0 0,1 0 0,1 0 1,0-1-1,1 1 0,1-1 0,0-1 0,0 1 0,1-1 1,11 14-1,-9-13-19,2 0 1,-1-1-1,2 0 1,-1 0 0,2-1-1,0-1 1,0 0-1,0 0 1,1-2 0,1 0-1,0 0 1,0-2-1,28 10 1,-20-11-835,0-1-1,1-1 1,0-1 0,45-2 0,15-8-3759,-2-6-3803,-22 2-3859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8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0 16846,'-43'54'3480,"29"-35"-144,4 5-356,4-3-515,-8 3-473,8-3-384,-8 9-1548,-3 9-60,1-6 0,-1-2 0,10-16 0,-6 9-876,3-3-2720,-4-3-501,1 18-3015,6-3-6990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123 960 11721,'-2'-2'11196,"0"1"-10991,0-1 1,1 1-1,-1-1 1,0 1-1,1-1 0,0 0 1,-1 0-1,1 0 1,0 0-1,0 0 1,0 0-1,0 0 1,1 0-1,-1 0 0,0 0 1,1-1-1,-1 1 1,1 0-1,0 0 1,0-1-1,0 1 1,0 0-1,0 0 1,1-1-1,-1 1 0,1 0 1,-1 0-1,1 0 1,1-4-1,4-8-83,0 0 0,1 0 0,12-19-1,-9 17 279,11-19-243,-1-1-1,-3 0 1,0-2 0,-3 1 0,0-2-1,7-42 1,-5-23 411,-4 0-1,-3-127 1,-12 183-568,-2 35 0,4 13 0,1 0 0,-1 0 0,1 0 0,-1 0 0,1 1 0,-1-1 0,1 0 0,0 0 0,-1 1 0,1-1 0,-1 0 0,1 1 0,-1-1 0,1 1 0,0-1 0,-1 0 0,1 1 0,0-1 0,-1 1 0,1-1 0,0 1 0,0-1 0,0 1 0,-1-1 0,1 1 0,0-1 0,0 2 0,-8 20 0,0 1 0,2 1 0,0-1 0,2 1 0,-3 40 0,4-27 0,-28 385 0,0 19 0,-36 71 0,-16 159 0,42 0 0,41-552 0,5 0 0,5-1 0,6 0 0,35 132 0,-47-231 0,2 0 0,0-1 0,1 1 0,0-1 0,2-1 0,0 0 0,18 24 0,-27-39-67,1-1 0,0 0 0,0 0 0,0 0 0,0 1 0,0-1 0,0 0 0,0 0 0,0 0 0,0 0 0,0-1 1,1 1-1,-1 0 0,0 0 0,1-1 0,-1 1 0,1-1 0,-1 1 0,1-1 0,-1 0 0,0 1 0,1-1 0,-1 0 0,1 0 0,-1 0 0,1 0 0,-1 0 0,1-1 0,-1 1 0,1 0 0,-1-1 0,1 1 0,-1-1 0,1 1 1,-1-1-1,0 0 0,1 1 0,-1-1 0,0 0 0,0 0 0,0 0 0,0 0 0,0 0 0,0 0 0,0 0 0,0-1 0,0 1 0,0 0 0,0 0 0,-1-1 0,1 1 0,0-1 0,0-1 0,1-4-140,-1 0-1,0 1 0,0-1 1,0 0-1,0 0 1,-1 0-1,-2-13 0,-10-57-619,6 44 524,-10-73-72,-51-251 1839,46 281-914,5-1 0,2 0 0,4-1 1,0-144-1,11 185-470,2 1-1,2 1 1,1-1-1,1 1 1,2 0 0,2 0-1,1 1 1,1 1-1,2 0 1,2 1 0,0 0-1,40-51 1,-26 48-300,1 2 0,1 2 0,2 0-1,0 3 1,3 1 0,63-36 0,13 4-3920,128-47-1,-223 98 2775,3-1-1290,-4 5-2547,4 3-4001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 14681,'-94'21'3445,"87"-6"-85,4 15-60,-4 21-363,1-11-321,-8-4-376,1 9-2052,3 6-188,3 3 0,-6 4 0,3-4 0,-1 6 0,5 10 0,-1 56-736,4-75-3072,3 4-293,6 11-2991,4-9-6954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09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1046 16 16958,'-45'-13'3401,"36"11"2111,11 5-3322,35 56 1898,39 82-3470,-49-90-618,153 312 0,-133-255 0,-6 1 0,50 208 0,-76-243 0,-4-1 0,-3 2 0,-3-1 0,-3 1 0,-13 119 0,-3-103 54,-5 0-1,-3-1 1,-5-1-1,-3-1 1,-4-2 0,-4-1-1,-3-2 1,-4-2-1,-61 83 1,35-67-457,-4-3 0,-115 111 0,95-116-2936,-207 148 0,99-103-4955,-7-1-5844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1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51 338 12813,'-13'-27'5025,"-1"18"-2545,4 0-332,3-9-360,1 3-312,16-6-360,0-1-219,3-5-197,24-9-176,3 12-252,21-3-504,16 3-872,10 0-521,6-3-995,8 8-988,13 10-2349,10 9-5152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1 299 14397,'3'-39'2989,"4"21"-545,-4 3-448,20-13-408,11 13-324,26-6-364,24 0-996,23-3-564,14-9-804,16 3-1048,7 6-3665,3-7-5508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6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68 400 9049,'-1'-23'1901,"-2"-1"0,0 1-1,-2 0 1,-14-43 0,19 64-1730,-9-27 1708,2 9-164,1-2 0,2 1-1,0 0 1,1-1 0,1 0 0,1-34 0,1 33-1555,0 23-160,0 0 0,0 1 0,0-1 0,0 0 0,0 0 0,1 0 0,-1 0 0,0 0 0,0 0 0,0 0 0,0 0 0,0 0 0,0 0 0,0 0 0,0 0 0,1 0 0,-1 0 0,0 0 0,0 0 0,0 0 0,0 0 0,0 0 0,0 0 0,0 0 0,0-1 0,0 1 0,1 0 0,-1 0 0,0 0 0,0 0 0,0 0 0,0 0 0,0 0 0,0 0 0,0 0 0,0 0 0,0 0 0,0 0 0,0 0 0,0-1 0,0 1 0,0 0 0,0 0 0,0 0 0,0 0 0,0 0 0,0 0 0,0 0 0,0 0 0,0-1 0,0 1 0,0 0 0,0 0 0,0 0 0,0 0 0,0 0 0,8 13 0,3 14 0,-7-17 0,-1 1 0,-1 0 0,0 0 0,0 0 0,0 16 0,5 31 0,-2-37 0,-2 1 0,0 1 0,-2-1 0,0 0 0,-4 35 0,-1 51 0,5-82 0,2-22 0,0-1 0,-2-2 0,-1-1 0,0 1 0,1 0 0,-1 0 0,1 0 0,-1 0 0,1-1 0,-1 1 0,1 0 0,-1 0 0,1-1 0,0 1 0,0 0 0,-1-1 0,1 1 0,0-1 0,0 1 0,-1-1 0,1 1 0,0-1 0,0 0 0,0 1 0,0-1 0,0 0 0,0 0 0,0 0 0,0 0 0,-1 0 0,1 0 0,0 0 0,2 0 0,0 0 0,1 0-154,-1 0-1,1 0 1,0 0-1,-1-1 1,1 1 0,-1-1-1,1 0 1,0 0-1,-1 0 1,1-1 0,-1 1-1,0-1 1,0 0-1,1 0 1,-1 0 0,0 0-1,-1 0 1,1-1-1,0 1 1,-1-1-1,5-5 1,20-31-5064,-8 2-3476,-12 22-3780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94 13789,'-60'-41'3563,"57"38"-2890,1 1-1,-1-1 0,0 0 1,1 0-1,-1 0 0,1 0 1,0 0-1,0 0 0,0-1 0,0 1 1,-2-7-1,0 0 6039,-3 33-6075,-2 29-636,1 1 0,3 0 0,4 102 0,1-55 0,-5 71 0,-1 105 0,8-195 0,17 111 0,-13-151-295,-1-5 604,14 52 1,-16-79-648,0 0 1,0 0 0,1 0 0,0-1 0,1 1-1,0-1 1,0 0 0,0 0 0,1-1 0,11 11-1,-15-16-554,1 0-1,-1 0 1,1-1-1,-1 1 1,1-1-1,0 0 1,0 1-1,0-1 1,0 0-1,0-1 1,0 1-1,0-1 1,4 1-1,-6-1 715,23 1-13546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7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32 464 15369,'-18'-5'1616,"4"-1"5926,39-1-3122,176-26-1153,-85 16-2991,193-53 1,-253 52-277,-1-3 0,95-49 0,-127 57 0,-1-2 0,0 0 0,-1-1 0,0-2 0,-1 0 0,-2-1 0,0 0 0,23-33 0,-19 20 0,-25 35 0,-5 6 0,1 0 0,0 0 0,0 1 0,-8 15 0,-4 21 0,2 2 0,2 0 0,-14 76 0,16-37 0,-3 103 0,16-182-6,-2 161-2623,11-86-2377,-6-62 453,14 39 1,5-5-8485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7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80 16494,'-52'-63'10016,"47"57"-6446,-2 4-2728,4 1-200,1 0-577,1 0 0,0 0-1,-1 1 1,1-1 0,-1 0-1,1 0 1,-1 1 0,1-1-1,-1 1 1,0 0 0,1-1-1,-1 1 1,1 0 0,-1 0-1,0 0 1,1 0 0,-3 1-1,-2 0-25,3-1-39,1 0 0,-1 0 0,1 0 0,-1 0 0,1 1 0,-1-1 0,1 1 0,0 0 0,-1 0 0,1 0 0,0 0 0,0 0 0,-1 0 0,1 1 0,0-1 0,0 1 0,0-1 0,1 1 0,-1 0 0,0 0 0,1 0 0,-1 0 0,1 0 0,-2 3 0,-2 5 0,0 0 0,1 0 0,0 1 0,-3 11 0,7-20 0,-5 18 0,1 1 0,1 0 0,1 0 0,0 0 0,2 0 0,4 36 0,2-12 0,24 88 0,10-6 0,34 141 0,-47-110 0,-25-144 0,0 1 0,-1-1 0,-1 0 0,-1 0 0,0 0 0,0 0 0,-1 0 0,-1 0 0,-5 14 0,5-20 0,-1 0 0,0 0 0,0 0 0,-1 0 0,0 0 0,-1-1 0,0 0 0,0 0 0,0-1 0,-1 0 0,-14 11 0,13-12-14,-1 0-1,0 0 1,0 0 0,0-1 0,-1-1-1,0 0 1,1 0 0,-1-1 0,0 0-1,0 0 1,-1-1 0,1-1 0,0 0-1,0 0 1,0-1 0,-13-2 0,9 0-512,0 0 1,0-1 0,0-1-1,-18-8 1,20 7-822,0 0 0,1-1 0,0-1 0,-16-13 0,24 18 403,0 1 0,0-1 0,0 0 0,1 0 0,-1 0 0,1 0 0,-2-5 0,-6-28-11683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333 245 10757,'-7'-4'1363,"0"0"-1,0 1 1,0 0 0,0 0 0,-9-2-1,9 3 272,-1 0-1,1-1 0,0 0 0,-8-5 0,1 4 1634,-21 9-1143,27-2-2103,0 1 1,1 0-1,-1 0 1,1 1-1,0 0 1,0 1-1,1-1 1,-1 1 0,1 0-1,0 1 1,1 0-1,0-1 1,-6 12-1,-4 6-29,2 1 0,-18 49 0,23-50 8,1-1 0,2 1 0,0 0 0,2 0 0,1 1 0,0-1 0,2 1 0,1-1 0,1 1 0,1-1 0,1 0 0,13 44 0,-10-48 0,0 0 0,1 0 0,1 0 0,1-1 0,1-1 0,0 0 0,1 0 0,1-1 0,1-1 0,1 0 0,0 0 0,1-2 0,0 0 0,36 22 0,-40-29-14,1-2 1,0 0-1,0 0 1,0-1-1,1-1 1,0 0-1,-1 0 1,1-2-1,0 0 1,0 0-1,16-3 1,2 0-642,1-3 0,-1 0 0,52-17 0,-55 12 207,-1-2 0,-1 0 0,0-2 0,0-1 0,-2-1 0,0-1 0,0-1 0,39-39-1,-39 31 325,-1-1 0,-1-1 0,-2 0 0,0-2 0,-2-1 0,-1 0 0,15-39 0,11-50 2791,53-234 0,-91 317-1862,-6 30-686,0 0 0,1 0 0,0 0 1,1 0-1,-1 1 0,1-1 0,1 0 0,-1 1 0,1-1 0,0 1 1,1 0-1,-1 0 0,7-8 0,-10 14-119,1 0 0,-1-1 0,0 1 0,0 0 0,1-1 0,-1 1 0,0 0 0,1 0 0,-1-1 0,0 1 0,1 0 0,-1 0 0,1 0 0,-1 0 0,0-1 0,1 1 0,-1 0 0,1 0 0,-1 0 0,0 0 0,1 0 0,-1 0 0,1 0 0,-1 0 0,0 0 0,1 0 0,-1 0 0,1 0 0,-1 1 0,0-1 0,1 0 0,-1 0 0,1 0 0,0 1 0,7 16 0,-2 36 0,-4-38 0,6 150 0,-3-27 0,4 14 184,3 39-3455,-9-145-7761,-2-42 9361,1 25-12322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15 15433,'-31'-12'3242,"25"9"-268,7 8-128,4 17-1331,-2 1 1,0 0 0,-2 0-1,-1 29 1,-14 101-867,6-76-604,-22 787-45,30-795 48,4 1 1,21 119-1,-21-168-177,2 0 1,0 0-1,0-1 0,2 0 1,1 0-1,0-1 0,2 0 1,0-1-1,1 0 0,0-1 1,2 0-1,0-1 1,20 18-1,-23-25-538,0-1-1,1-1 1,0 0-1,1 0 1,-1-1 0,1-1-1,0 0 1,18 4 0,-12-4-2320,1-2 0,37 2-1,25-6-10171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17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55 15989,'-3'-11'1000,"2"8"-526,0-1 1,0 1-1,0 0 0,1 0 0,-1-1 1,1 1-1,0 0 0,0-1 1,0 1-1,1-8 5349,2 13-3702,3 3-1779,-1 0 0,0-1 0,0 2 0,0-1 0,-1 0 0,1 1 0,-2 0 0,6 9 0,22 57-445,-20-44 219,15 39-116,-3 1 0,-2 1 0,-4 1 0,-3 1 0,-3 0 0,-3 0 0,-3 1 0,-4 0 0,-14 136 0,0-116 0,-47 162 0,41-197 0,-2 0 0,-2-2 0,-57 97 0,38-89-568,-2-2 0,-93 98-1,53-75-3922,-5-4-4516,17-21-5573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0 179 5505,'7'-15'18636,"-2"14"-18062,35-4 182,65-1-1,-42 4-519,114-8 97,430-26 244,-4-22-333,-582 55-332,0 0 1,0 0-1,-1-2 1,26-10-1,-43 14-714,-17-14-3662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1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14 390 11073,'-2'-3'2431,"0"-1"-1644,0 1 1,1-1 0,-1 0-1,1 0 1,0 0-1,0 0 1,0 0 0,0-6-1,2 8-591,-1 0 0,0 1 1,0-1-1,1 0 0,-1 0 0,1 1 0,-1-1 1,1 0-1,0 1 0,0-1 0,0 1 0,0-1 1,0 1-1,0-1 0,0 1 0,0 0 0,1-1 1,-1 1-1,0 0 0,1 0 0,-1 0 0,1 0 1,-1 0-1,4-1 0,21-8 361,0 2-1,1 0 1,-1 2-1,1 1 1,49-3-1,-41 4-279,968-131 2156,-592 55-2912,-310 59-1293,-100 21 1672,-1 0-1,1 0 1,-1 0 0,1 0 0,-1 0 0,1 0-1,-1 0 1,1 0 0,0 0 0,-1 0 0,1 0 0,-1 0-1,1-1 1,-1 1 0,1 0 0,-1 0 0,1-1 0,-1 1-1,1 0 1,-1-1 0,1 1 0,-1 0 0,1-1-1,-1 1 1,0-1 0,1 1 0,-1 0 0,0-1 0,1 1-1,-1-2 1,-20-6-2745,7 5 1382,0 1-1,0 1 1,0 0 0,0 0-1,-1 2 1,-16 1 0,-36 9-8654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2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 9049,'-10'-9'4416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28 11573,'0'1'290,"-1"0"1,1 0-1,0 0 0,-1 0 0,1 0 1,-1-1-1,1 1 0,-1 0 0,0 0 1,1 0-1,-1 0 0,0-1 0,1 1 1,-1 0-1,0 0 0,0-1 0,0 1 1,0-1-1,0 1 0,-1 0 0,1-2 44,0 0-1,1-1 0,-1 1 0,0 0 0,0 0 0,1 0 0,-1-1 0,1 1 0,-1 0 0,1-1 0,0 1 0,-1 0 1,1-1-1,-1-3 3323,12 5-2811,0 2 1,-1-1-1,1 1 1,-1 1-1,1 0 1,16 8 0,-4-1-416,38 24 0,-49-26-430,-1 0 0,1 1 0,-1 0 0,14 16 0,-8-4 0,-1 1 0,14 24 0,-30-46 0,0 0 0,0 1 0,0-1 0,0 0 0,0 0 0,0 0 0,0 0 0,0 1 0,0-1 0,0 0 0,0 0 0,0 0 0,1 0 0,-1 1 0,0-1 0,0 0 0,0 0 0,0 0 0,0 0 0,0 0 0,0 0 0,0 0 0,1 1 0,-1-1 0,0 0 0,0 0 0,0 0 0,0 0 0,0 0 0,1 0 0,-1 0 0,0 0 0,0 0 0,0 0 0,0 0 0,1 0 0,-1 0 0,0 0 0,0 0 0,0 0 0,0 0 0,1 0 0,-1 0 0,0 0 0,0 0 0,0 0 0,0 0 0,0 0 0,1 0 0,-1 0 0,0 0 0,2-12 0,-4-13 0,-7-29 40,4 26-1307,-4-52 0,9 76-165,0-32-14875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3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12 12305,'-9'-3'1980,"1"1"0,-1 0 1,0 0-1,-15-1 0,23 3-1821,1 0 0,-1 0 0,1 0 1,-1 0-1,0 0 0,1 0 0,-1 0 0,1 1 0,-1-1 1,1 0-1,-1 0 0,1 0 0,-1 1 0,1-1 0,-1 0 1,1 0-1,-1 1 0,1-1 0,-1 1 0,1-1 0,-1 0 1,1 1-1,0-1 0,-1 1 0,1-1 0,0 1 0,-1-1 1,1 1-1,0-1 0,-1 2 0,2 0-37,-1 0 0,0 0 1,0 0-1,1 0 0,-1 0 0,1 0 0,0 0 0,0 0 1,-1-1-1,1 1 0,0 0 0,1 0 0,-1-1 0,1 3 1,8 8 323,0-1 0,1 0 1,0 0-1,1-1 0,0 0 0,0-1 1,15 9-1,100 48-222,253 82-224,14-30 0,-261-80 0,43 15 0,-176-53 0,0 0 0,0 0 0,0 0 0,0 0 0,0 0 0,0 0 0,0 0 0,1 0 0,-1 0 0,0 0 0,0 0 0,0 0 0,0 0 0,0 0 0,0 0 0,1 0 0,-1 0 0,0 0 0,0 0 0,0 0 0,0 0 0,0 0 0,0 0 0,0 1 0,0-1 0,0 0 0,0 0 0,0 0 0,1 0 0,-1 0 0,0 0 0,0 0 0,0 1 0,0-1 0,0 0 0,0 0 0,0 0 0,0 0 0,0 0 0,0 0 0,0 0 0,0 1 0,0-1 0,0 0 0,0 0 0,0 0 0,0 0 0,0 0 0,0 0 0,0 1 0,-1-1 0,1 0 0,0 0 0,0 0 0,0 0 0,0 0 0,0 0 0,0 0 0,-11 6 0,-24 5 0,28-9 0,-40 13 0,0 3 0,2 2 0,0 1 0,-60 40 0,-158 128 0,230-164 0,-432 346 0,426-339 0,12-6 0,5-6 0,15-18 0,1-2 0,6 0 0,1 0 0,-1 0 0,0 0 0,0 1 0,0-1 0,0 0 0,1 0 0,-1 0 0,0 0 0,0 0 0,0 0 0,0 1 0,0-1 0,1 0 0,-1 0 0,0 0 0,0 1 0,0-1 0,0 0 0,0 0 0,0 0 0,0 1 0,0-1 0,0 0 0,0 0 0,0 0 0,0 1 0,0-1 0,0 0 0,0 0 0,0 0 0,0 1 0,0-1 0,0 0 0,0 0 0,0 0 0,0 1 0,0-1 0,-1 0 0,1 0 0,0 0 0,0 0 0,0 1 0,0-1 0,0 0 0,0 0 0,-1 0 0,1 0 0,0 0 0,0 0 0,0 1 0,0-1 0,-1 0 0,1 0 0,0 0 0,0 0 0,0 0 0,-1 0 0,1 0 0,0 0 0,0 0 0,-1 0 0,15 3 0,-14-3 0,47 5 0,1-2 0,-1-3 0,89-9 0,-54 3 0,484-46 0,-77-16 0,-461 63-357,150-23 987,-65 13-6356,-108 15 2712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3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54 13165,'3'-27'9278,"-4"24"-7329,-4-12 8,2 7 1591,5 19-1889,4 12-1240,1-1 0,16 36 0,-13-33-442,14 47 0,17 133 23,30 112 0,-60-283 0,3-1 0,23 46 0,-35-77 0,0 1 0,0-1 0,0 1 0,0-1 0,0 0 0,0 1 0,1-1 0,-1 0 0,1-1 0,-1 1 0,1 0 0,0-1 0,0 0 0,0 1 0,0-1 0,0 0 0,0-1 0,0 1 0,0 0 0,0-1 0,0 0 0,0 1 0,4-2 0,5 1 0,-1-1 0,0-1 0,0 0 0,0 0 0,17-7 0,-3 0 0,-1-2 0,0-1 0,-1 0 0,0-2 0,-1-1 0,-1 0 0,0-2 0,28-28 0,-16 9 0,-1-1 0,-2-2 0,47-79 0,-5-17-2118,-12-6-5298,-37 83-158,-5 6-5101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4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22 9529,'16'-7'6635,"-27"0"2503,-4 0-5943,-13 41-352,-11 28-1432,-23 39-1395,15-17-16,-28 58 0,67-126 0,1 2 0,1-1 0,1 1 0,0 0 0,1 0 0,-1 23 0,4-36 0,1 0 0,0-1 0,1 1 0,-1 0 0,1-1 0,0 1 0,0 0 0,0-1 0,0 1 0,1-1 0,0 0 0,0 1 0,0-1 0,1 0 0,4 7 0,-2-6 0,0-1 0,0 1 0,0-1 0,1 0 0,-1 0 0,1 0 0,0-1 0,0 0 0,12 4 0,4 0 0,1-2 0,-1 0 0,1-2 0,0 0 0,28-1 0,-6-2-87,0-2 0,0-2 0,83-19 0,-95 14-1133,1-1 1,-2-2-1,32-16 1,-44 17-809,0 0 1,31-25-1,4-11-5999,-11 6-2420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4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49 9385,'-4'-5'494,"0"1"1,-1 0 0,0 0-1,0 0 1,0 0 0,-1 1-1,1 0 1,-1 0-1,0 0 1,1 1 0,-1 0-1,0 0 1,-1 0-1,1 1 1,0 0 0,0 0-1,-1 1 1,-6 0-1,9 0 919,-19 0-387,-14 1 681,27-1-927,1 0-1,-1 1 1,0 0-1,-15 4 1,22-4 11,3 1-459,1 1-298,0 0-1,1 0 1,-1-1 0,0 1-1,1 0 1,0-1-1,-1 0 1,1 1-1,0-1 1,0 0-1,0 0 1,1 0 0,-1 0-1,0 0 1,1 0-1,0-1 1,-1 1-1,1-1 1,0 0 0,-1 0-1,1 0 1,0 0-1,4 1 1,9 1-149,0 0-1,34 2 1,-32-4-107,17 2-1755,63-6 1,-32-7-3560,-25 2-1020,9 0-2602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1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18910,'23'-15'3484,"1"0"-440,9-6-687,1 3-485,6 3-484,7-1-440,16-2-820,18-3-836,13-12-1164,3-3-1193,13 0-403,14 12-3313,-3 0-6472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4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13 148 5681,'-10'-16'4291,"10"15"-3625,0 0-1,-1 0 1,1 0 0,0 0-1,-1 0 1,1 0 0,0 0-1,0 0 1,0 0 0,0-1-1,0 1 1,0 0 0,0 0-1,0 0 1,1 0 0,0-2-1,-1 2-168,1 0-1,0 0 0,-1-1 1,1 1-1,0 0 0,0 0 1,0 0-1,0 0 0,0 1 1,0-1-1,0 0 0,0 0 1,1 1-1,1-2 0,17-4-3085,76-7 2972,-53 8-1581,54-13-1,-35 1-1226,43-10-6437,-48 16-997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5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49 6525,'-30'-3'17112,"36"-22"-15162,-2 23 134,-1 13-1325,-2 14-511,-1 0 0,-7 49-1,1-10-93,3-13-56,1 78 78,2-113-162,1 0 0,1-1 1,1 1-1,1-1 0,8 27 1,-11-40-11,0 0 0,0 0 0,0 0 0,0 0 0,0 0-1,0 0 1,0 0 0,1 0 0,-1-1 0,1 1 0,-1 0 0,1-1 0,0 1 0,0-1 0,0 0 0,0 0 0,0 1 0,0-1 0,0-1 0,0 1 0,3 1 0,-1-1 10,0-1 0,-1 0 0,1 0 0,0 0-1,-1-1 1,1 1 0,-1-1 0,1 0 0,0 0 0,-1 0 0,0 0 0,5-3 0,5-2 47,-1-2-1,0 0 1,0 0 0,-1-1-1,16-16 1,-5 0-22,-2 0 0,0-2 1,28-53-1,-19 31-387,-2 1-2058,23-59 0,-19 38-2677,-13 36-1457,-3 17-4169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6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121 522 8945,'-15'22'3594,"3"-4"-1613,1 0 0,-8 20 0,0-2-1160,-6 19-205,6-12-791,18-41 121,6 8-1,-5-9 59,0 0 0,0-1 0,0 1 0,1 0 0,-1 0 0,0 0 0,0 0 0,1-1 0,-1 1 0,1 0 0,-1 0 0,0 0 0,1-1 0,-1 1 0,1 0 0,0-1 0,-1 1 0,1-1 1,0 1-1,-1 0 0,1-1 0,0 1 0,1 0 0,13 1 70,-1-1 0,1 0 1,0-1-1,0-1 0,0 0 1,23-5-1,-20 1-64,1 0-1,-1-1 1,-1-1 0,1-1-1,-1-1 1,-1 0 0,0-1-1,0-1 1,-1 0 0,0-1-1,-1-1 1,0 0 0,-1-1-1,-1 0 1,0-1 0,-1 0 0,-1-1-1,10-20 1,-3 4-10,-3-1-1,0 0 1,-2-1 0,12-61 0,-14 49 16,-3 11 239,7-66 0,-11 68 947,10-44 0,-7 47 467,-7 37-1322,1-1-1,0 0 1,0 0-1,1 1 1,0-1-1,2 9 1,3 24 155,-4 13-39,1 40-1013,19 108-1,-22-198 433,18 104-3996,-9-35-6337,-6-37 794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6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22 7713,'0'0'1300,"-13"-9"-332,3-3-636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5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725 162 4816,'-1'-1'141,"0"0"-1,0 1 0,0-1 0,-1 0 0,1 0 1,0-1-1,1 1 0,-1 0 0,0 0 0,0 0 0,0-1 1,1 1-1,-1 0 0,1-1 0,-1 1 0,1 0 1,-1-1-1,1 1 0,0-1 0,0 1 0,0-1 1,-1 1-1,2-1 0,-1 1 0,0-1 0,0 1 0,1-3 1,0-12 1338,-11-50 4112,10 64-5314,1 0 0,-1-1 0,-1 1 0,1 0 0,0 0 0,-1 0 0,1-1 0,-1 1 1,1 0-1,-1 0 0,0 0 0,0 0 0,0 0 0,-2-3 0,-1-1 0,-1 6 944,-8 5-696,-1 0 0,1 2-1,0-1 1,0 2 0,1 0 0,-1 0-1,2 1 1,0 1 0,0 0 0,-10 11-1,-58 74 1354,4 3 0,-77 131 0,111-156-1899,3 1 0,4 1 0,2 3 0,-26 102 0,49-142 24,1 1-1,2 0 1,2 0 0,2 1 0,2 0-1,1-1 1,8 54 0,-5-67-24,2-1 0,0 0 0,1 0 0,2 0 1,0-1-1,2 0 0,1-1 0,0 0 0,2-1 0,0 0 0,2-2 1,21 24-1,-24-32-373,1 0 1,0 0-1,0-2 1,1 0-1,22 11 1,172 77-6445,-185-88 4133,1-1-1,47 11 1,18-6-9514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6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812 79 10969,'3'-27'2074,"-3"26"-1942,0 0 1,0 0 0,0 0 0,-1 0 0,1 1 0,0-1 0,0 0 0,0 0 0,-1 0 0,1 0-1,0 1 1,-1-1 0,1 0 0,0 0 0,-1 1 0,1-1 0,-1 0 0,0 1 0,1-1 0,-1 0 0,1 1-1,-1-1 1,-1 0 0,-1-1 403,2-1-216,-1 1 0,0 0-1,0 0 1,0 0 0,0 0 0,0 0-1,0 0 1,0 0 0,-1 1 0,1-1-1,0 1 1,-1 0 0,0-1 0,1 1-1,-1 1 1,0-1 0,1 0 0,-1 1-1,-4-1 1,2 1-73,0 0 1,0 0-1,1 1 0,-1 0 1,0 0-1,0 0 0,0 1 1,1 0-1,-1 0 0,-5 3 0,-5 4 170,1 0-1,0 2 0,0-1 1,1 2-1,-17 18 0,15-13-230,1 0 0,1 1-1,1 0 1,0 0 0,1 2-1,1-1 1,1 2 0,1-1-1,0 1 1,2 0 0,0 0-1,2 1 1,0 0 0,2 0-1,0 0 1,1 0 0,1 0-1,2 0 1,0 0 0,1 0-1,1-1 1,9 30 0,39 95-69,6 23-119,-49-136 2,-1-1 0,-2 1 0,3 45 0,-9-62 7,0 0 0,-1 1-1,-1-1 1,0 0 0,-2 0 0,1 0 0,-2 0-1,0-1 1,-1 0 0,-1 0 0,0 0 0,-1-1-1,0 0 1,-2 0 0,1-1 0,-1 0-1,-1-1 1,-1 0 0,1-1 0,-20 14 0,3-4-227,-1-2 1,-1 0 0,-1-3-1,-1 0 1,0-2 0,-1-1-1,0-2 1,-49 10-1,72-19-348,-1 0-1,1-1 0,-1 0 0,-20-1 0,27 0 122,0 0 1,0-1-1,0 0 0,0 0 0,0 0 0,0 0 0,0-1 0,0 0 0,0 0 0,1 0 1,-1 0-1,1 0 0,-1-1 0,-3-3 0,7 6 132,-1-1 0,1 1 1,-1-1-1,0 0 0,1 1 0,0-1 0,-1 0 1,1 1-1,-1-1 0,1 0 0,0 1 1,-1-1-1,1 0 0,0 0 0,0 0 0,0 1 1,0-1-1,0 0 0,0 0 0,0 0 0,0 0 1,7-29-11165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13945,'1'6'2085,"1"25"1428,-4 55-1,-1-51-1970,5 59 0,88 522 2626,-74-535-3969,24 94 1214,-39-172-1375,-1-1 0,1 1 0,0-1 0,0 0 0,0 0-1,0 1 1,0-1 0,0 0 0,1 0 0,-1 0 0,1 0 0,-1 0 0,1-1 0,0 1 0,0 0 0,0-1 0,0 1-1,0-1 1,0 0 0,3 2 0,-3-3-30,1 1-1,-1-1 0,1 0 1,-1 0-1,0 0 1,1 0-1,-1-1 0,1 1 1,-1 0-1,0-1 0,1 0 1,-1 0-1,0 1 1,0-2-1,0 1 0,4-2 1,5-6-20,0 1-1,0-1 1,-1-1 0,-1 0-1,16-20 1,13-28 12,-2-1 0,-3-1 0,33-86 0,-9 4-19,26-60-2565,-6 47-3780,-43 88-1350,-6 11-5388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6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895 160 9361,'17'-48'1098,"-7"20"1928,10-44 1,-20 72-2887,0-1 0,0 1 0,0-1 0,0 1 1,0 0-1,0-1 0,0 1 0,0-1 1,0 1-1,0 0 0,0-1 0,0 1 1,0-1-1,1 1 0,-1 0 0,0-1 0,0 1 1,0 0-1,1-1 0,-1 1 0,0 0 1,0-1-1,1 1 0,-1 0 0,0 0 1,1-1-1,-1 1 0,0 0 0,1 0 1,-1 0-1,0-1 0,1 1 0,-1 0 0,1 0 1,0 0-1,9 12 1603,7 30-617,122 558 6079,-124-517-6826,-4 1-1,1 90 1,-12-125-380,-2 1 1,-3-1-1,-1 1 1,-26 92-1,14-86-115,-3-1 0,-2-1 0,-2 0 0,-3-2 0,-2-1 0,-2-2 0,-2-1 0,-2-1 0,-84 81 0,73-86-1205,-1-1 1,-2-3-1,-88 50 0,83-58-1729,-1-3 1,-2-2-1,-100 28 0,27-21-8091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7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165 296 8805,'-3'-16'671,"2"12"-477,1 1 0,-1-1 0,0 1 0,1-1 0,0 1 0,0-1 0,0 0 0,0 1 0,0-1 0,1 1 0,0-1 0,0 1 0,0-1 0,0 1 0,0-1 0,3-3 1,1-2 618,-1 1 0,0-1 0,-1 0 0,0-1 0,0 1 0,-1-1 0,0 1 0,0-1 0,0-12 0,-2 2 832,0 1-1,-1 0 1,-5-30 0,6 46 120,-3 6-561,-2 4-948,-1 0 1,2 0-1,-1 0 0,1 1 1,0 0-1,1 0 0,-1 0 1,-1 9-1,-16 76-303,18-79 101,-94 600-54,82-485 53,2 191-1,22-128-6265,-9-187 4748,1 0 0,-1 1 0,1-1 0,1 0 0,2 8 0,17 19-13420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7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620 362 6225,'1'-1'259,"1"0"1,0-1-1,-1 1 1,1-1-1,-1 1 1,0-1-1,1 0 1,-1 0 0,0 1-1,0-1 1,0 0-1,0 0 1,0 0-1,-1 0 1,1 0-1,-1 0 1,1-1 0,-1 1-1,0-2 1,4-14 558,-2 11-325,1 0 0,0 0 0,0 0 0,0 0 0,8-9 0,-7 11-121,-1-1 1,1-1-1,-1 1 0,0 0 0,0-1 0,2-9 1,2-14 783,-3 20-706,-2-1 1,1 0 0,-1 1-1,-1-1 1,0 0 0,0 0-1,-1 0 1,0 0 0,-1 0-1,-1 0 1,-3-14 0,4 23-353,0 1 1,0-1-1,0 0 1,0 0 0,-1 0-1,1 1 1,-1-1 0,1 1-1,-1-1 1,0 1 0,0 0-1,0 0 1,1 0 0,-1 0-1,0 0 1,0 0 0,0 0-1,0 0 1,-1 1-1,1-1 1,0 1 0,0 0-1,0-1 1,0 1 0,-1 0-1,1 0 1,-3 1 0,-7 0 216,0 0 1,1 0-1,-18 5 1,13-1-10,1 1 1,0 0-1,1 1 1,-1 0-1,1 1 1,1 1-1,-1 0 0,2 1 1,-18 17-1,-6 10 333,-47 63-1,75-91-609,-24 36-24,-28 53 1,22-36-6,31-49 0,1-1 0,0 1 0,1 0 0,0 0 0,1 0 0,0 0 0,1 1 0,1 0 0,0 0 0,1 0 0,1 0 0,0-1 0,2 16 0,0-9 0,2 0 0,0-1 0,1 1 0,1-1 0,1-1 0,0 1 0,2-1 0,13 23 0,21 22-397,67 75-1,7 10-808,-113-143 1167,0 1-1,0 0 1,-1 0-1,0 1 0,0-1 1,0 1-1,-1 0 1,0-1-1,0 1 1,-1 0-1,1 0 1,-1 8-1,-1-11 30,-1 0-1,1 0 1,-1 0-1,0 0 1,0 0-1,0 0 1,0-1-1,-1 1 1,0 0-1,0-1 1,0 1-1,0-1 1,0 1-1,-1-1 1,1 0-1,-1 0 1,0 0-1,0 0 1,0-1-1,0 1 1,-1-1-1,-6 4 1,-6 2-18,-1-1 1,0 0-1,0-1 1,0-1-1,-1 0 1,1-2-1,-21 3 1,13-4-830,-1 0 0,0-2 1,0-1-1,-39-6 0,-10-12-4596,43 8-1741,14 0-2682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 14005,'-27'-6'15675,"19"249"-12317,-1 0-3629,9-157 271,5 221 0,-1-236 0,4-1 0,21 90 0,-11-77-2134,-17-81 1693,-1 0 0,1 0-1,0 0 1,0 0-1,0 0 1,1 0-1,-1 0 1,0 0-1,1 0 1,-1 0-1,1-1 1,0 1-1,0-1 1,-1 1-1,1-1 1,0 0-1,0 1 1,4 0-1,11 4-6076,12-7-6225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7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14929,'0'0'2697,"-2"3"-138,1 0-2086,-1 1 0,1-1 0,-1 1 0,1-1 0,0 1 0,0 0 0,1-1 0,-1 1 0,1 4 0,0 2 125,1 0 0,0 0 0,1 0 1,3 13-1,5 20 699,5 207 2155,-14-185-3424,2-1 0,3 0 0,15 67 0,-20-124-28,1 0 0,0-1 0,0 1 0,0-1 0,1 0 0,0 0 0,1 0 0,6 9 0,-9-13 0,1-1 0,0 1 0,-1-1 0,1 1 0,0-1 0,0 0 0,0 0 0,0 0 0,0 0 0,0 0 0,0 0 0,1-1 0,-1 1 0,0 0 0,0-1 0,1 0 0,-1 0 0,0 0 0,0 0 0,1 0 0,-1 0 0,0 0 0,0-1 0,1 1 0,-1-1 0,0 1 0,0-1 0,0 0 0,3-2 0,6-2 0,-1-2 0,0 1 0,0-2 0,0 1 0,-1-1 0,0 0 0,-1-1 0,0 0 0,0-1 0,-1 0 0,12-20 0,6-16 0,27-69 0,-50 112 0,44-107-21,14-29-3040,-8-2-4855,-32 79 1780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8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1 14353,'-13'10'597,"7"-5"-201,-1 0 1,1 0-1,0 1 0,0-1 0,1 1 1,-1 0-1,1 1 0,1 0 0,-1-1 1,1 1-1,1 1 0,-1-1 0,1 0 1,-3 11-1,1 13 2092,1 1 0,1 61-1,-2 14 734,-45 307-1916,-9 79-1421,28-221 113,12-105-3864,3 0-8516,9-84-1147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9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 5092,'0'0'35,"0"0"0,0 0 0,-1 0 0,1 0 0,0 0-1,0 0 1,0 0 0,0 0 0,-1 0 0,1 0 0,0 0-1,0 0 1,0 0 0,0 0 0,0-1 0,-1 1 0,1 0-1,0 0 1,0 0 0,0 0 0,0 0 0,0-1 0,0 1-1,0 0 1,0 0 0,0 0 0,0 0 0,-1 0 0,1-1-1,0 1 1,0 0 0,0 0 0,0 0 0,0 0 0,0-1-1,0 1 1,0 0 0,0 0 0,0 0 0,0 0 0,1-1-1,-1 1 1,0 0 0,0 0 0,0 0 0,0 0 0,0-1-1,0 1 1,12-3 1154,30 3 27,-27 0-1012,-11 0 50,30-8 12880,1 13-13116,-17-4-13,43 4-10,-58-5 50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29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364 200 4884,'-4'-2'439,"0"1"0,0 0 0,0 0 0,0 0 0,0 0-1,0 1 1,0-1 0,-1 1 0,1 0 0,0 1 0,0-1-1,0 1 1,-1 0 0,1 0 0,-5 2 0,7-2 1756,-2-1-1213,-5-1-613,5 1 25,0 0-1,0 0 1,-1 0-1,1 0 1,0 1 0,0-1-1,-8 3 1,-90 33 2670,17-7-1522,68-23-1224,14-5-91,0 0 0,1 0 0,-1 0 0,0 0 0,1 0 0,-1 0 0,1 1 0,0-1 0,-1 1 0,-1 2 0,3-4-209,1 0 1,0 0-1,0 0 1,0 0-1,0 1 1,-1-1-1,1 0 1,0 0 0,0 1-1,0-1 1,0 0-1,0 0 1,0 1-1,0-1 1,0 0-1,0 0 1,-1 1-1,1-1 1,0 0-1,0 0 1,1 1 0,-1-1-1,0 0 1,0 0-1,0 1 1,0-1-1,0 0 1,0 0-1,0 1 1,0-1-1,0 0 1,0 0-1,1 1 1,-1-1 0,0 0-1,0 0 1,0 0-1,0 1 1,1-1-1,-1 0 1,0 0-1,0 0 1,1 0-1,-1 0 1,0 1-1,0-1 1,0 0 0,1 0-1,-1 0 1,0 0-1,1 0 1,-1 0-1,0 0 1,0 0-1,1 0 1,-1 0-1,0 0 1,0 0-1,1 0 1,-1 0 0,0 0-1,0 0 1,1 0-1,30 1 310,-24 0-201,458-12 1671,9-23-1350,-264 18-264,437-32 92,1136-95 74,-1642 129-296,242-20 9,-360 33-215,45 3 0,-63-1-385,-5 0 394,0 0 0,0 0 1,0 0-1,-1 0 1,1 0-1,-1 0 0,1 0 1,0 0-1,-1-1 0,0 1 1,1 0-1,-1 0 1,1 0-1,-1 0 0,0-1 1,0 1-1,1 0 0,-1-1 1,0 1-1,0 0 0,0-1 1,0 1-1,0-1 1,0 0-1,0 1 0,0-1 1,-1 1-1,-31 5-2187,28-5 1934,-98 19-9667,52-5-165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0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26 16297,'0'-3'3264,"-7"-19"2651,3 35-671,3 15-2279,1-4-3883,4 25 918,12 329 0,-20-215 0,0 249 0,3-250-2201,-1-62-2825,5-3-3806,1-15-4892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0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194 300 10849,'16'-20'831,"-11"14"-443,-1 0 1,1 0 0,-1-1-1,0 1 1,-1-1-1,1 0 1,-1 0-1,3-13 1,23-139 10348,-22 115-7758,-6 40-1141,-4 4-1038,-1-1-735,0 1 0,-1 0 0,1 1 1,0-1-1,0 1 0,0-1 0,0 1 0,0 1 0,0-1 1,0 0-1,1 1 0,-1 0 0,0 0 0,1 0 0,-1 0 1,1 1-1,0-1 0,0 1 0,-5 5 0,-6 7-101,0 1-1,-18 27 0,28-36 80,-11 14-43,0 2 0,2 0 0,1 1 0,1 0 0,1 0 0,1 1 0,1 1 0,-8 41 0,14-52 0,0 1 0,2 0 0,-1-1 0,2 1 0,0 0 0,1-1 0,0 1 0,1-1 0,1 1 0,1-1 0,0 0 0,1-1 0,0 1 0,1-1 0,16 23 0,15 12 0,2-3 0,54 50 0,-12-14 0,-78-77 0,1-1 0,-2 1 0,1 0 0,0 0 0,-1 0 0,0 0 0,3 8 0,-5-11 0,-1 1 0,1-1 0,-1 0 0,1 0 0,-1 0 0,0 1 0,0-1 0,0 0 0,0 0 0,0 1 0,0-1 0,-1 0 0,1 0 0,-1 1 0,0-1 0,1 0 0,-1 0 0,0 0 0,0 0 0,0 0 0,-1 0 0,-2 3 0,-1 0 1,0 1 0,-1-2 0,0 1 0,0 0-1,0-1 1,0 0 0,-1-1 0,0 1 0,1-1 0,-1-1 0,-1 1 0,-7 1 0,-16 3-50,-49 4 1,58-8-45,12-2-551,0 0-1,0-1 1,0 0 0,1 0-1,-1-1 1,-19-4-1,24 4-76,0-1 0,1 0 0,-1 0 0,1 0 0,0 0-1,-1-1 1,1 1 0,-6-6 0,10 7 425,-1 1 0,1 0 0,-1-1 0,1 1 0,-1 0 0,1-1 0,0 1 0,-1-1 0,1 1 0,-1 0 0,1-1 0,0 1 0,-1-1 0,1 1 0,0-1 0,0 1 0,0-1 0,-1 0 0,1 1 0,0-1 0,0 1 0,0-1 0,0 0 0,12-16-11204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0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7 15341,'-1'-1'346,"1"1"0,-1-1 0,0 0 0,0 1 1,0-1-1,-1 1 0,1-1 0,0 1 0,0 0 0,0-1 0,0 1 0,0 0 0,0 0 0,-1-1 0,1 1 0,0 0 0,0 0 0,0 1 0,0-1 0,-1 0 0,1 0 0,0 0 0,0 1 0,-2 0 0,2 0-6,-1 0-1,1 1 1,-1-1-1,1 0 1,-1 1 0,1-1-1,0 1 1,0 0-1,0-1 1,0 1 0,0 0-1,0 0 1,-1 2-1,-2 8 470,1 1-1,0 0 1,-1 20-1,2-22-374,-26 272-64,9-80-387,-9 73 17,-21 167 0,40-374-114,-5 29-1781,0-32-2624,-1-5-4141,6-1-5935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39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1303 6 6981,'0'-1'45,"0"1"-1,0 0 1,0-1 0,-1 1 0,1 0 0,0-1 0,-1 1 0,1 0 0,0 0 0,-1-1-1,1 1 1,0 0 0,-1 0 0,1 0 0,0 0 0,-1-1 0,1 1 0,0 0 0,-1 0 0,1 0-1,-1 0 1,1 0 0,-1 0 0,1 0 0,0 0 0,-1 0 0,1 0 0,-1 0 0,1 0-1,0 0 1,-1 0 0,1 0 0,0 1 0,-1-1 0,1 0 0,-1 0 0,0 1 0,-6 16 2612,-2 5-376,-2-6-1650,1 0 1,0 0-1,1 1 1,1 1-1,1-1 1,-6 22-1,-22 112 1268,-3 110 2,19-113-1186,-16 86 238,-120 421 0,-279 505-119,177-530-591,55 17-349,192-602-2,-8 83 1,17-105-36,0 1 0,2-1-1,1 0 1,0 0 0,8 30 0,-9-49 31,0 0 1,0 0 0,0 0-1,1 0 1,-1 0-1,1-1 1,0 1 0,0 0-1,1-1 1,-1 0-1,1 1 1,-1-1 0,1 0-1,0 0 1,0-1-1,1 1 1,-1 0-1,1-1 1,-1 0 0,1 0-1,-1 0 1,1 0-1,0-1 1,0 0 0,0 1-1,8 0 1,-5-2-579,0 1 1,1-2 0,-1 1-1,1-1 1,-1 0 0,0-1-1,1 1 1,-1-1 0,0-1-1,0 0 1,0 0-1,-1 0 1,13-8 0,25-21-8031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40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1571 6397,'-4'0'383,"0"0"0,0 0 0,0 1 1,0-1-1,1 1 0,-1 0 0,0 0 1,0 0-1,1 0 0,-1 1 1,1 0-1,-6 3 1992,13-5-1307,141-2 544,0-7 0,167-31 1,-224 22-1777,-1-3 0,-1-3 0,-1-5 0,144-70 0,-171 67-361,-2-3-1,-1-2 0,74-67 1,-55 36-1158,103-125 1,-162 174 1400,0 0 0,-2-1 0,0-1 0,-1 0 1,11-27-1,-19 37 177,0-1 0,0 0 0,-1-1-1,0 1 1,-1-1 0,-1 1 0,0-1 0,-1 0 0,0 1 0,-1-1-1,-3-19 1,-7-9 96,-2 1-1,-22-48 1,8 21 526,-4-9 247,-35-104 3903,61 165-3881,0 0 0,-11-19 0,15 31-177,0 4-532,0-1 0,0 0 0,-1 0 1,1 1-1,0-1 0,0 1 0,0-1 0,0 1 0,0-1 0,1 1 1,-1-1-1,0 1 0,0 0 0,0 0 0,0-1 0,1 1 0,-1 0 1,0 0-1,1 0 0,-1 0 0,1 0 0,-1 0 0,1 0 0,-1 1 1,-9 30 568,10-29-561,-20 83 1154,-122 518 2575,9-104-3050,74-283-1321,-36 121-1455,-26 96-3039,54-144-2937,38-138-820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43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31 142 10697,'-27'-24'5192,"27"0"-3815,-3 6 1227,16-4-2072,1 4-72,6 12-164,23-9-88,-9 6-404,9 3-508,-3 6-780,11 3-512,2 3-3021,-2 6-3968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15361,'3'-4'1035,"1"1"-1,0 0 1,1 1-1,-1-1 1,0 1-1,9-4 1,29-2 2425,-25 7-2589,-1 2 0,32 4 0,-35-3-98,173 36 2333,77 52-2894,-217-72-212,-1 2 0,0 3 0,-2 1 0,-1 2 0,-1 2 0,67 59 0,-92-72 0,-1 1 0,-1 0 0,0 1 0,-1 0 0,-1 1 0,-1 1 0,0 0 0,-1 0 0,-2 1 0,0 0 0,-1 0 0,0 1 0,-2 0 0,-1 1 0,-1-1 0,0 0 0,-2 1 0,0 23 0,-4-18 0,0 1 0,-1-1 0,-2 0 0,-1 0 0,-1-1 0,-1 0 0,-18 37 0,8-27 0,-2-1 0,-1-1 0,-2-1 0,-39 42 0,9-18 0,-89 70 0,-66 32 0,163-125 0,7-5-67,-9 8-1270,-63 35-1,110-71 1260,-2 1-353,0 0 1,-1 0 0,1 0 0,-1 0 0,1 0-1,-1-1 1,0 0 0,0 1 0,0-1-1,0-1 1,1 1 0,-1-1 0,0 1-1,0-1 1,0 0 0,-6-1 0,10 1 108,-1 0 0,1 0 0,-1 0 0,1-1 0,-1 1 0,1 0 0,-1 0 0,0 0 0,1-1 0,-1 1 0,1 0 0,-1-1 0,1 1 0,0 0 0,-1-1 0,1 1 0,-1-1 0,1 1 0,0-1 0,-1 1 0,1-1 0,-1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43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34 220 9345,'-20'-18'6008,"13"3"-4475,0 3 743,18-6-1556,9-12-232,0 6-548,17 0-924,3-6-1060,10 2-3069,14 7-4072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1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72 363 12361,'-4'-29'1756,"1"-1"0,3-55 1,2 6 3826,-3 59-3489,1 1-1,1 0 1,4-19 0,1-2-985,-7 36-942,-1 8-161,-11 41-109,-14 130 103,-6 348 0,32-463 0,2 1 0,4-1 0,2 1 0,2-1 0,23 76 0,-22-108 0,0 0 0,2-1 0,1-1 0,1 0 0,24 34 0,-24-43 0,0 0 0,1 0 0,0-1 0,2-1 0,-1-1 0,2-1 0,0 0 0,20 10 0,-15-11 0,0-1 0,1-2 0,-1 0 0,2-2 0,-1 0 0,1-2 0,0 0 0,1-2 0,-1-1 0,0-1 0,1-1 0,-1-2 0,1 0 0,48-11 0,-56 8 0,1 0 0,-1-2 0,0 0 0,-1 0 0,0-2 0,0 0 0,-1-1 0,0-1 0,-1 0 0,0-1 0,0-1 0,-2 0 0,0-1 0,0-1 0,-1 0 0,-1 0 0,0-1 0,-1 0 0,-1-1 0,10-26 0,-12 23 0,-1-1 0,-1 1 0,0-1 0,-2 0 0,0 0 0,-2-1 0,-2-39 0,-2 31 0,-1 1 0,-1-1 0,-2 1 0,-1 0 0,-13-29 0,-2 7 0,-2 1 0,-2 1 0,-2 1 0,-2 1 0,-58-65 0,55 74 0,-1 1 0,-2 2 0,-74-56 0,95 80 0,0 0 0,-1 1 0,0 1 0,-1 0 0,0 2 0,0 0 0,0 0 0,-1 2 0,0 1 0,0 0 0,0 1 0,-1 1 0,-20 1 0,34 1-229,-1 1 0,1 1 0,-1-1 0,1 1 0,0 0 0,0 1 0,-1-1 0,1 1 0,1 0 0,-1 1 0,0-1 0,1 1 1,0 0-1,-9 10 0,10-10-532,0 0 1,0 1-1,1-1 1,0 1-1,0 0 1,0 0 0,0 0-1,1 0 1,0 1-1,0-1 1,0 1-1,1-1 1,0 1 0,0 0-1,0 0 1,1-1-1,0 7 1,1-5-1772,0 1 0,1-1-1,0 0 1,4 10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69 16193,'-41'-15'6605,"41"-3"-3901,4 0 3873,6 9-9677,0 0 143,10 12-1371,17 15-2085,-10-3-5884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2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852 122 15697,'-17'-10'725,"8"6"-111,0-1 1,0-1-1,1 0 0,0 0 0,0 0 0,0-1 0,1-1 0,-12-13 0,15 17-125,-1 0 0,1 0-1,-1 1 1,0 0-1,0 0 1,0 0 0,-1 1-1,1-1 1,-1 1-1,1 1 1,-1-1 0,0 1-1,-9-2 1,0 1 587,12 1-867,-1 0 0,0 1 0,0-1 0,0 1 0,0 0 0,1 0-1,-1 1 1,0-1 0,0 1 0,0 0 0,-6 2 0,-8 2 34,-8 3-224,-1 0 0,2 2 0,-1 1 0,1 1 0,1 1-1,1 1 1,-44 34 0,33-19-19,1 2 0,2 1 0,1 1 0,2 2 0,1 1 0,2 1 0,1 1 0,2 1 0,2 1 0,2 1 0,-20 64 0,35-96 0,1-1 0,1 1 0,-1 0 0,1 0 0,1 0 0,1 18 0,-1-22 0,1 0 0,0 0 0,0-1 0,1 1 0,-1 0 0,1-1 0,0 1 0,0-1 0,1 1 0,-1-1 0,1 0 0,0 0 0,6 6 0,-7-8 0,1-1 0,-1 1 0,1-1 0,0 1 0,-1-1 0,1 0 0,0 0 0,0 0 0,0-1 0,0 1 0,0-1 0,0 1 0,0-1 0,0 0 0,0 0 0,5-1 0,45-8 0,-49 8 0,12-4 0,0-1 0,0 0 0,-1-1 0,1-1 0,-2 0 0,1-1 0,22-19 0,87-87 0,-90 81 0,-14 13 0,10-10 0,2 1 0,0 2 0,58-39 0,-88 66 0,-1 0 0,1 1 0,-1-1 0,1 1 0,-1-1 0,1 1 0,0-1 0,-1 1 0,1 0 0,0 0 0,-1 0 0,1 0 0,0 0 0,-1 0 0,1 0 0,0 1 0,-1-1 0,1 1 0,-1-1 0,1 1 0,-1 0 0,1-1 0,-1 1 0,1 0 0,-1 0 0,1 0 0,-1 0 0,0 0 0,0 0 0,0 1 0,1-1 0,-1 0 0,0 0 0,-1 1 0,3 2 0,0 1 0,0 1 0,0 0 0,0-1 0,-1 1 0,0 0 0,0 0 0,0 0 0,1 10 0,-2 38 0,-2 1 0,-2-1 0,-15 81 0,8-73 0,-30 349-1005,40-385-252,0 72-5136,9-35-1579,10-4-5184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2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18890,'-1'57'9033,"-1"-2"-4597,-1-12-4334,1 0 0,3 0 0,11 76 0,-5-88-102,1 1 0,1-1 0,2 0 0,2-1 0,0-1 0,2 0 0,1-1 0,21 28 0,-20-34 0,1 0 0,0-2 0,2 0 0,0-1 0,1-1 0,1-2 0,1 0 0,0-1 0,47 22 0,-59-32 0,2 0 0,-1-1 0,0 0 0,1-1 0,0 0 0,-1-1 0,1-1 0,0 0 0,23-1 0,-27-1 0,1-1 0,0 0 0,0 0 0,-1-1 0,0 0 0,1-1 0,-1 0 0,0 0 0,-1-1 0,1 0 0,-1-1 0,0 1 0,11-12 0,0-2 0,0-1 0,-2-1 0,30-45 0,33-80 0,-55 97 0,11-15 0,-36 64 0,0 0 0,0-1 0,0 1 0,0 0 0,0 0 0,1 0 0,-1-1 0,0 1 0,0 0 0,0 0 0,0 0 0,0 0 0,0-1 0,0 1 0,0 0 0,0 0 0,1 0 0,-1 0 0,0 0 0,0-1 0,0 1 0,0 0 0,1 0 0,-1 0 0,0 0 0,0 0 0,0 0 0,0 0 0,1 0 0,-1 0 0,0 0 0,0 0 0,0-1 0,1 1 0,-1 0 0,0 0 0,0 0 0,0 1 0,1-1 0,-1 0 0,0 0 0,0 0 0,0 0 0,0 0 0,1 0 0,-1 0 0,0 0 0,0 0 0,0 0 0,0 0 0,1 0 0,-1 1 0,0-1 0,0 0 0,2 16 0,-3 5 0,-1-1 0,-1 1 0,-1-1 0,-8 27 0,-34 85 0,30-88 0,-288 730 0,250-655-385,12-29-2453,7 2-6429,9 0-8026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6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83 13437,'-9'32'5912,"-12"-49"1191,27 18-5706,102 1 1045,216-24 1,-249 14-2410,528-43-33,-528 43 0,64-2 0,-139 9 0,1 1-1,-1 0 1,1 0-1,-1 0 1,0 0-1,1 0 1,-1 0-1,1 0 1,-1 0 0,0 0-1,1 0 1,-1 0-1,1 0 1,-1 0-1,0 0 1,1 0-1,-1 0 1,0 0 0,1 1-1,-1-1 1,1 0-1,-1 0 1,0 0-1,1 1 1,-1-1-1,0 0 1,0 0 0,1 1-1,-1-1 1,1 1-1,-11 6 36,-19 4-372,-6-5-2956,1 1-1587,14 2-3571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3:5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2429 111 7737,'-4'-4'693,"0"0"0,1 0 0,0-1 1,-1 0-1,2 1 0,-5-9 0,6 10-509,-1 0 0,0 1 0,0-1 0,0 0 0,0 1 0,0-1-1,-1 1 1,1 0 0,-1 0 0,1 0 0,-1 0 0,0 0 0,0 0 0,0 1 0,-3-2-1,-4-1 175,0 0 0,0 1 0,-18-3-1,-34-2 439,0 2-1,-64 2 0,-129 15 227,182-6-723,-344 28 626,303-22-744,25 1-85,50-5 166,-48 1 0,103 6-176,23 17-66,-22-18-4,0 0-1,-1 1 1,-1 1 0,0 0 0,0 1 0,18 29 0,-16-14 159,-2 2 0,-1 0 0,-1 1 0,-2 0-1,-2 1 1,-1 0 0,-2 0 0,-1 0 0,-2 1 0,-1 56 0,-7 6 609,-5-1 1,-36 159 0,-200 589 1206,-71-21-1117,-53 153-103,198-393 259,139-435-588,-28 298 1,57-353-295,10 127 1,-1-169-142,2 1 0,3-1 1,30 94-1,-35-131-7,1-1 0,0 0 0,1 0 0,1-1 0,0 0 0,1 0 0,1-1 0,-1 0 0,21 18 0,-20-22 0,-1-1 0,1 0 0,1 0 0,0-1 0,0 0 0,0-1 0,0-1 0,1 1 0,0-2 0,-1 0 0,1 0 0,20 1 0,-5-2 0,-1-2 0,1-1 0,-1-1 0,0-2 0,1 0 0,36-12 0,149-63 0,-118 41 0,377-155-3081,-419 171-1478,84-48-1,-86 45-2198,8 3-4067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07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753 109 5905,'0'-3'1285,"-3"-23"350,3 13 1892,-11 0-2702,0 3 4105,9 8-4690,0-1 0,-1 1-1,1 1 1,0-1 0,-1 0 0,0 0 0,1 1 0,-1 0-1,0-1 1,0 1 0,0 0 0,0 0 0,0 1-1,0-1 1,0 1 0,0-1 0,0 1 0,0 0 0,-6 1-1,4-2-102,-1 1 0,0-1-1,0 0 1,1 0 0,-1 0-1,-9-5 1,9 4-39,1 0-1,-1 0 1,1 1-1,-1 0 1,-7-1 0,-16 2 167,1 1 1,-1 2-1,0 0 1,0 2-1,1 1 1,0 2 0,0 0-1,1 2 1,0 1-1,1 1 1,0 1 0,1 2-1,0 0 1,-43 37-1,55-40-198,0 0 1,2 1-1,-1 0 0,2 1 0,0 0 0,0 1 1,1 0-1,-9 22 0,14-27-46,1 0 1,0 0-1,0 1 1,1-1-1,0 0 1,1 1-1,0-1 0,1 1 1,0-1-1,1 1 1,0 0-1,1-1 1,0 0-1,6 20 0,-1-12-5,1-2 0,1 1 0,0-1-1,1 0 1,1-1 0,0-1 0,1 1 0,1-2-1,22 20 1,16 7-20,77 48 0,-78-55-38,25 15 7,83 59-25,-136-90 17,0 0-1,-1 2 1,-1 1-1,25 32 1,-42-49 39,-1 0 0,1 1 0,-1-1 1,0 1-1,0-1 0,0 1 0,0 0 1,-1 0-1,0 0 0,1 0 0,-1 0 1,-1 0-1,1 0 0,-1 0 0,1 0 1,-1 0-1,0 0 0,-1 1 0,1-1 1,-1 0-1,1 0 0,-1 0 0,-1 0 1,1 0-1,-1 0 0,1-1 0,-1 1 1,0 0-1,0-1 0,-4 5 0,-2 1-1,0 0-1,-1-1 1,1-1-1,-2 1 1,1-1-1,-1-1 1,0 0-1,-1 0 1,-13 5-1,1-2 7,0 0-1,0-2 1,-1 0-1,0-2 0,0 0 1,-1-2-1,1-1 1,-1-1-1,1 0 1,-43-6-1,62 4 8,0-1 0,0 1 0,0-1 0,0 0 0,0 0 0,1 0 0,-1 0 0,1-1 0,-1 0 0,1 0 0,0 0 1,0-1-1,0 1 0,0-1 0,1 0 0,0 0 0,-1 0 0,1-1 0,1 1 0,-1-1 0,1 0 0,0 1 0,0-1 0,0 0 0,1 0 0,-1 0 0,1 0 0,0-1 0,0-5 0,0-8 11,1 0-1,0-1 0,1 1 1,1 0-1,1 0 1,9-33-1,4 3-1,1 0-1,46-88 1,67-86-365,-114 195 231,15-24-1221,2 2 0,75-87 0,-70 106-1038,-9 14-2324,-28 17 4439,0 0 1,-1-1-1,1 1 1,0 0-1,0 0 0,-1-1 1,1 1-1,0 0 1,0 0-1,-1 0 0,1 0 1,0 0-1,0 0 1,0 0-1,-1 0 0,1 0 1,0 0-1,0 0 1,-1 1-1,1-1 0,1 0 1,-1 2-570,0 0 0,0-1-1,0 1 1,0 0 0,-1-1 0,1 1 0,0 0 0,-1 0 0,1 0-1,0 2 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07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459 0 11393,'-50'4'843,"-116"4"4615,108-6-474,-106 17 1,146-12-3937,18-7-1014,-1 0 0,1 0 0,0 1 0,0-1 0,0 0 0,0 0 0,0 1 0,-1-1 0,1 0 0,0 0 0,0 1 0,0-1 0,0 0 0,0 1 1,0-1-1,0 0 0,0 0 0,0 1 0,0-1 0,0 0 0,0 1 0,0-1 0,0 0 0,0 0 0,0 1 0,0-1 0,0 0 0,1 0 0,-1 1 1,0-1-1,0 0 0,0 0 0,0 1 0,1-1 0,1 2 107,1 1 0,0-1-1,-1 0 1,1-1 0,0 1 0,0-1 0,0 1 0,1-1 0,-1 0-1,6 2 1,46 9 286,0-3-1,108 6 0,-101-11-390,1054 29-36,4-58 0,-694 6 0,-11-32 0,-408 50 2,1-1 0,0 0 1,-1 0-1,14-6 0,-21 8-2,0 0-1,0 0 1,0 0-1,0 0 1,1 0 0,-1 0-1,0-1 1,0 1 0,0 0-1,0 0 1,0 0 0,1 0-1,-1 0 1,0 0-1,0 0 1,0 0 0,0 0-1,0 0 1,0-1 0,1 1-1,-1 0 1,0 0 0,0 0-1,0 0 1,0 0-1,0 0 1,0-1 0,0 1-1,0 0 1,0 0 0,0 0-1,0 0 1,0 0 0,0-1-1,0 1 1,0 0-1,0 0 1,0 0 0,0 0-1,0 0 1,0-1 0,0 1-1,0 0 1,0 0 0,0 0-1,0 0 1,0 0 0,0-1-1,0 1 1,0 0-1,0 0 1,-1 0 0,1 0-1,0 0 1,0 0 0,0-1-1,0 1 1,0 0 0,-1 0-1,-22-3-126,-4 5-979,0 0 0,1 2 0,-1 1 0,-26 8 0,-99 39-10582,74-19-739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08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19 17690,'-22'-19'12248,"23"22"-12076,0-1 0,0 1 0,0-1 0,0 1 0,-1-1 0,1 1 0,-1 0 0,0-1 0,1 1 0,-1 0 0,0 0 0,-1-1 0,1 1 0,0 0 0,-1-1 0,-1 4 0,-20 45-331,3-9 223,-28 93-64,19-61 0,3 0 0,-28 154 0,37-111-437,-5 31-7631,18-96 121,8 2-5384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17878,'33'-10'3442,"40"-17"0,24-7 880,305-63-756,204-20-3474,-96 20-67,-483 91-150,183-31-1249,-233 49-3788,-79 14-6091,47-7-616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08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17558,'-6'8'1045,"1"0"0,0 0 0,1 1 0,-1-1 0,2 1 0,-1 0 0,-2 12 0,-1 6 622,2 1 0,1-1 0,-2 35 0,6-41-1655,1 0-1,1 0 1,1 0 0,1 0-1,0 0 1,2-1-1,0 0 1,2 0-1,0-1 1,1 1-1,1-2 1,0 1 0,2-2-1,0 1 1,1-2-1,17 18 1,-14-17-13,1-1 0,1-1 0,0-1 0,1 0 0,0-2 0,1 0-1,0-1 1,1-1 0,0-1 0,1-1 0,0 0 0,0-2 0,1-1 0,32 4 0,-42-9 1,1 0 0,-1-1 0,0 0 0,0-1 0,0 0 0,0-1 0,0-1 0,0 0 0,-1-1 0,1 0 0,-1-1 0,0 0 0,-1-1 0,0 0 0,0-1 0,0 0 0,10-12 0,0 0 0,-1-2 0,-1 0 0,-1-1 0,-1 0 0,-1-2 0,22-45 0,-39 70 0,1 0 0,0 0 0,0 0 0,0 0 0,0 0 0,0 0 0,-1 0 0,1 0 0,0 0 0,0 0 0,0 0 0,0 0 0,0 0 0,0 0 0,-1 0 0,1 0 0,0-1 0,0 1 0,0 0 0,0 0 0,0 0 0,0 0 0,0 0 0,0 0 0,-1 0 0,1-1 0,0 1 0,0 0 0,0 0 0,0 0 0,0 0 0,0 0 0,0 0 0,0-1 0,0 1 0,0 0 0,0 0 0,-14 14 0,-5 14 0,1 2 0,1 0 0,-21 53 0,9-19 0,-225 531-351,248-581 297,-66 132-7575,41-86-195,2 0-6101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16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21 237 13129,'-20'-20'1411,"20"20"-1315,0-1 0,0 1-1,0-1 1,-1 1 0,1-1 0,0 1-1,0-1 1,0 1 0,0-1-1,0 1 1,0-1 0,0 1 0,1-1-1,-1 1 1,0-1 0,0 1 0,0 0-1,0-1 1,1 1 0,-1-1 0,0 1-1,1-1 1,6-21 3139,-3 2-377,8-32 3093,-5 27-3961,21-45 1,-22 55-1991,-2 14 0,1 9 0,8 21 0,-2-4 0,5 1 0,0-1 0,2-1 0,0-1 0,2 0 0,41 36 0,128 91 0,-154-125 0,68 48-114,5 4-4965,-39-22-6462,-41-31-1508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17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734 18 17282,'-13'-4'748,"7"2"95,0 0-1,0-1 0,-1 2 0,1-1 0,-1 1 1,1 0-1,-1 0 0,1 1 0,-1 0 0,0 0 1,1 1-1,-1-1 0,1 2 0,-1-1 0,-7 3 1,-10 8-613,1 1 1,1 1 0,0 1-1,1 0 1,-24 23 0,-91 104-448,111-115 311,-81 103-1364,24-26-5475,27-37-1440,7 5-5398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19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6 11925,'-3'-5'4742,"2"5"-4463,1 0 0,0 0 0,-1 0 0,1 0 0,0-1 0,-1 1 0,1 0 0,0 0 0,-1 0 0,1 0 0,-1 0 0,1 0 0,0 0 0,-1 0 0,1 0 0,-1 0 0,-9 11 2649,-5 23-1175,-19 139 3703,20-83-4414,-112 440-864,90-389-178,-19 158 0,55-298 0,-8 56 0,0 72 0,8-114 0,0 0 0,1 0 0,1 1 0,0-1 0,1-1 0,0 1 0,2 0 0,0-1 0,0 0 0,10 17 0,-11-25 0,1 1 0,-1-1 0,2 0 0,-1 0 0,1-1 0,0 0 0,0 0 0,0 0 0,1-1 0,-1 1 0,1-2 0,0 1 0,0-1 0,1 0 0,-1 0 0,1-1 0,-1 0 0,1-1 0,0 1 0,0-2 0,-1 1 0,1-1 0,0 0 0,13-2 0,-4 0 0,1-1 0,-1-1 0,0-1 0,0 0 0,0-1 0,-1-1 0,0 0 0,0-1 0,-1-1 0,15-11 0,-6 0 0,-1 0 0,0-2 0,-2 0 0,-1-1 0,0-2 0,-2 0 0,21-39 0,-6 4 0,-4-1 0,28-87 0,-41 101 0,-3-1 0,-2-1 0,-2 0 0,-2 0 0,1-87 0,-9 94 0,-1 0 0,-3 0 0,-1 0 0,-2 1 0,-2 0 0,-2 1 0,-19-46 0,24 71 0,-1-1 0,-1 1 0,0 0 0,-1 1 0,-1 0 0,0 1 0,-1 0 0,0 0 0,-21-15 0,23 21 0,0-1 0,-1 2 0,1-1 0,-2 1 0,1 1 0,-1 0 0,1 1 0,-1 0 0,0 0 0,-1 2 0,1-1 0,0 2 0,-24-1 0,30 2-231,-1 1-1,0 0 1,0 1-1,1 0 1,-1 0-1,1 0 1,-1 1-1,1 0 1,0 0-1,0 0 1,1 1-1,-1 0 1,0 0-1,1 0 1,0 1-1,-7 8 1,5-6-1024,1 2 1,0-1 0,0 1-1,1 0 1,0 0-1,1 1 1,0-1 0,0 1-1,1 0 1,-2 12-1,-1 31-10794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19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124 115 17454,'-70'-45'3340,"53"27"-376,3 3-344,1-6-615,3 6 1923,60 42-33255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19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547 14 13533,'-32'-5'871,"14"2"-1,-1 0-1,1 1 1,-35 2-1,38 1 166,0 2 0,0-1 0,1 2 0,-18 6 0,-61 27 3944,80-31-4614,0 0 0,1 1 1,0 0-1,0 1 0,0 1 0,1 0 1,1 0-1,-1 1 0,1 0 0,1 1 1,0 0-1,-10 17 0,15-21-366,0 1 0,0 0 0,1 0 0,-1 1 1,2-1-1,-1 1 0,2 0 0,-1 0 0,1-1 0,0 1 0,1 0 0,0 0 0,0 0 0,1 0 1,0 0-1,0 0 0,1-1 0,6 17 0,1-4 1,2 0 0,0 0 0,1-1 0,1 0 0,23 26 0,88 85 0,-84-92 0,4 5 0,89 96 0,-114-118 0,-1 1 0,-1 1 0,-1 0 0,18 39 0,-29-53 0,-1-1 0,-1 1 0,0 0 0,0 0 0,-1 0 0,0 0 0,-1 1 0,0-1 0,0 1 0,-1-1 0,-1 0 0,0 1 0,0-1 0,-1 0 0,0 0 0,-6 17 0,2-16 0,0 0 0,0 0 0,-1 0 0,0-1 0,-1 0 0,0 0 0,-1-1 0,0 0 0,-1 0 0,1-1 0,-2 0 0,1-1 0,-1 0 0,0-1 0,-16 7 0,-130 52 0,142-59 0,0-1 0,-1 0 0,1-1 0,-1-1 0,0 0 0,-22 0 0,27-3 0,3 1 0,0-1 0,0 0 0,0-1 0,1 0 0,-1 0 0,0 0 0,0-1 0,1-1 0,-1 1 0,-13-8 0,17 8 0,1 0 0,0 0 0,-1-1 0,1 1 0,0-1 0,1 0 0,-1 1 0,0-2 0,1 1 0,0 0 0,0 0 0,0-1 0,0 1 0,0-1 0,0 1 0,1-1 0,0 0 0,0 0 0,0 0 0,0 0 0,1 1 0,-1-1 0,1-6 0,1-3 0,1-1 0,0 1 0,1-1 0,0 1 0,1 0 0,0 0 0,1 0 0,12-20 0,63-95 0,-26 56-406,99-103 0,80-53-3666,-133 134 1728,111-118-3742,-60 58-2056,-71 77-185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0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379 1 8409,'-10'4'536,"-15"11"666,24-14-1101,0-1 0,0 1 0,1 0 0,-1 0 0,0-1 0,1 1 0,-1 0 0,1 0 0,-1 0 0,1 0 0,-1 0 0,1 0 0,0 0 0,0-1 0,-1 1 0,1 0 0,0 0 0,0 0 0,0 0 0,0 0 0,0 0 0,0 0 0,0 0 0,0 0 0,1 2 0,0 3 560,-1 0 0,0 1 1,1-1-1,-2 0 1,1 0-1,-1 0 0,0 1 1,0-1-1,-1 0 1,0 0-1,0 0 0,0-1 1,-1 1-1,-4 7 1,-11 30 2293,-29 121 3336,-16 103-5464,16 3-827,-8 55-53,27-186-2526,7-33-2322,1 0-3535,3-19-5378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4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179 254 10453,'-113'-40'13227,"103"37"-12192,0 0-1,0-1 1,0 0 0,-16-10-1,31 12-893,0-1 0,-1 1 0,1 0 0,0 1 0,0-1 0,0 1 0,7-1 0,-6 1-105,76-16 443,92-8-1,367-8 100,-146 10-486,326-27-109,-713 49-24,12-1-742,-2 0 0,29-8 0,-40 7-601,-11 1 136,-24 1-983,-46 4-2157,10 4-2051,-8 4-4124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4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14 14493,'0'-1'162,"-1"0"0,1 0 0,0 0-1,-1 1 1,1-1 0,-1 0 0,0 1-1,1-1 1,-1 0 0,1 1 0,-1-1-1,0 1 1,0-1 0,1 1 0,-1-1-1,0 1 1,0-1 0,0 1 0,1 0-1,-1-1 1,0 1 0,0 0 0,0 0-1,0 0 1,0-1 0,0 1 0,1 0 0,-1 0-1,0 1 1,0-1 0,0 0 0,-1 0-1,0 1 261,0 0 1,1 0-1,-1 1 0,0-1 0,1 0 0,-1 1 0,1-1 0,-1 1 0,1 0 0,0-1 0,-1 1 1,1 0-1,0 0 0,0 0 0,0 0 0,0 0 0,0 3 0,-5 15 802,2 0 0,0 0 0,-2 36 0,-4 26-782,-84 304-442,80-325-218,-38 180 484,24-81-3593,16-85-324,-2 16-5266,3-8-5019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5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20 14137,'14'-18'1622,"-13"17"-528,-2 5 68,-23 32 2362,9-16-2309,1 1 0,1 0 0,1 1 0,1 1 0,-12 32 0,-28 125 1481,36-120-1993,-1 1-586,3 1 0,2 1 1,4 0-1,0 90 0,8-118-121,2 1-1,1-1 0,2 1 0,1-1 1,2-1-1,1 0 0,2 0 0,1-1 1,24 44-1,-16-41 5,2 0 0,1-2 0,2 0 0,33 33 0,-45-53 0,1-1 0,0 0 0,1 0 0,0-2 0,1 0 0,0-1 0,1-1 0,0 0 0,0-1 0,32 8 0,-45-14 0,0-1 0,0-1 0,0 1 0,0-1 0,0 0 0,0 0 0,0 0 0,0 0 0,0-1 0,0 0 0,-1 0 0,1-1 0,0 1 0,7-5 0,-10 5 0,0 0 0,-1 0 0,1 0 0,-1-1 0,1 1 0,-1-1 0,1 1 0,-1-1 0,0 0 0,0 1 0,0-1 0,0 0 0,0 0 0,0 0 0,-1 0 0,1 0 0,0 0 0,-1 0 0,0 0 0,1 0 0,-1 0 0,0 0 0,0 0 0,0 0 0,0 0 0,0 0 0,-1 0 0,1 0 0,-1 0 0,1 0 0,-1 0 0,0 0 0,0 0 0,0 1 0,0-1 0,-1-2 0,-3-5-4,-1-1 0,0 1-1,0 1 1,0-1 0,-1 1 0,-1 0-1,1 1 1,-1-1 0,-12-7 0,5 5 25,-1 1 0,0 0 0,0 1 0,-35-12 0,18 10-153,0 2 1,0 2-1,-1 0 0,0 3 0,-52 0 1,57 4-1063,-1 1 0,1 2 0,-39 9 0,49-8-797,0 2 0,0 0 1,-28 14-1,-38 35-14326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14301,'1'2'447,"0"0"0,-1 0-1,1 0 1,0-1 0,0 1-1,-1 0 1,0 1-1,1-1 1,-1 0 0,0 0-1,0 0 1,0 0 0,0 0-1,0 0 1,0 0 0,-1 0-1,1 0 1,-1 0-1,0 2 1,-1 15 1248,9 120 5500,1 18-6552,-22 226-643,-1 148 0,15-499-1002,-1 1-1,-8 47 1,0-3-4969,7-29-862,-1 6-7139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183 279 17162,'-125'5'2970,"116"-5"-1340,0 0 1,1 1 0,-1 0-1,-14 4 1,23-5-1578,0 0-1,0 0 1,1 0 0,-1 0-1,0 0 1,0 0 0,0 0-1,0 0 1,0 0 0,0 0-1,0 0 1,0 0 0,0 0-1,1 0 1,-1 0 0,0 0-1,0 0 1,0 0 0,0 0-1,0 0 1,0 0 0,0 0-1,0 0 1,0 0 0,0 0 0,0 0-1,1 0 1,-1 0 0,0 0-1,0 0 1,0 1 0,0-1-1,0 0 1,0 0 0,0 0-1,0 0 1,0 0 0,0 0-1,0 0 1,0 0 0,0 0-1,0 0 1,0 1 0,0-1-1,0 0 1,0 0 0,0 0-1,0 0 1,0 0 0,0 0-1,0 0 1,0 0 0,0 0 0,0 1-1,0-1 1,0 0 0,0 0-1,0 0 1,0 0 0,0 0-1,-1 0 1,1 0 0,20 2 1053,283-29-1052,-198 15-51,1638-153-3,-1178 116 0,-196 8-1253,-415 40-5293,1 0 3325,-22 12-3923,-2 3-4475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6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372 100 6593,'0'0'13995,"-1"-3"-13221,0 0-580,1 0 1,-1 1-1,0-1 1,0 1-1,-1-1 1,1 1-1,0-1 1,-1 1-1,1 0 1,-1-1-1,0 1 1,0 0-1,0 0 1,0 0-1,0 1 1,0-1-1,0 0 1,-1 1-1,1 0 1,-1-1-1,1 1 1,-1 0-1,1 0 1,-1 0-1,0 1 1,1-1-1,-1 1 1,-4-1-1,-12-2 392,15 2-61,1 0-43,-3-1-609,3 1 336,0 0 0,0 0-1,0 0 1,0 0-1,0-1 1,1 1 0,-1-1-1,0 0 1,1 1-1,-1-1 1,1-1 0,0 1-1,-3-3 1,4 3 979,8-10-998,-7 12-190,0 1 0,0-1 0,0 0 0,0 0 0,0 0 0,0 0 0,0 0 0,0 0 0,1 0 0,-1 1 0,0-1 0,0 0 0,0 0 0,0 0 0,0 0 0,0 0 0,0 0 0,1 0 0,-1 0 0,0 0 0,0 0 0,0 0 0,0 0 0,0 0 0,1 0 0,-1 0 0,0 0 0,0 0 0,0 0 0,0 0 0,0 0 0,1 0 0,-1 0 0,0 0 0,0 0 0,0 0 0,0 0 0,0 0 0,0 0 0,1 0 0,-1 0 0,0 0 0,0-1 0,0 1 0,0 0 0,0 0 0,0 0 0,0 0 0,1 0 0,-2 15 0,-11 72 0,-37 129 0,30-142 0,-6 25-8,-50 241-99,41-185-3964,7-37-8152,18-56-1151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2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 17038,'0'0'134,"0"0"1,0 0 0,0 0-1,-1-1 1,1 1 0,0 0-1,0 0 1,-1 0-1,1 0 1,0 0 0,0 0-1,-1-1 1,1 1 0,0 0-1,-1 0 1,1 0 0,0 0-1,0 0 1,-1 0 0,1 0-1,0 0 1,-1 0 0,1 0-1,0 0 1,0 0 0,-1 1-1,1-1 1,0 0 0,0 0-1,-1 0 1,1 0 0,0 0-1,0 0 1,-1 1 0,1-1-1,0 0 1,0 0 0,0 0-1,-1 1 1,1-1 0,0 0-1,0 0 1,0 1 0,0-1-1,0 0 1,-1 0-1,1 1 1,0-1 0,0 0-1,0 1 1,0-1 0,0 0-1,0 0 1,0 1 0,0-1-1,0 0 1,0 0 0,0 1-1,0-1 1,0 0 0,0 1-1,0-1 1,1 1 0,-2 28 4576,1-21-4274,-4 52 1655,2-49-2108,1 0 0,0 0 0,1 0 0,0 0 0,1 0-1,0 0 1,5 19 0,-1-16 16,0 0 0,2 0 0,0-1 0,0 0 0,1 0 0,1-1 0,0 0 0,1 0 0,0-1 0,0 0 0,1-1 0,1-1 0,0 1 0,0-2 0,24 13 0,-6-5 0,1-1 0,1-2 0,0-1 0,0-2 0,64 12 0,-71-18 0,0-1 0,0-1 0,0-2 0,0 0 0,0-1 0,-1-2 0,1 0 0,0-2 0,-1 0 0,0-2 0,0-1 0,-1-1 0,0-1 0,0 0 0,-1-2 0,-1-1 0,0-1 0,28-23 0,-24 16 0,-5 4 0,-1 0 0,-1-1 0,32-40 0,-388 499 0,199-231 184,-1 2-4768,67-109-1046,30-33-931,-8 16-6631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39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93 3968,'9'1'-1252,"12"1"6713,-21-3-5217,0 0 1,-1 0-1,1 0 1,-1 0-1,1 1 1,-1-1-1,1 0 1,-1 0-1,1 1 1,-1-1 0,0 1-1,1-1 1,-1 0-1,0 1 1,0-1-1,0 1 1,1-1-1,-1 1 1,0 0-1,-4-3 2230,-28 13 773,63-19-3234,-27 8 1932,-3-1-1941,0-1 9,-1 1 0,0-1 0,0 1 0,0-1 0,0 1 0,0-1 0,0 1 0,0 0 0,-4-4 0,-9-21 414,6 4-15,17 38 459,18 42-292,-4-8-459,1-2 1,3 0-1,2-2 1,1-1-1,67 73 1,97 77-447,-102-117-4030,-59-50-3603,-16-14-308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4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932 0 14037,'-12'3'1043,"0"0"-1,1 1 0,0 0 1,0 1-1,0 0 1,-15 11-1,-59 45 2055,69-49-2554,-47 40 378,2 4 0,3 1 0,-82 104 0,-126 214-7257,252-353 5640,-45 68-3023,21-27-1596,1 10-4293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40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 13437,'-2'5'2170,"-27"74"2813,16-49-3230,2 0 0,-11 45 0,-35 341 2839,36 4-6965,8-195-2771,0-39-4345,10-94-962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41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1920 368 6333,'-18'-20'446,"4"5"679,0-1 0,1-1 0,0 0 0,2 0-1,-12-24 1,21 38-985,0-1 0,1 0 0,-1 0 0,1 0-1,0-1 1,0 1 0,1 0 0,-1 0 0,1-1-1,0 1 1,0 0 0,1 0 0,-1-1 0,1 1 0,0 0-1,0 0 1,0 0 0,0 0 0,1 0 0,0 0-1,-1 0 1,2 0 0,-1 1 0,0-1 0,1 1-1,-1-1 1,1 1 0,0 0 0,0 0 0,1 0 0,5-3-1,0-1-52,1 1-1,0 1 0,1-1 0,-1 2 0,1 0 0,0 0 1,14-3-1,83-12 258,-86 16-274,378-25 324,-266 23-214,-51 4-239,-78 1 124,-6 3-116,0 0 61,0 0 0,0 0-1,-1-1 1,1 1 0,-1 0-1,1-1 1,-1 1-1,-3 2 1,-2 5-17,-3 8 26,1 1-1,1 0 0,1 0 1,0 1-1,1 0 1,-3 25-1,-9 125 577,15-122-423,-3 362 1270,5-130-661,-36 426 1346,37-699-2106,-84 645 1723,48-418-1358,-64 309 158,73-440-463,-3-1 1,-6-2-1,-56 113 1,-78 80 33,4-8-73,141-235 60,2 1 0,2 1-1,-25 100 1,43-133-78,0-1-1,0 2 1,2-1-1,1 0 1,0 0-1,5 29 1,-4-37-13,2 0-1,-1 0 1,1 0 0,1-1-1,0 1 1,0-1-1,1 0 1,1 0 0,0 0-1,0-1 1,0 0 0,12 12-1,50 52-18,-64-68 83,0 0 0,0 1 0,0-1 0,-1 1 0,0 0 1,0 0-1,0 1 0,-1-1 0,0 0 0,0 1 0,-1-1 0,0 1 0,0 0 0,0 8 0,3 16 199,-2-15-95,-1 1-1,-1-1 0,-1 1 0,0-1 0,-2 1 1,-5 24-1,6-36-113,0 0 1,0 0 0,-1 0-1,0 0 1,1 0 0,-1-1-1,-1 0 1,1 0-1,-1 0 1,0 0 0,0 0-1,0 0 1,0-1-1,0 0 1,-8 4 0,-6 3 10,0-1 0,-32 11 0,5-5-76,-1-2 0,-80 12 0,-99-1 0,110-13 0,38-4 0,-17 2 0,-165 36 0,-44 48-166,158-34-2210,5 15-3905,65-27-1534,12-1-5330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19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13 3076,'-17'-12'-912,"44"15"236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25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1082 10057,'-4'10'2023,"8"-23"6146,1 13-6832,240-23 3194,123 1-2939,-185 13-961,1272-49 1335,162-9-1238,1919-314-158,-2908 275-523,-16-48-1488,-578 144 842,0-2 1,-1-1-1,0-2 0,60-37 0,-89 50 379,0-1-1,0 0 0,0-1 1,0 1-1,-1-1 0,1 1 0,-1-1 1,0 0-1,0-1 0,0 1 0,-1 0 1,1-1-1,-1 1 0,0-1 1,1-6-1,-2 9-2,-1 0-1,0 0 1,0 0 0,0 0 0,0 0 0,0 0-1,-1 0 1,1 0 0,-1 0 0,1 0 0,-1 0 0,0 0-1,0 0 1,1 0 0,-3-2 0,1 1-294,-1 0 1,1 0 0,-1 1-1,0-1 1,0 1-1,0-1 1,0 1 0,0 0-1,-1 0 1,-3-2-1,-68-22-10932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12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46 12605,'1'-2'141,"3"-1"547,0-1-1,0 0 1,0 0-1,-1-1 1,0 1-1,0-1 1,4-10 10126,-6 18-9361,6 36-919,-2 0 0,-1 0 0,-2 1 0,-2-1 0,-6 45 1,-39 200-1018,18-132 702,-18 234-219,42-319 0,3 1 0,3 0 0,19 116 0,-16-157 0,1-1 0,1 0 0,1 0 0,1 0 0,2-1 0,0-1 0,2 0 0,0-1 0,32 39 0,-32-47 0,-1 0 0,2-2 0,0 0 0,1 0 0,0-2 0,0 0 0,2-1 0,-1 0 0,1-1 0,0-2 0,1 0 0,0 0 0,0-2 0,25 4 0,-21-6 0,-1 0 0,1-2 0,-1-1 0,1-1 0,0 0 0,-1-2 0,1-1 0,-1-1 0,0 0 0,-1-2 0,1 0 0,20-11 0,-24 8 0,0 0 0,0-1 0,-2-1 0,1 0 0,-2-2 0,1 1 0,-2-2 0,0 0 0,-1-1 0,0 0 0,-1-1 0,-1 0 0,13-29 0,-10 13 0,-2 0 0,-1 0 0,-2-1 0,-1 0 0,-2-1 0,-1 1 0,0-54 0,-5 31 0,-3-1 0,-2 1 0,-25-105 0,10 93 0,-3 2 0,-2 0 0,-4 2 0,-2 1 0,-4 2 0,-2 1 0,-2 1 0,-66-74 0,71 94 2,-3 1 0,-58-50 0,81 78-8,0 1 0,0 0 0,0 1 0,-2 0 0,1 1 0,-1 1 0,0 0 0,0 2 0,-1-1 0,1 2 1,-27-4-1,34 8-303,0 0 0,0 0 0,0 1 0,0 0 0,0 0 0,0 1 0,0 0 0,0 1 0,-15 6 0,19-7-76,1 1 1,-1 0-1,1-1 1,-1 1-1,1 0 1,0 1-1,0-1 1,1 1-1,-1 0 0,1 0 1,-1 0-1,1 0 1,1 1-1,-1-1 1,0 1-1,1 0 0,0 0 1,-2 6-1,2 3-1432,-1 0 0,2 0 0,0 21 0,5 54-10236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201 139 9741,'0'0'60,"0"1"-1,0-1 1,0 0 0,0 1-1,-1-1 1,1 0 0,0 0 0,0 1-1,0-1 1,0 0 0,-1 0-1,1 1 1,0-1 0,0 0-1,0 0 1,-1 0 0,1 1 0,0-1-1,0 0 1,-1 0 0,1 0-1,0 0 1,0 0 0,-1 1-1,1-1 1,0 0 0,-1 0 0,1 0-1,0 0 1,-1 0 0,1 0-1,0 0 1,0 0 0,-1 0 0,1 0-1,0 0 1,-1 0 0,1 0-1,0 0 1,-1-1 0,1 1-1,0 0 1,0 0 0,-1 0 0,-3-15 2278,3 7-1145,0 5 500,1-18 1329,-4-1 259,4 21-3012,-1 1 0,1-1 0,0 0 0,0 0 1,-1 1-1,1-1 0,-1 0 0,1 1 0,-1-1 0,1 0 1,-1 1-1,1-1 0,-1 0 0,1 1 0,-1-1 1,0 1-1,1-1 0,-1 1 0,0 0 0,0-1 1,1 1-1,-1 0 0,0-1 0,0 1 0,-1 0 1,21-22 1492,-2-4-1711,-9 13-51,-56 145 0,17-67 0,3 2 0,4 1 0,2 1 0,-23 127 0,40-159 0,2 0 0,2 1 0,1-1 0,7 56 0,-2-66 0,0 0 0,2 0 0,1-1 0,1 0 0,1-1 0,26 47 0,-30-61 0,2 0 0,-1 0 0,2-1 0,-1 1 0,1-2 0,1 1 0,0-2 0,0 1 0,0-1 0,1-1 0,1 0 0,-1 0 0,1-1 0,0-1 0,0 0 0,1 0 0,0-1 0,0-1 0,0 0 0,0-1 0,0 0 0,0-1 0,0-1 0,1 0 0,24-4 0,-13 1 0,-1-2 0,-1-1 0,1-1 0,-1 0 0,0-2 0,-1-1 0,0-1 0,36-23 0,-19 7 0,-2-2 0,-1-2 0,49-52 0,-49 48 0,-25 25 0,0 0 0,-1-1 0,11-15 0,-20 24 0,0 1 0,0-1 0,0 1 0,0-1 0,1 1 0,-1-1 0,0 1 0,1 0 0,-1-1 0,1 1 0,-1 0 0,1 0 0,0 0 0,-1 0 0,1 0 0,0 1 0,0-1 0,0 1 0,0-1 0,-1 1 0,1-1 0,0 1 0,0 0 0,0 0 0,0 0 0,0 0 0,0 0 0,0 0 0,0 1 0,-1-1 0,1 1 0,0-1 0,0 1 0,0 0 0,1 1 0,7 3 0,-1 1 0,-1 1 0,1 0 0,-1 0 0,10 11 0,4 3 0,-2-4 0,1-2 0,0 0 0,0-1 0,2-2 0,0 0 0,0-1 0,45 14 0,-56-22 0,1 0 0,-1 0 0,1-1 0,0-1 0,0 0 0,0-1 0,0 0 0,0-1 0,0 0 0,0-1 0,0 0 0,-1-2 0,1 1 0,-1-1 0,0-1 0,0 0 0,13-8 0,-13 4 0,1 0 0,-2 0 0,1-1 0,-1-1 0,15-19 0,-25 28 0,1 0 0,-1 0 0,-1 0 0,1 0 0,0-1 0,0 1 0,-1 0 0,1-1 0,-1 1 0,0 0 0,0-1 0,0 1 0,0 0 0,0-1 0,0 1 0,0-1 0,-2-2 0,-11-33 0,12 35 0,-3-4 0,0 0 0,0 0 0,-1 1 0,0 0 0,0 0 0,0 0 0,-1 0 0,0 1 0,-11-9 0,-4 0 0,-37-19 0,26 16-30,-1 1-1,0 2 1,-1 2 0,-1 1-1,0 1 1,0 2 0,-1 1-1,0 2 1,-65 0 0,64 5-1671,15 0 279,0 0 0,-22 5 0,36-4-358,2 1-1,-1-1 1,0 2 0,0-1-1,1 1 1,-7 3 0,-7 4-9271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12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52 17990,'-43'-45'2796,"26"39"3188,30 12-7404,1 3-956,-1 9-424,11 18-3189,-8-3-5212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3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197 109 5641,'1'-1'287,"-1"0"1,1 0-1,0 0 1,0-1-1,-1 1 1,1 0 0,-1 0-1,1 0 1,-1-1-1,1 1 1,-1 0-1,0 0 1,1-1 0,-1 1-1,0 0 1,0-1-1,0 1 1,0 0-1,0-1 1,-1 1 0,1 0-1,0-1 1,-1-1-1,-2-16 2662,3 15-2754,0 1 1,1 0-1,-1 0 1,1-1-1,0 1 1,0 0 0,0 0-1,0 0 1,0 0-1,1 0 1,-1 0-1,1 0 1,0 1-1,0-1 1,0 0-1,0 1 1,5-5 4883,-8 10-4986,-101 224 2501,78-169-2235,3 0 0,-18 73 0,29-94-240,1 8-25,1 0 1,2 1 0,0 62-1,11 113 112,-3-189-186,1 0 0,1 0 0,3-1 0,0 0 0,22 59 0,-21-73-9,1 1 0,0-2 0,1 1 0,1-1 0,0-1 0,1 0 0,1-1-1,0 0 1,1-1 0,15 12 0,-23-21-8,0 0 0,1 0 0,-1 0 0,1 0 0,0-1 0,0 0 0,0-1 0,0 0 0,1 0 0,-1 0 0,1-1 0,-1 0 0,1 0 0,12-1 0,-9-2 1,1 1 0,-1-2 0,0 1 0,0-2 0,0 1 0,0-1 1,-1-1-1,19-10 0,-2-3-10,0-1 1,-1-1 0,-1-1-1,-1-2 1,-1 0 0,-1-1-1,-1-1 1,-1-2 0,-1 0-1,-2 0 1,0-2-1,15-38 1,-15 27-2,-3-2 1,0 0-1,-3 0 0,-2-1 1,-1 0-1,-2-1 0,-3 1 0,-2-74 1,-3 88 1,-1 0 1,-2 0-1,-1 1 1,-1 0-1,-1 0 1,-2 1 0,0 0-1,-19-33 1,23 51-1,-1-1 1,1 1 0,-2 0 0,1 0 0,-1 1 0,-1 0 0,1 1 0,-1 0-1,-1 0 1,-10-6 0,14 10-10,-1-1-1,1 1 0,-1 1 1,1-1-1,-1 1 1,0 0-1,0 1 0,0 0 1,0 0-1,0 0 1,0 1-1,0 0 1,0 0-1,0 1 0,0 0 1,0 0-1,-11 4 1,-8 7-788,1 1 1,0 1-1,2 1 1,-1 1 0,2 1-1,-26 26 1,-24 16-3274,41-33 1302,1 2-3764,13-12 311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3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35 7045,'-3'12'1107,"-2"-11"99,-5-17 1043,7 10-1694,1 3 874,-6-7 796,-2-3 4583,6 17-6679,0-1 1,1 1-1,0 0 0,0-1 0,0 2 1,0-1-1,1 0 0,-1 0 0,1 1 0,0 0 1,1-1-1,-1 1 0,1 0 0,0 0 1,0-1-1,0 1 0,1 0 0,0 7 1,-8 30 346,6-35-417,1 0-1,-1 0 1,1 0-1,1 1 1,-1-1-1,1 0 1,0 0 0,2 11-1,3 4 7,1 0 0,2 0 0,0 0-1,1-1 1,0 0 0,2 0 0,1-2 0,0 1 0,29 32 0,-19-28-62,1-1 1,1-1 0,1-1-1,1-1 1,1-1-1,42 22 1,-52-33-28,-1 0-1,1-1 1,0-1 0,0 0-1,1-1 1,-1-1 0,1-1-1,0 0 1,0-2-1,1 0 1,19-2 0,-29 1 22,0-2 0,0 1 1,0-1-1,0 0 0,0-1 0,-1 0 1,0-1-1,1 0 0,-1 0 1,0 0-1,-1-1 0,1 0 0,-1-1 1,0 0-1,-1 0 0,1 0 1,-1-1-1,0 0 0,-1 0 1,1-1-1,-2 1 0,1-1 0,6-15 1,2-8 178,0-1 1,-2 0-1,-1-1 0,-2 0 1,-1 0-1,-2-1 1,1-36-1,-6 29 448,0 38 262,1 9-339,1 45 204,-2 1 1,-6 53-1,-23 112-132,23-176-633,-97 418 56,41-210-788,-18 34-6240,57-195 2277,12-32-1219,3 4-5534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518 73 6517,'-4'-11'-275,"-2"-7"4220,-3-7 3434,5 10-5656,4 12-984,-9 3-529,1 1-1,-1 1 1,1-1 0,0 1-1,0 0 1,0 1 0,0 0 0,0 0-1,1 1 1,-1 0 0,-12 9-1,-4 5 10,-41 41 0,65-58-214,-35 34 168,1 2-1,2 2 0,-49 76 0,63-83-142,0 1 0,2 1 1,2 0-1,1 1 0,-16 66 1,27-89-25,0 0 0,0 0 0,2 1 1,-1-1-1,3 22 0,-2-31-4,0-1-1,0 0 1,1 0-1,-1 1 0,1-1 1,0 0-1,-1 0 1,1 1-1,0-1 0,0 0 1,0 0-1,0 0 1,1 0-1,-1-1 0,1 1 1,-1 0-1,1 0 0,-1-1 1,1 1-1,0-1 1,0 1-1,0-1 0,0 0 1,0 0-1,0 0 1,0 0-1,0 0 0,0 0 1,1-1-1,-1 1 1,0-1-1,1 1 0,-1-1 1,0 0-1,0 0 0,5 0 1,5-2 3,-1-1-1,1 0 1,-1 0 0,0-1-1,0-1 1,0 0 0,0 0-1,-1-1 1,17-13 0,10-8-1,36-39 1,-5-7 163,-19 18 381,-13 13 225,-28 32-394,0 0-1,1 0 1,0 1 0,14-12 0,-21 20 250,19 19 836,-18-14-1382,-1 1 0,1-1 0,-1 1 0,0-1 0,-1 1 0,1 0 0,-1 0 0,0 0 0,0 0 0,0 0 0,-1 0 0,0 10 0,-2 8 295,-8 39 0,5-35-170,-82 353 1129,-25-3-2642,61-208-1141,12-49-444,11-32-804,2 1-3458,5-1-5269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46 14373,'-73'-33'2805,"86"27"-453,0 0 3496,-16 27-18609,3 6 3128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25 4256,'-3'-8'455,"0"-1"176,3 2 4665,-31 16-3832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7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244 296 9781,'3'-11'721,"0"-1"225,-2 2 2987,-19 9-1373,16 2-2459,1-1 0,-1 0 0,0 0 0,0 1-1,1-1 1,-1 1 0,0 0 0,0-1 0,1 1 0,-1 0 0,1 0 0,-1 0 0,1 0-1,-1 0 1,1 0 0,0 1 0,-1-1 0,1 0 0,0 1 0,0-1 0,0 1 0,-2 3 0,-21 46 1067,18-36-837,-30 77 689,3 1-1,5 2 1,4 1-1,-15 124 0,36-193-763,1-1 0,0 0 0,3 1 0,0 0 0,1-1 0,10 43 0,-10-60-131,0-1 1,1 1 0,0-1-1,1 1 1,0-1-1,0 0 1,0-1 0,1 1-1,0-1 1,1 0-1,0 0 1,0-1 0,0 1-1,1-1 1,0-1-1,0 1 1,0-1 0,1 0-1,0-1 1,0 0-1,0 0 1,0-1 0,11 4-1,-2-4-2,1 0 0,0-1 0,-1-1 0,1 0 0,0-1 0,0-1 0,-1-1 0,27-6 0,14-6-125,67-26 0,27-19 10,221-119 0,128-114-203,-126 46-2977,-18-23-4675,-205 148 730,-1 8-4351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38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13573,'8'15'596,"0"1"-1,1-1 0,1 0 1,0-1-1,24 25 1,-17-23 67,-2 1 0,0 0 1,-1 1-1,-1 0 1,0 1-1,-1 0 1,-2 1-1,0 1 1,-1 0-1,-1 0 1,8 29-1,12 102 1084,-21-102-1224,2 0-1,21 62 1,-28-106-481,0 0-1,0 0 1,1 0 0,0 0-1,0 0 1,1 0 0,-1-1-1,1 0 1,1 0 0,-1 0-1,1 0 1,-1 0 0,1-1-1,1 0 1,-1 0 0,0 0-1,1-1 1,0 0 0,0 0-1,0-1 1,0 1 0,0-1-1,1 0 1,-1-1 0,1 0-1,-1 0 1,1 0 0,-1-1-1,8 0 1,18-1 31,1-1 0,-1-2 0,0-1 0,0-1 0,60-21 0,150-74 78,97-72-587,144-124-4218,-370 221 2558,106-75-6308,-66 34-3283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57 371 17006,'-57'-36'9332,"64"18"-7059,0-3-369,9 0-416,28-12-724,-1 6-764,11 0 0,16-1 0,11 1 0,16-3 0,13 6-1080,8-3-1376,-4 3-749,-4 9-1047,7 3-2185,-3 18-5916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40 350 13009,'-30'0'2188,"20"-12"4889,37-6-5437,27-6-332,13 3-296,20-3-472,23-6-892,18 0-484,6-10-1064,16-11-960,8-3-3313,6 9-5496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0:00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285 283 16221,'3'-3'2449,"78"-50"3934,-59 41-5694,-2-1 1,1-1 0,-2-1-1,0 0 1,24-27 0,-41 40-651,0 0 1,-1 0-1,1 0 0,-1 0 1,0 0-1,1-1 1,-1 1-1,0 0 0,-1-1 1,1 1-1,0 0 1,-1-1-1,1 1 1,-1-1-1,0 1 0,0-1 1,0 0-1,0 1 1,0-1-1,0 1 1,-1-1-1,1 1 0,-1-1 1,0 1-1,1 0 1,-1-1-1,-2-2 1,1 2-26,-1-1 1,1 1-1,-1 0 1,1 0-1,-1 0 1,0 1-1,0-1 1,0 1-1,-1 0 1,1 0-1,0 0 1,-1 0-1,0 0 1,1 1 0,-1-1-1,0 1 1,-4-1-1,-9 0 3,0 1-1,0 0 0,0 1 1,0 1-1,0 0 1,0 1-1,0 1 0,0 1 1,1 0-1,-1 2 1,1-1-1,0 2 0,-17 9 1,16-7-14,1 0 0,1 1 0,-1 1 0,1 0 1,1 1-1,0 0 0,1 1 0,1 1 0,0 0 0,0 1 1,2 0-1,-12 22 0,18-30-1,1 0 1,0 0-1,0 1 0,1-1 1,0 1-1,0 0 1,1 0-1,0 0 1,1 0-1,-1 0 0,2 0 1,-1-1-1,1 1 1,0 0-1,0 0 0,1 0 1,1-1-1,-1 1 1,1-1-1,0 1 0,0-1 1,1 0-1,0 0 1,1-1-1,-1 1 0,1-1 1,1 0-1,-1 0 1,1-1-1,12 10 0,5 1 12,1-1 0,0-1 0,1-1-1,0-1 1,1-1 0,1-2-1,-1 0 1,33 5 0,3-3-4,1-2 1,95 0-1,-101-9-83,0-2 0,-1-2 0,1-3 0,-1-3 0,0-2 0,64-22 0,-97 26 59,-1-1 0,0 0 0,-1-2-1,0-1 1,0-1 0,-1 0-1,-1-1 1,0-1 0,-1-1-1,19-22 1,-11 3-11,-2 0 0,-1-2 0,-1 0 1,-3-1-1,28-79 0,-45 115 21,-2-1-1,1 0 1,0 0 0,-1 0 0,1 0-1,-1 0 1,0 1 0,0-1 0,0 0 0,0 0-1,0 0 1,-1 0 0,0-3 0,1 5 5,-1 0 0,1 0-1,-1 0 1,1 1 0,-1-1 0,1 0 0,-1 1 0,0-1 0,1 0 0,-1 1 0,0-1 0,0 1 0,1-1-1,-1 1 1,0-1 0,0 1 0,0-1 0,1 1 0,-1 0 0,0 0 0,0-1 0,0 1 0,0 0 0,0 0-1,0 0 1,0 0 0,1 0 0,-1 0 0,0 0 0,0 0 0,0 1 0,0-1 0,0 0 0,0 0 0,0 1 0,0 0-1,-7 2 49,1 0 0,0 0 0,0 1 1,0 1-1,1-1 0,-1 1 0,1 0 0,0 0 0,-10 12 0,-4 7 392,-19 30 1,37-50-404,-17 24 114,2 0 0,0 2 0,2 0 0,2 0 1,1 2-1,1-1 0,-9 45 0,17-60-156,0-1 0,1 1 0,1 0-1,1 1 1,0-1 0,1 0 0,0 0 0,2 0 0,0-1-1,1 1 1,0-1 0,1 1 0,1-1 0,0-1 0,1 1-1,1-1 1,13 18 0,-15-23 1,1-2 0,0 1 1,1-1-1,-1 0 0,1 0 0,1-1 0,16 9 0,4 1-306,0-1-1,1-1 1,1-2 0,0-1-1,1-2 1,-1 0-1,59 6 1,-16-12-2363,101-9 0,-109 2 928,114-6-5794,9-8-5121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5 503 13017,'-4'-1'9012,"19"3"-6108,30 7-1167,-32-3-1257,0-1 0,0 2 0,-1-1 1,0 2-1,13 10 0,-18-13-307,-1 0 0,1 1 1,-1 0-1,-1 0 0,1 1 0,-1 0 0,0 0 1,-1 0-1,8 15 0,-8-12-11,2 2-43,-1 0 1,-1 0-1,0 1 0,-1-1 1,0 1-1,0 0 0,-2 0 1,0 0-1,0 18 0,-4 16 10,4-27-129,4-15 0,2-10 0,5-3 0,-1 1 0,0-1 0,0-1 0,-1 0 0,12-14 0,1 0 0,174-142 0,-109 95 0,-82 65 0,1 0 0,-1 1 0,1 0 0,0 0 0,0 0 0,0 1 0,0 0 0,1 0 0,-1 1 0,1 0 0,14-2 0,-16 4 0,0 0 0,0 0 0,0 0 0,-1 1 0,1 0 0,0 0 0,-1 1 0,1-1 0,-1 1 0,1 1 0,-1-1 0,0 1 0,0 0 0,0 0 0,0 0 0,6 6 0,2 3 0,-1 1 0,0 0 0,-1 1 0,17 26 0,-5-5 0,-19-29 0,0 0 0,1 0 0,0 0 0,0 0 0,0-1 0,0 1 0,1-2 0,0 1 0,0 0 0,0-1 0,1 0 0,-1-1 0,1 1 0,0-1 0,0-1 0,0 1 0,11 1 0,-12-3 0,0-1 0,1 1 0,-1-2 0,1 1 0,-1 0 0,0-1 0,1-1 0,-1 1 0,0-1 0,0 0 0,0 0 0,0-1 0,0 1 0,-1-1 0,1-1 0,-1 1 0,1-1 0,-1 0 0,7-7 0,3-4 0,-1 0 0,-1-1 0,0 0 0,19-35 0,-7 2 0,-1-2 0,22-72 0,23-50 0,-43 113 0,-21 46 0,1 0 0,1 0 0,0 1 0,1 0 0,12-17 0,-18 28 0,0-1 0,0 1 0,0 0 0,0 0 0,0 0 0,0 0 0,1 0 0,-1 1 0,1-1 0,-1 1 0,1-1 0,0 1 0,-1 0 0,1 0 0,0 0 0,0 0 0,0 1 0,-1-1 0,1 1 0,4-1 0,-3 2 0,1-1 0,-1 1 0,0 0 0,0 1 0,0-1 0,1 1 0,-2-1 0,1 1 0,0 0 0,0 1 0,0-1 0,4 4 0,1 3 0,1 0 0,-2 0 0,1 0 0,-1 1 0,-1 1 0,1-1 0,-2 1 0,7 14 0,-5-7 0,-2 0 0,0 0 0,-1 1 0,-1-1 0,-1 1 0,0 0 0,-1 0 0,-2 1 0,1-1 0,-2 0 0,-1 0 0,0 0 0,-2 0 0,0 0 0,-1-1 0,-1 0 0,0 0 0,-2 0 0,0 0 0,0-1 0,-13 16 0,8-14 0,-1 0 0,-1-1 0,-1-1 0,-1-1 0,0 0 0,-1-1 0,-31 20 0,-25 13-393,72-47-3,0 1 1,0-1 0,-1 1-1,1-1 1,-1 0 0,1 0-1,-1 0 1,1 0 0,-1 0 0,-4 1-1,-11-2-5756,10 0 1513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49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0 193 14009,'10'-21'1824,"7"6"-107,-7 0-489,3-6-272,4 6-200,13-3-148,21-3-136,-5 9-92,11 0-84,7 3-152,3 3-316,7-9-580,3 6-812,-4 6-588,8 9-3125,-1 6-4212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0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268 130 13745,'-127'14'2539,"35"4"2759,80-16-5210,-14 3 4690,16-5-183,28-7-2975,19-1-1635,-1 0 0,54-2 1,-7 0-510,338-55-6579,-117 28-1451,-262 33 6488,138-16-9322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3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303 208 8845,'-9'-18'2225,"0"-1"0,1 0 0,1 0 0,-6-27 0,10 37-1201,0 0 1,-1 0-1,0 1 0,0-1 1,0 1-1,-1 0 1,-1 0-1,-8-11 0,19 64 2096,0 76-2662,-8-45-458,-3 1 0,-17 84 0,-47 153 0,11-59 0,38-153 0,5 0 0,4 1 0,2 130 0,11-191 0,2 0 0,2 0 0,2 0 0,1-1 0,2 0 0,3 0 0,0-2 0,3 1 0,1-2 0,40 67 0,-42-85 1,0 1 0,1-2-1,1 0 1,1-1 0,1 0 0,0-2-1,1 0 1,0-1 0,2-2 0,0 0-1,45 20 1,-50-27-7,1 0 0,-1-1-1,1 0 1,1-2 0,-1 0-1,0-1 1,1-1 0,-1 0-1,0-2 1,1 0 0,-1-1-1,0-1 1,0-1 0,0 0-1,0-1 1,0-1 0,18-9-1,-10 1-390,0-1 1,-1 0-1,0-2 0,-1-1 0,-1-1 0,-1-1 0,-1-1 0,-1 0 0,29-41 1,-34 41 121,-1-1 0,-2-1 0,0 0 0,-2-1 1,0 0-1,-2 0 0,0-1 0,-2 0 1,-1 0-1,-1-1 0,2-37 0,-6 41 150,0-1 1,-2 1-1,0 0 0,-1 0 0,-7-24 0,5 32 89,0 0 1,0 1-1,-1-1 1,-1 1-1,0 1 0,-1 0 1,-1 0-1,-18-22 0,6 15 199,1-1-1,-2 2 0,-42-27 1,-78-34 1523,45 26-31,96 52-1635,0 1 1,-1-1 0,1 1 0,0-1 0,0 0 0,0 1 0,0-1-1,0 0 1,0 0 0,1 0 0,-1 1 0,0-1 0,0 0 0,1 0-1,-1-1 1,0 1 0,1 0 0,-1 0 0,1 0 0,-1 0 0,1 0-1,0-1 1,-1 1 0,1 0 0,0 0 0,0 0 0,0-1 0,0 1-1,0 0 1,0 0 0,0-1 0,1 1 0,-1 0 0,0 0 0,1 0-1,-1-1 1,1 1 0,-1 0 0,1 0 0,-1 0 0,1 0 0,0 0-1,0 0 1,-1 0 0,3-1 0,1-3 10,0 1 0,1 0 0,-1 0 0,1 1 0,0-1 0,0 1 0,0 0 0,7-2 0,27-9 47,1 1 0,0 3-1,1 1 1,0 2-1,75-3 1,-55 9-22,0 2 0,-1 4 0,84 16 0,-111-14 44,-1 1 1,1 1-1,-1 3 0,-1 0 0,53 29 0,-73-34-8,1 0 0,-1 1-1,0 0 1,0 1 0,-1 0 0,-1 0 0,1 1 0,-2 1 0,1-1 0,-1 1 0,-1 1 0,0-1 0,-1 1 0,0 1 0,0-1-1,-2 1 1,4 14 0,-4-3-59,-1 0-1,-2 0 0,0 0 1,-2 0-1,0 0 0,-2 0 1,0 0-1,-14 44 0,-8 11-49,-42 90 0,60-154 27,-27 64-39,0-6-960,4 2-1,-38 146 1,59-183-343,3-18 541,2 1 0,0-1 0,-1 26 1,5-40 187,0 0 0,1 0 1,0 0-1,0 0 0,0 0 1,3 8-1,-3-10-112,1-1 1,0 1 0,-1-1-1,1 1 1,1-1-1,-1 0 1,0 0-1,1 0 1,0 0 0,5 4-1,26 13-9498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4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702 38 13093,'-2'-3'301,"-1"0"-1,1 0 1,-1 0-1,0 1 1,0-1-1,0 1 1,0-1-1,0 1 1,0 0-1,0 0 1,-1 1-1,1-1 1,-1 1-1,0 0 1,1-1-1,-1 2 1,0-1-1,0 0 1,1 1-1,-1 0 1,0-1-1,0 2 1,0-1-1,1 0 1,-1 1-1,0 0 1,-6 1-1,-15 5 323,1 2 0,0 0-1,1 1 1,-1 2 0,2 0-1,0 1 1,1 1 0,0 1 0,1 1-1,-19 20 1,-23 28 77,-83 111 0,119-141-844,-27 47 0,45-68 58,1 0 1,1 0 0,0 1-1,1 0 1,0 1-1,1-1 1,-2 19-1,5-31 78,1 1-1,-1 0 0,1-1 1,0 1-1,0-1 0,0 1 1,0 0-1,0-1 0,1 1 1,-1 0-1,1-1 0,0 1 1,0-1-1,-1 1 1,2-1-1,-1 0 0,0 1 1,0-1-1,1 0 0,-1 0 1,1 0-1,0 0 0,-1 0 1,1 0-1,0 0 0,0-1 1,0 1-1,1-1 0,-1 1 1,0-1-1,1 0 0,-1 0 1,0 0-1,1 0 0,-1 0 1,1-1-1,-1 1 1,1-1-1,0 1 0,3-1 1,6 0-4,0 0 0,-1-1 0,1 0 0,0-1 0,-1 0 0,1-1 0,11-4 0,30-14 8,58-31 0,-75 33 188,1 1 0,1 3 0,62-19 0,-85 32-135,0 0 0,0 1 0,0 0 0,0 2 1,0-1-1,19 5 0,88 22 119,-106-23-154,-1 0 4,-7-1-10,1-1 0,-1 0-1,1 0 1,-1-1 0,1 0 0,0 0 0,0-1 0,0 0 0,0 0 0,-1-1 0,1 0-1,9-3 1,-8 1 91,-1 0-1,0 0 1,0-1-1,-1-1 1,1 1-1,-1-1 0,0 0 1,0-1-1,0 0 1,9-10-1,40-34 1877,-44 44-1975,-12 6 1,1 0 0,-1 0 0,0 1 0,1-1-1,-1 0 1,0 1 0,0 0 0,1-1 0,-1 1 0,0 0 0,0-1 0,0 1-1,0 0 1,0 0 0,0 0 0,0 0 0,0 0 0,0 0 0,0 0 0,0 0 0,-1 1-1,1-1 1,0 0 0,-1 0 0,1 1 0,-1-1 0,0 0 0,1 1 0,-1-1-1,0 0 1,0 1 0,0-1 0,0 2 0,0 7-48,0-1 1,-1 1-1,-4 19 0,1-3-820,4-20 57,0 1-1,0-1 1,1 1 0,0-1-1,3 13 1,4 5-5234,7 12-11809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31 13413,'-27'-30'6829,"47"33"-6321,0-3-616,3 21-628,14 9-752,-3 3-488,-1 1-2853,4 11-3800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4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9473,'-9'7'777,"0"1"1,0 0 0,1 1-1,0 0 1,1 1-1,0-1 1,0 1 0,1 1-1,0-1 1,1 1-1,0 0 1,-5 16-1,-3 17 1683,-13 86-1,18-83-891,-2-25 299,5-13-925,18-18-132,85-79 1274,-69 59-1884,2 2-1,0 0 0,2 2 0,68-39 0,-79 54-199,-1 0 0,1 1 0,0 1 0,1 2 0,0 0 0,0 1 0,40-3 0,-54 8 0,0 0 0,0 0 0,0 1 0,0 0 0,0 1 0,0 0 0,0 0 0,0 1 0,-1 0 0,1 1 0,-1 0 0,0 0 0,0 0 0,0 1 0,-1 1 0,0-1 0,0 1 0,0 0 0,-1 1 0,1-1 0,-2 1 0,10 14 0,-3 0-442,0 0 0,-2 1-1,0 0 1,-2 0 0,0 1 0,9 46 0,-8 2-4568,-6 2-4037,-3-17-3584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30 9889,'-8'-25'2211,"6"20"-280,-13 20 1450,-1 8-1826,0 1 1,1 0 0,-16 38 0,-29 86 1592,52-126-2728,-269 806 5188,200-585-5652,37-117 44,5 2 0,6 1 0,-13 133 0,38-202 0,2-1 0,2 1 0,14 89 0,-7-107 0,2 0 0,2-1 0,1 0 0,2-1 0,34 66 0,-31-76-247,1-2 1,1 0-1,2-1 0,0 0 1,2-2-1,1-1 0,1-1 1,1-1-1,0-1 0,2-1 1,46 24-1,-38-26-615,1-1 0,1-2-1,0-2 1,1-1 0,1-2 0,0-1-1,0-3 1,0-1 0,53-1 0,65-11-6000,5-10-4477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5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744 28 12185,'-17'-23'2474,"14"18"-114,-1 6-1755,0-1 1,0 0-1,0 1 1,1 0-1,-1 0 0,0 0 1,0 0-1,1 0 1,-1 1-1,1 0 1,-6 3-1,3 0-77,0-1-1,1 1 1,0 0-1,0 0 1,-8 11 0,-1 4 352,2 2 0,-18 38 0,25-50-282,-18 45-221,2 0 0,2 1-1,4 1 1,1 0 0,-7 73 0,13-43-438,4 1 1,13 164-1,52 134 61,-56-364 0,70 283 0,-44-193 0,18 131 0,-45-216 0,-2 0 0,-1 0 0,-1 0 0,-1 1 0,-1-1 0,-2 0 0,-7 29 0,4-33 0,0-1 0,-2-1 0,0 1 0,-2-1 0,0-1 0,-1 0 0,-1 0 0,-24 27 0,16-24-4,-2 0 0,0-2 0,-1 0 0,-1-2 0,-1 0 0,-1-2 0,-32 15 0,37-21-788,-1-2 1,1-1 0,-1-1 0,-25 5-1,30-9-1289,0-1 0,0 0 0,0-1-1,0-1 1,-34-5 0,9-5-11226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5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20018,'-37'45'3252,"27"-36"-300,0 9-547,0-3-469,0 4-472,0 2-724,0 12-740,-3 15 0,3-9 0,0-3 0,-4 1-2424,-9 11-1225,9 6 169,21-9-3357,0 0-6556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1185 12629,'0'0'3563,"3"-2"-1742,79-77 4345,1 0-4271,-46 38-1489,-2-1-1,-2-2 0,-2-2 1,-2 0-1,-2-2 1,-2-1-1,-2-1 0,19-64 1,27-150 213,4-13 982,-72 274-1213,-3 9-25,-29 148-329,-14 182 1,24-158-31,-151 814-4,90-563 0,31-118 0,12 3 0,4 422 0,35-646 0,5 0 0,3 0 0,31 134 0,-36-211-78,1-1 0,0 1 0,0-1 0,2 0 0,0-1-1,7 12 1,-12-20-18,1-1 1,-1 0-1,1 0 0,0 1 0,0-1 0,0-1 0,0 1 0,0 0 0,0 0 0,0-1 1,1 1-1,-1-1 0,0 0 0,1 0 0,-1 0 0,1 0 0,0 0 0,-1 0 0,1-1 0,0 1 1,-1-1-1,1 0 0,0 1 0,0-1 0,-1-1 0,1 1 0,0 0 0,0-1 0,-1 1 1,1-1-1,-1 0 0,1 0 0,3-2 0,2-2-164,0 0-1,0 0 1,0-1 0,-1 0-1,0-1 1,0 0 0,-1 0-1,0 0 1,0 0 0,-1-1-1,0 0 1,6-13 0,3-7-406,-2-1 1,14-45-1,-11 19 187,-2 0-1,-3-1 0,-2 0 0,1-85 0,-10 80 583,-3 0 1,-2 1-1,-3 0 1,-2 0-1,-3 1 1,-3 0-1,-26-61 1,-88-147 954,-7-16 675,128 256-1585,1 0 0,1 0 0,2-1 0,0 0 0,2 0 0,1 0 0,1-47 0,4 55-168,0 0 0,1 0 1,1 0-1,0 1 0,2 0 1,0 0-1,2 0 0,0 1 1,0 0-1,2 0 0,18-25 0,-9 19-122,1 1-1,1 0 1,0 1-1,2 2 1,1 0-1,32-20 1,-20 18-279,1 1 1,1 3 0,79-28 0,-35 23-1002,2 3 0,0 4 1,163-8-1,-146 22-636,0 4 0,172 27 1,-264-29 2112,0 2 0,-1-1 0,1 1 0,0 1 1,-1-1-1,0 1 0,0 1 0,15 8 0,-20-10 102,0 1-1,-1-1 1,0 1-1,1 0 1,-1 0-1,0 0 0,0 0 1,-1 0-1,1 0 1,-1 1-1,1-1 1,-1 0-1,0 1 1,0-1-1,-1 1 0,1-1 1,-1 1-1,1-1 1,-1 1-1,0 0 1,-1-1-1,1 1 1,-1-1-1,-1 7 0,-16 81 2442,-54 156-1,15-67-2762,8-4-3232,25-76-2246,13-24-2978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4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16766,'-15'213'10424,"6"-43"-4851,-23 151-5569,29-298-1036,-14 138 3615,8-93-4466,2-18-4014,-2 3-5522,6-33-716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6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1204,'0'0'-416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4:57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1418 18 13101,'0'0'144,"0"-1"-1,0 0 1,0 1 0,0-1-1,0 1 1,0-1-1,0 0 1,0 1-1,0-1 1,-1 0 0,1 1-1,0-1 1,0 1-1,0-1 1,-1 0 0,1 1-1,0-1 1,-1 1-1,1-1 1,0 1-1,-1-1 1,1 1 0,-1-1-1,1 1 1,-1 0-1,1-1 1,-1 1-1,1 0 1,-1-1 0,0 1-1,1 0 1,-1 0-1,1-1 1,-1 1 0,0 0-1,1 0 1,-2 0-1,1 0 7,0 0-1,1 0 1,-1 1 0,0-1-1,0 0 1,0 1-1,0-1 1,1 1-1,-1-1 1,0 1-1,0 0 1,1-1-1,-1 1 1,0 0 0,1-1-1,-1 1 1,1 0-1,-1 0 1,1-1-1,-1 1 1,1 0-1,-1 0 1,1 0 0,0 0-1,-1 0 1,1-1-1,0 3 1,-1 5 217,1 0-1,0 1 1,1-1 0,0 0 0,0 0-1,1 1 1,3 10 0,0 3 171,20 69 1703,52 128 1,1-1-734,-34-62-1305,-7 1-1,26 249 1,-54-304-211,-6 1 0,-3-1 0,-5 1-1,-5-1 1,-26 118 0,6-100-174,-5-2 0,-5-1-1,-5-2 1,-119 213 0,100-222-1076,-5-3 0,-4-4 0,-5-2 0,-175 166 0,149-173-1375,-151 102 1,-3-31-4518,41-41-3017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4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1684 9013,'0'0'7887,"2"-3"-6673,4-11-350,-3 8-603,0 0-1,1 0 1,0 0 0,-1 0 0,8-7 0,20-23 531,-2-2 0,31-51 1,42-93 876,-69 114-1147,-3-2 0,-3-1-1,33-142 1,14-231 392,-46 80 655,-26 333-1385,0 14 717,-1 36-104,-4 28-43,-9 56 1,0-8-567,3 8-171,-89 685-5,12-361-12,-38 220 0,51 7 0,70-606 0,-2 303 0,8-308 0,1 1 0,3-1 0,1 0 0,2 0 0,30 77 0,-37-112-141,1 1-1,0-1 1,1-1 0,0 1 0,0 0-1,0-1 1,1 0 0,0-1 0,1 1-1,-1-1 1,1 0 0,0-1 0,1 0-1,-1 0 1,1 0 0,0-1 0,0 0-1,1-1 1,-1 0 0,1 0 0,0-1-1,16 3 1,-12-4-139,0 0 0,0-2 0,0 1 0,0-2 0,0 1 0,0-2 0,0 0-1,-1 0 1,1-1 0,-1-1 0,0 0 0,0-1 0,-1 0 0,1-1 0,12-10 0,-4 1-40,0-2-1,-1 0 1,-2-1 0,1-1-1,-2-1 1,-1 0-1,22-40 1,-23 34 138,-1-1 1,-1 0-1,-2-1 1,-1 0-1,-1 0 0,6-44 1,-12 56 171,-1 0 1,-1 0-1,-1 0 1,0 0-1,-1 0 1,0 0-1,-2 0 1,0 1-1,-1 0 1,0-1-1,-2 2 1,-13-27-1,6 20 110,-1 0 0,0 1 0,-2 1 0,0 0 0,-1 1 0,-1 1 0,-36-25 0,-32-16 319,-120-60 1,111 67 154,-92-66 0,176 109-497,-1-1 1,1 0 0,1 0 0,0-1 0,0-1 0,1 0 0,-15-23 0,22 29-66,0 0 0,1 1 0,0-1 0,0 0 0,0 0 0,0 0-1,1 0 1,0-1 0,0 1 0,1 0 0,0 0 0,0-1 0,0 1 0,1 0 0,0 0 0,0 0 0,0-1 0,1 1 0,0 1 0,0-1 0,1 0 0,3-7 0,5-4-81,1 0 1,1 0 0,0 1 0,1 1 0,1 0-1,0 1 1,25-18 0,130-78-1183,93-22-1833,-82 54-2004,-120 52 2071,61-26-5777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5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41 12517,'-1'-1'183,"0"0"1,0 1-1,0-1 0,0 0 0,0 1 0,1-1 1,-1 0-1,0 0 0,0 0 0,1 0 0,-1 0 1,0 0-1,1 0 0,-1 0 0,1 0 0,0 0 0,-1 0 1,1 0-1,0 0 0,-1 0 0,1 0 0,0 0 1,0-1-1,0 1 0,0 0 0,0 0 0,0 0 1,0 0-1,1 0 0,-1 0 0,0-1 0,1 1 1,-1 0-1,1 0 0,-1 0 0,1 0 0,-1 0 1,2-1-1,-1 2-94,-1 0 1,1 0-1,0 0 0,-1 1 1,1-1-1,0 0 1,-1 0-1,1 1 1,0-1-1,-1 0 0,1 1 1,-1-1-1,1 1 1,-1-1-1,1 1 1,-1-1-1,1 1 0,-1-1 1,1 1-1,-1 0 1,1 0 98,9 10 128,0 1 0,-1 0 0,-1 0 0,0 1 0,-1 0 0,0 0 0,9 28 0,-8-15-97,0 1 0,-2 0 0,5 42 0,-10-37-125,-1-1 1,-1 0 0,-2 1-1,-1-1 1,-1 0-1,-10 30 1,-68 180 211,11-81-197,-26 77 246,97-235-340,-2 7 108,0 1 1,0 0-1,1 0 0,0 0 0,0 18 0,2-26-108,0 0 0,0 1 0,0-1 0,1 0 0,-1 0 0,1 0 0,0 0 0,-1 0 0,1 0 0,0 0 0,0 0 0,0 0 0,1 0 0,-1 0 0,0-1 0,1 1 0,-1 0 0,1-1 0,-1 1 0,1-1 0,0 0 0,0 1 0,-1-1 0,1 0 0,0 0 0,0 0 0,0-1 0,0 1 0,1 0 0,-1-1 0,0 1 0,0-1 0,4 1 0,12 0-144,0 1-1,1-2 1,-1-1 0,0 0-1,0-1 1,23-6 0,110-36-2292,-95 25 1214,110-40-3840,-55 13-1537,-18 7-2096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5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1300 76 9745,'-112'-54'1745,"105"50"-1481,-1 1 1,1 0-1,-1 0 1,0 1-1,-1 0 1,1 0-1,0 1 1,0 0-1,-1 0 1,1 1-1,0 1 1,-1-1-1,1 1 1,0 0-1,0 1 0,0 0 1,0 0-1,0 1 1,-12 6-1,2 1 110,1 1 0,1 1 0,0 0 0,0 1 0,1 1 0,-15 18 0,-13 18 370,2 2 0,2 1 0,-54 99 0,-72 189 1263,154-318-1901,-245 622 2207,197-456-1429,-53 300 0,80-260-479,10 1-1,10 0 0,11 1 1,9 0-1,52 310 1,28-120-42,-64-338-279,4-1-1,74 151 0,-84-200-84,1-1 0,2-1 0,1-1 0,1-1 0,2 0 1,1-2-1,1-1 0,1-2 0,38 27 0,-31-29-97,1-1 1,1-2-1,0-1 1,2-3-1,0 0 1,0-3-1,1-1 1,47 6-1,-3-7-314,0-3 0,0-5 0,0-2 1,0-5-1,151-27 0,-84-1-399,-1-7 0,185-74 0,-135 31 328,-3-9 0,-5-8 0,-4-8 0,-5-9-1,-6-7 1,-5-8 0,205-203 0,-302 258 372,-3-3 0,112-165 0,-138 173 141,-4-2-1,-4-2 0,-2-1 1,27-91-1,-39 90 65,-3-2-1,-4 0 1,13-153-1,-28 173-31,-2 0 0,-3 0 0,-2 0 0,-3 0 0,-3 1 0,-18-59 0,6 51 15,-2 1 1,-4 0-1,-3 2 1,-2 2-1,-3 1 1,-2 2-1,-78-90 1,40 66 65,-3 3 1,-4 4-1,-3 3 1,-105-66-1,69 61 160,-3 6-1,-4 6 1,-2 5-1,-3 6 1,-2 6-1,-265-57 1,291 85-227,0 5 1,-1 6 0,0 4-1,-1 5 1,1 5 0,0 5-1,0 4 1,-152 40 0,162-25-623,2 5 0,1 4 0,2 5 0,2 3 0,-122 80-1,-38 60-3279,101-47-1836,-16 39-5307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7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4332 69 6593,'-13'2'1320,"24"2"-67,7 2 8801,-21-6-9654,1-1-272,0 1-1,-1-1 1,1 1-1,0 0 0,-1-1 1,1 1-1,0 0 0,0 0 1,-1 1-1,1-1 0,0 0 1,0 1-1,-1-1 0,1 1 1,0 0-1,0 0 0,0 0 1,0 0-1,0 0 0,0 0 1,0 1-1,-2 1 0,2-1 1031,17-28-607,74-39 3,-86 62 602,-23 15-269,-28 24 275,-70 70 0,39-33-342,-133 104 598,-379 244-1,-288 69-1484,432-276 65,-522 276-97,820-403-1918,5 7 1,-262 222-1,368-281 980,-112 104-3181,57-43-3420,39-33-3101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7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843 18 10273,'-17'-6'962,"14"4"-631,-1 0-1,1 1 1,-1 0-1,1-1 0,-1 1 1,1 0-1,-1 1 1,0-1-1,0 1 1,0-1-1,1 1 0,-1 1 1,0-1-1,0 0 1,-4 2-1,-5 4 352,0 1 0,1 1 0,0 0 0,0 1 0,0 0 0,1 0 0,-12 15-1,-68 87 2361,57-68-2069,-238 345 3860,225-307-4358,3 3 0,3 1 0,-29 93-1,57-136-456,1 1 0,2 0-1,3 0 1,1 1-1,1 0 1,3 0 0,2 0-1,2 0 1,13 83 0,-9-101-108,0 0 0,2-1 1,0 0-1,2 0 0,1-1 1,1 0-1,1-1 0,1-1 1,1 0-1,0-1 0,2 0 1,1-1-1,0-1 0,1-1 1,1-1-1,1 0 1,41 24-1,-24-21-731,1-2 0,0-1 0,1-3 0,1 0 0,0-3 0,63 9 0,-27-11-3265,0-3 0,134-8-1,-48-11-6210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8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57 306 4476,'0'0'2450,"-1"-3"-1420,0 0-39,-1-1-1,0 1 1,-1-1 0,1 1 0,-1 0-1,1 0 1,-7-5 0,-4-2-402,11 8 372,1 0-45,-13-26 605,12 25-921,3-1-80,1-5-341,0-1 0,1 1 0,0 0 0,1 0-1,-1 0 1,2 1 0,-1-1 0,1 1 0,1 0 0,-1 0-1,1 1 1,9-9 0,71-64 2143,-75 66-1871,-10 13-440,-1 1 1,0-1 0,1 0-1,-1 1 1,0-1 0,1 1-1,-1-1 1,1 1 0,-1 0-1,1-1 1,-1 1 0,1-1-1,-1 1 1,1 0-1,-1-1 1,1 1 0,-1 0-1,1 0 1,0-1 0,-1 1-1,1 0 1,0 0 0,-1 0-1,1 0 1,0 0 0,-1 0-1,1 0 1,-1 0 0,1 0-1,0 0 1,-1 0 0,1 0-1,0 0 1,-1 1 0,1-1-1,-1 0 1,1 0 0,0 1-1,-1-1 1,2 1-1,12 4-1,-12-4 32,0 2-12,5 28-27,-6-24-1,1 0 0,-1 0-1,1-1 1,0 1 0,1-1 0,0 1 0,0-1-1,4 6 1,24 24-15,1-1 0,2-2-1,59 45 1,-78-65-9,-6-6 27,0 2 1,0-1 0,9 14-1,47 68 79,-60-81-37,1 0 0,-2 0 0,1 0-1,-1 1 1,0-1 0,-1 1-1,-1 0 1,1 0 0,-1 0 0,-1 0-1,0 0 1,0 1 0,-1-1 0,0 0-1,-1 0 1,0 1 0,-1-1-1,0 0 1,-1 0 0,0 0 0,0-1-1,-8 15 1,1-4 59,-2-1 0,-1-1 1,0 1-1,-1-2 0,-1 0 0,0-1 0,-1 0 0,-28 19 1,29-23-161,0 0 0,-1-2 1,-1 0-1,1-1 1,-1-1-1,-1 0 1,0-1-1,0-1 0,0-1 1,-27 5-1,40-10-180,-2 1-353,-1 0-1,0 0 1,0-1-1,1-1 1,-10 0-1,14 0-598,-1 0-1,1 0 0,-1 0 0,1-1 0,0 1 1,0-1-1,0 0 0,-6-4 0,-4-5-9526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9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10 221 6825,'-3'-8'548,"1"0"1,1 0 0,-1 0 0,1 0-1,1 0 1,-1 0 0,2 0-1,-1 0 1,1 0 0,0 0 0,0 0-1,4-10 1,3-25 1842,1-17 480,-8 57-1638,3 8-489,6 9-322,-1 0 0,-1 0-1,0 1 1,-1 0-1,8 24 1,24 94 1129,-18-55-833,356 1022 3869,-289-895-4339,8-4 1,9-5 0,159 224 0,-119-226-1243,8-6 0,273 258 0,-150-204-3413,17-19-4451,-119-103-3489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49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604 92 7821,'5'-6'750,"-4"5"-451,0 0-1,0 0 0,0 0 1,-1 0-1,1-1 0,0 1 0,-1 0 1,1-1-1,-1 1 0,1-1 1,0-2-1,-1 1 78,0 1 0,-1-1 0,1 0 0,-1 1 0,1-1-1,-1 0 1,0 1 0,0-1 0,0 1 0,-1-1 0,1 1 0,0-1 0,-1 1 0,0 0-1,1 0 1,-1 0 0,0 0 0,0 0 0,0 0 0,-1 0 0,1 1 0,0-1 0,-5-2-1,3 2-105,0 1-1,0-1 1,0 1-1,0 0 1,0 0-1,0 0 0,0 0 1,0 1-1,0 0 1,0 0-1,-1 0 0,1 0 1,0 0-1,-8 3 1,-5 3 169,0 1 1,1 1 0,0 0-1,1 1 1,-1 0-1,2 2 1,-1 0 0,2 0-1,-16 17 1,-15 20 715,-45 64 0,74-92-1001,-20 28 19,2 1 0,2 2 1,-26 60-1,50-94-171,0 0 0,1 1 0,1 0 0,0 0 1,2 1-1,0-1 0,-1 33 0,4-41-14,1-1-1,-1 1 1,2 0 0,-1-1-1,1 1 1,1-1 0,0 0 0,0 1-1,1-1 1,0-1 0,0 1-1,1 0 1,0-1 0,1 0 0,0-1-1,10 12 1,-2-6-472,2-1-1,-1-1 1,2 0-1,-1-1 1,1 0-1,1-1 1,0-2-1,0 1 1,23 4 0,23 4-5378,92 9-1,-135-22 4006,71 11-9308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16229,'34'-45'3125,"6"17"-557,-7 10-440,4 3-432,0 3-412,7 0-187,-4 0-669,3 3-724,14-3-749,-7 6-515,1-3-1064,-4 0-912,-7 9-2265,-3 9-4908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50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 13081,'-61'33'2777,"41"-24"-1563,0 1 0,0 1 0,1 1 0,0 1 0,1 1 0,-30 29 0,30-22-579,1 1 0,1 0 0,1 1 1,1 1-1,1 0 0,1 1 1,-12 36-1,17-41-402,-4 10 143,1 1 0,2 1 0,-5 36 0,11-51-299,1 0 0,1 0-1,0 0 1,1 0 0,1 0 0,1 0 0,0 0 0,1-1 0,1 0 0,1 1-1,0-2 1,1 1 0,1-1 0,15 24 0,-17-30-145,1 0 1,0 0 0,1-1-1,0 0 1,0 0 0,0-1-1,1 0 1,0-1-1,1 1 1,-1-2 0,1 0-1,1 0 1,-1 0 0,0-1-1,1-1 1,0 0-1,0 0 1,0-1 0,0-1-1,0 0 1,1 0 0,21-2-1,-7-3-59,0 0 1,-1-2-1,0-1 0,0 0 0,30-15 0,111-65-117,-34 16 905,-127 69-608,-1-1 0,2 1 0,-1 0 0,0 0 0,0 0 1,0 1-1,1 0 0,-1 0 0,1 1 0,-1-1 0,1 1 0,6 0 0,-11 1-39,1-1-1,0 1 1,-1-1-1,1 1 1,-1 0 0,1 0-1,-1-1 1,1 1-1,-1 0 1,1 0 0,-1 1-1,0-1 1,0 0-1,1 0 1,-1 1 0,1 1-1,0 0-1,-1 0 1,1 0-1,-1 1 0,0-1 1,0 0-1,0 1 0,0 0 0,0-1 1,-1 1-1,0 3 0,0 24-161,-1 0-1,-8 40 0,4-31-665,1-19-428,0 0 0,-1 0 0,-13 33 0,-16 19-9702,12-40-380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5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997 171 13697,'-77'25'864,"19"-7"803,-81 37 0,102-37-803,2 2-1,0 2 1,1 0-1,1 3 1,2 1-1,0 1 1,2 1-1,1 2 1,1 1-1,-33 50 1,13-11-204,4 1 0,2 1 0,4 3-1,3 1 1,3 2 0,-30 120 0,45-128-566,3 0 1,4 0-1,2 1 0,4 0 0,2 1 1,4-1-1,23 138 0,-9-135-94,2-1 0,4-1 0,2-1 0,4-1 0,3-1 0,3-2 0,2-2 0,61 81 0,-54-90 0,2-2 0,2-2 0,3-3 0,2-1 0,1-3 0,3-2 0,2-3 0,124 64 0,-97-66-126,2-4 1,1-3-1,1-5 0,1-3 1,1-5-1,167 12 1,-148-26-498,1-4 0,-1-5 0,-1-6 0,1-4 0,154-41 1,-172 28 167,-1-3 0,-2-5 1,-2-3-1,122-74 1,-138 67 227,-3-2-1,-1-3 1,-3-4 0,-3-2 0,78-90 0,-102 98 154,-1-1 0,-3-2-1,-2-1 1,-2-2 0,-3-1 0,-2-1 0,-3-1 0,-2-1 0,19-99 0,-28 93 57,-2-1 0,-4 0 0,-2-1 0,-4 1 0,-2-1 0,-3 1 0,-3 0 0,-33-120-1,18 114 140,-2 0-1,-4 2 0,-3 1 0,-3 2 0,-3 1 0,-2 2 0,-4 2 0,-2 2 0,-2 2 0,-3 2 0,-3 3 0,-119-91 0,114 102-313,-2 2 0,-1 3 1,-2 2-1,-2 4 0,-1 2 0,-1 3 1,-1 4-1,-1 2 0,-1 4 0,0 3 1,-1 3-1,-1 3 0,-110 4 0,103 9-2881,0 3-1,-146 38 1,26 13-7282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5:51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1681 308 5973,'-23'-40'443,"18"28"-242,-1 0 0,-1 1 0,0 0-1,0 0 1,-1 1 0,-1 0 0,1 0-1,-2 1 1,1 1 0,-18-13 0,-2 1 575,-1 2 0,-1 0 0,-1 2 0,0 2-1,-1 1 1,-64-16 0,75 24-423,-1 1 0,0 1 0,-1 2 1,1 0-1,0 1 0,0 1 0,-1 2 0,1 0 0,0 1 0,1 1 0,-33 12 0,23-2-81,-1 0 0,2 2 0,1 2 0,0 0 1,1 2-1,1 1 0,1 2 0,-38 42 0,11-3 119,3 3 0,-66 113 0,59-72-149,-24 104 122,-146 522 801,209-666-967,4 1 0,2 0-1,-6 125 1,17-70 166,5-1 1,6-1-1,4 1 0,6-2 0,6 0 1,4-1-1,68 173 0,-61-208-145,4 0-1,3-3 0,4-2 0,72 94 1,-72-115-93,2-2 0,3-1 1,2-4-1,3-1 0,107 71 1,-84-72-47,3-3 0,1-4 0,2-4-1,1-4 1,2-3 0,104 21 0,-89-32-107,1-3 1,1-6-1,0-4 0,0-5 0,127-13 0,-87-5-409,-1-7 1,-1-7-1,-2-5 0,-1-7 0,-2-6 0,-3-6 0,-2-5 0,-2-7 0,206-138 0,-205 108 196,-5-4 0,-3-7 0,-6-5 0,-5-4 0,116-154 0,-176 196 175,-2-3 1,-4-2-1,-4-2 0,-3-2 0,-4-1 0,-3-2 0,40-162 1,-61 184 54,-2 0 1,-3 0-1,-3-1 1,-2 0 0,-4 0-1,-2 0 1,-3 0-1,-3 1 1,-3 0 0,-2 0-1,-43-114 1,30 117 24,-3 2 0,-2 1 0,-3 1 0,-2 2 0,-2 2 0,-3 2 0,-2 1 0,-86-75 0,47 57 19,-3 3 0,-3 5 0,-2 3 0,-162-74-1,121 77-33,-2 5 0,-1 6 0,-3 6 0,-280-37 0,273 58-78,0 8-1,0 5 0,0 7 0,0 6 0,-160 32 0,192-18-941,2 5-1,-160 63 1,182-53-1002,1 3 0,3 4 1,-105 74-1,-9 32-6792,198-150 8720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0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543 347 4640,'-30'-14'2015,"27"13"-1236,4-1-98,3-7-484,-3 8-85,0 0 1,0-1 0,-1 1-1,1 0 1,-1 0-1,1-1 1,-1 1 0,0 0-1,1-1 1,-1 1 0,0 0-1,0-1 1,0 1 0,0 0-1,0-1 1,0 1 0,0 0-1,0-1 1,-1 1-1,1 0 1,0-1 0,-1 1-1,1 0 1,-2-2 0,-84-173 4622,46 125-4237,38 49 126,1-1-475,0 1-69,0 1 0,0-1-1,0 0 1,1 0 0,-1 0-1,0 0 1,1 0 0,-1 0-1,1 0 1,0 0-1,-1 0 1,1-1 0,0 1-1,1 0 1,-1 0 0,0 0-1,0 0 1,1 0 0,-1 0-1,1 0 1,0 0 0,0 0-1,0 0 1,1-2 0,-1 2 444,-1 13-380,-2 1 0,1-1 0,-2 0 0,-4 16 0,0 1 27,-111 339 1185,66-222-1044,-62 222 249,89-268-453,-21 179 1,37-185-27,4 142 0,6-207-84,2 0 0,0 0 0,2-1-1,1 1 1,2-1 0,0-1 0,2 1 0,0-1 0,24 40-1,-25-53-7,0-1 0,1 0 0,0 0 0,1-1-1,0 0 1,1-1 0,0 0 0,0-1 0,1 0 0,1-1-1,-1 0 1,1-2 0,0 1 0,1-2 0,0 0-1,0 0 1,0-2 0,0 0 0,0 0 0,1-1-1,-1-1 1,22-2 0,-10 0-30,0-2 0,0-1 0,0-1 0,-1-1 0,0-2 0,0 0-1,-1-2 1,0-1 0,0-1 0,-1-1 0,-1 0 0,22-19 0,-9 5-36,-2-2-1,-1-2 1,54-64 0,-73 78 53,-2-1 0,0 0-1,-1-1 1,0 0 0,-2 0 0,0-1 0,-1 0 0,-1-1 0,-1 0 0,3-22 0,-8 32 17,0-1 0,-1 1 1,-1 0-1,1 0 0,-2 0 1,0 0-1,0 0 0,-1 0 1,0 0-1,-1 0 0,0 1 1,-1 0-1,-9-16 0,6 13 6,-1 0-1,-1 1 1,0 0-1,0 1 1,-1 0-1,-1 0 1,0 1-1,0 1 0,-18-11 1,-12-5-10,18 9-31,-1 2 0,-39-18 0,61 31 21,4 0 20,-1-1-1,1 1 0,-1-1 1,1 1-1,0 0 1,-1-1-1,1 1 0,0 0 1,0-1-1,0 1 1,0 0-1,1 0 0,-1 0 1,0 0-1,0 0 1,1 0-1,-1 0 0,0 0 1,1 1-1,-1-1 1,1 0-1,1 0 0,39-9-1,-5 5-17,1 2-1,1 2 1,-1 1-1,0 1 0,47 9 1,-65-6 17,-1 1 1,0 0 0,0 1-1,0 1 1,-1 1 0,0 1 0,-1 0-1,0 1 1,0 1 0,-1 1-1,0 0 1,15 16 0,-17-13-6,0 1 1,-1 0-1,-1 1 1,0 1-1,-2-1 1,0 2-1,12 31 1,-12-21 5,-1 0 0,-2 1 0,-1 0 0,3 47 1,-6-14 24,-2-32-26,9 57 0,-10-85 3,1-1 1,0 1-1,0 0 0,0 0 0,0 0 0,0 0 1,0-1-1,1 1 0,0 0 0,-1-1 0,1 1 0,0-1 1,0 0-1,0 0 0,0 0 0,1 0 0,-1 0 0,0 0 1,1 0-1,0-1 0,-1 1 0,1-1 0,0 0 1,0 0-1,0 0 0,-1 0 0,1 0 0,0-1 0,0 0 1,0 1-1,0-1 0,0 0 0,0 0 0,0 0 0,0-1 1,4 0-1,8-2 7,-1 0 1,0-1-1,0 0 1,0-1 0,0-1-1,17-10 1,72-44 46,-68 37 91,2 1-1,1 2 1,0 2-1,58-20 1,-89 36-112,1 0 1,0 1-1,-1 0 1,1 0-1,-1 0 0,1 1 1,0 1-1,-1-1 1,1 1-1,0 0 0,-1 1 1,1 0-1,-1 0 0,13 6 1,-15-6-41,-1 1 1,1 0 0,-1 0-1,1 1 1,-1-1 0,-1 1-1,1 0 1,0 0 0,-1 1-1,0-1 1,0 1 0,0-1-1,0 1 1,-1 0 0,0 0-1,0 0 1,0 0-1,-1 1 1,0-1 0,2 9-1,-4-5-571,0 1-1,0-1 1,0 0-1,-1 0 1,0 0-1,-1 0 0,0-1 1,-1 1-1,0-1 1,-6 11-1,-17 14-6410,19-17 632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0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 7697,'-7'-24'2004,"17"15"-444,4 3 2840,-4 27-4628,-3 3-560,6 3-300,0-3-816,-3 12-1524,4 24-1813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0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61 4504,'0'0'11178,"-18"-24"-9244,16 22-2082,1-1 1,-1 0 0,0 0 0,0 1 0,0-1 0,0 1-1,0 0 1,-1 0 0,1-1 0,-1 2 0,1-1 0,-1 0-1,0 0 1,-6-2 0,7 3-708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1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499 71 8121,'-25'-41'3677,"8"14"251,16 25-2450,-2 2-1328,-1 0-1,1 0 1,-1-1-1,1 2 1,0-1-1,-1 0 1,1 1 0,0 0-1,-1-1 1,1 1-1,0 1 1,0-1-1,0 0 1,0 1-1,0-1 1,0 1-1,0 0 1,0 0 0,1 0-1,-1 1 1,1-1-1,-1 1 1,-1 3-1,-29 30 305,3 2 0,1 2-1,-33 58 1,-53 141 93,87-165-496,3 0 0,4 2 0,-13 82 0,33-151-68,0 1 0,0 0 0,0 0 0,1 0 0,1 0 0,1 15 0,-2-21 16,1-1 0,-1 1 0,1-1 0,-1 1 1,1 0-1,0-1 0,0 1 0,0-1 1,-1 1-1,1-1 0,0 0 0,1 1 0,-1-1 1,0 0-1,0 0 0,1 0 0,-1 0 0,0 0 1,1 0-1,-1 0 0,1 0 0,-1 0 1,1-1-1,0 1 0,-1-1 0,1 1 0,0-1 1,-1 0-1,1 1 0,0-1 0,-1 0 1,1 0-1,0 0 0,3-1 0,5 0-5,0-1 1,0-1-1,0 0 0,0 0 1,0-1-1,-1 0 0,1 0 1,14-11-1,71-57-12,-43 31 60,13-10-45,-22 17-14,95-58-1,-112 78 31,1 3 0,0 0-1,51-13 1,-58 22 10,0 0 0,0 1 0,0 0 0,35 6-1,32-2 38,-78-3-59,0-1 1,0 0-1,0-1 1,-1 1-1,1-2 1,-1 1-1,13-7 0,48-35 464,-68 43-459,0 1 0,0-1 1,1 1-1,-1-1 0,0 1 1,0 0-1,1-1 0,-1 1 1,0 0-1,1 0 0,-1 0 1,0 0-1,1 0 0,-1 0 1,0 0-1,1 1 0,-1-1 1,0 0-1,1 1 0,-1-1 1,0 1-1,0-1 0,0 1 1,1 0-1,-1 0 0,0-1 1,0 1-1,0 0 0,0 0 1,0 0-1,0 0 0,1 2 1,2 3 12,-1 0-1,0 0 1,0 1 0,0-1 0,1 9 0,4 6 4,13 34-57,4 6-1386,-24-60 1260,1 1 0,0-1 0,-1 0 0,1 0 0,0 0 0,0 0 1,0 0-1,0 0 0,0 0 0,0-1 0,0 1 0,0-1 0,4 1 0,-5-1-88,2 1-656,12-18-837,-7 9 1382,-5 1 216,0-1 0,0 1 0,-1-1 0,0 1 0,0-1 0,-1 0 0,0 0-1,0-12 1,3-14-44,29-86-767,-4 15-168,-18 51-553,3 2 0,2 0 0,28-63 0,-11 57-2338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1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47 5392,'-4'-14'2069,"0"22"1116,-2 5 1956,16-20-4767,-1 1 0,1 0 0,0 1 0,0 0 0,1 0 0,0 1 0,11-3 0,-18 6-335,-1 0 1,1 1 0,0-1-1,-1 1 1,1 0 0,0 0 0,0 0-1,-1 0 1,1 1 0,0-1-1,-1 1 1,1 0 0,-1 0 0,1 0-1,-1 1 1,1 0 0,-1-1-1,0 1 1,0 0 0,0 0 0,0 1-1,0-1 1,0 0 0,0 1-1,-1 0 1,0 0 0,3 3 0,3 7 62,0 0 1,-1 1 0,6 15-1,-12-26 605,3-5-633,13-8 40,-1 0 0,16-14 0,-18 13 147,0 1 0,0 0-1,1 1 1,16-7 0,-25 13-102,0 1 0,-1 0-1,1 0 1,0 1 0,0-1 0,0 1-1,0 1 1,7-1 0,-9 1-85,-1 1 1,1 0-1,-1-1 1,0 1-1,1 0 0,-1 0 1,0 1-1,0-1 1,1 1-1,-1 0 0,0-1 1,-1 1-1,1 1 0,0-1 1,-1 0-1,4 4 1,1 2-16,1 1 0,-1 0 1,-1 1-1,0-1 0,0 1 1,-1 0-1,0 1 0,-1-1 1,4 15-1,0 6-2063,5 64 0,-2-14-8075,-3-33 1135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792 85 8933,'12'-22'915,"-9"16"-469,0 0 0,0 0 0,0 0 0,-1-1 1,0 1-1,0-1 0,1-11 5227,-4 19-5446,-1-1 0,0 1 0,1 0 0,-1 0 0,1 0 0,-1 0 0,1 0 0,-1 0 0,1 1 0,0-1 0,0 0 0,-2 3 0,-3 2 336,-8 9 31,1 0 0,0 0 0,1 1-1,1 1 1,-13 27 0,-41 100 1612,47-101-1631,-173 384 3101,-17 38-3087,199-443-589,-146 394 0,138-358 0,2 1 0,3 0 0,3 1 0,2 0 0,1 79 0,7-115 6,1 0 1,1 0-1,1 0 0,1 0 0,1-1 1,1 1-1,1-2 0,12 25 0,-11-31-205,0 0-1,1-1 0,0 0 0,1-1 0,1 0 1,0-1-1,1 0 0,1-1 0,0-1 1,0 0-1,22 12 0,-12-10-538,1-1 0,0-1 0,1-1 0,0-2 0,1 0 0,-1-2 0,48 5 0,-28-8-2013,1-1 0,-1-3 0,81-12 1,-4-9-7785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881 64 8453,'-32'-55'4196,"26"52"-2357,-7 1-816,9 1-791,0 0 0,0 1 0,-1-1 0,1 1-1,0 0 1,0 0 0,-1 0 0,1 1 0,0-1 0,0 1 0,0 0 0,-1 1 0,-3 1 0,-8 5 118,0 2 0,0 0 1,1 1-1,1 0 0,-1 1 0,2 1 1,0 0-1,0 1 0,2 0 0,-1 1 1,2 0-1,-17 33 0,7-7 71,2 1 0,2 0 0,1 1 0,-10 57 0,18-64-244,3 0 0,0 0 0,3 1 1,3 41-1,23 146 238,-18-171-338,-4-30-49,7 46 67,0 93 1,-10-139-78,-1 0 0,-2 1 0,0-1 0,-1-1 0,-2 1 0,0-1 0,-19 43 0,12-38-54,-3-1-1,0-1 0,-1-1 1,-1 0-1,-2-1 1,0-1-1,-1-1 1,-24 19-1,-76 50-2133,-5-9-4560,109-70 5345,3 0-3907,3-1-2975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11877,'2'3'281,"1"0"-1,0 0 1,-1 1-1,1-1 1,-1 1-1,0-1 1,0 1-1,0 0 1,-1 0-1,1 0 1,-1 0-1,0 0 1,0 0-1,-1 0 1,1 0-1,-1 1 1,0-1-1,0 0 1,0 0-1,0 0 1,-1 1-1,0-1 1,-1 6-1,1-6-25,0 1 0,0 0-1,1-1 1,0 1 0,0-1 0,0 1 0,1 0 0,0-1-1,1 7 1,-1-5-97,0-1-1,0 0 1,0 1 0,-1 0-1,0-1 1,0 7 0,-16 69 1396,16-78-1187,-7 10 618,5-9-254,3-7-290,7-18-161,19-32-229,0 19 48,60-58 0,-84 88-117,0 1 1,1 0-1,0 0 1,0 1-1,0-1 1,0 1-1,0 0 1,0 0-1,1 0 0,7-2 1,-10 4 9,1-1 1,-1 1-1,0 0 0,0 0 0,1 0 1,-1 0-1,0 0 0,0 0 0,1 1 1,-1-1-1,0 1 0,0-1 1,0 1-1,1 0 0,-1 0 0,0 0 1,0 0-1,0 0 0,-1 1 1,1-1-1,0 1 0,0-1 0,2 4 1,9 8-43,0 0 0,1 0 1,29 20-1,-41-31 28,1-1 0,-1 1 0,1-1-1,-1 0 1,1 0 0,0 0 0,0 0 0,0 0 0,0-1 0,-1 1-1,1-1 1,0 0 0,0 0 0,0 0 0,0 0 0,0 0 0,0-1-1,0 1 1,0-1 0,-1 0 0,1 0 0,4-2 0,4-2-69,0-1 0,-1-1 1,0 0-1,11-9 0,3-3 214,-16 13 70,1-2 1,-1 1-1,-1-1 0,12-14 1,-13 14 158,0 1 0,0 0 0,1 1 0,8-7-1,-11 10-260,-1 1-1,1 0 1,0 0-1,0 0 0,0 1 1,0-1-1,0 1 1,0 0-1,0 0 0,0 1 1,0-1-1,9 1 1,-3 0 47,1 1 1,-1 0-1,0 0 1,1 1-1,-1 1 1,0 0-1,13 5 0,-18-6-134,-1 1-1,1-1 1,-1 1-1,1-1 0,-1 1 1,0 1-1,0-1 1,0 0-1,0 1 0,-1 0 1,1 0-1,-1 0 1,0 0-1,0 1 0,-1-1 1,1 1-1,1 5 0,3 7-1367,0 1 0,15 25 0,12 4-10743,-20-29 769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2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0 12485,'-13'42'2180,"-4"-20"97,0-7 19,-16 12-364,3-3-344,0 3-328,-4 9-232,-3 0-256,0 7-164,7 2-372,3 0-812,-3 0-392,4 3-796,5-2-768,1-4-3641,4 0-5492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3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436 0 12745,'-30'49'3467,"17"-25"-1513,7-10-1314,0 1 0,1 0-1,1 1 1,0-1 0,-2 22-1,-4 18 540,-6 10-257,-28 151 706,39-167-1280,2 74 1,4-100-252,1 0 0,1 1 0,2-1 0,0 0 0,9 25 0,-8-45-59,5-3-35,-9 0 1,1 1 0,0-1 0,-1 0 0,1 0 0,0-1 1,-1 1-1,1 0 0,0-1 0,-1 1 0,1-1 0,-1 0 1,1 0-1,-1 0 0,1 0 0,-1-1 0,0 1 1,1-1-1,-1 1 0,0-1 0,0 0 0,2-2 0,13-16-3,-1 1-1,-2-2 0,0 0 0,12-24 0,38-97 7,20-39-57,-131 279 1009,-68 203 0,63-155-569,-34 81 66,-104 298 201,152-398-547,5 1 1,-20 158-1,53-280-110,-4 22 31,1-1 0,3 53 0,0-74-43,1 1 0,-1-1 0,1 0 0,0 0 0,1 0 0,0 0 1,0-1-1,0 1 0,1 0 0,-1-1 0,1 0 0,0 1 0,1-1 0,0 0 0,-1-1 0,2 1 1,-1-1-1,0 1 0,7 3 0,-7-6-52,0 0 1,0 0 0,0 0-1,0-1 1,0 0 0,0 0-1,1 0 1,-1 0-1,0-1 1,1 0 0,-1 0-1,0 0 1,1 0 0,-1-1-1,0 1 1,0-1-1,1 0 1,-1 0 0,0-1-1,0 0 1,0 1 0,0-1-1,0 0 1,-1-1-1,1 1 1,-1-1 0,6-4-1,0-1-159,0 0-1,0 0 0,-1-1 0,0-1 1,-1 1-1,0-1 0,-1 0 0,10-20 0,-9 11 44,-1 1 0,-1-2 0,0 1 0,-2 0 0,0-1-1,-1 1 1,-1-1 0,-1 0 0,-4-31 0,-3 1-70,-2 0 1,-25-74-1,-45-78-175,13 45 241,55 125 82,2 0 0,-12-68 0,20 95-6,1 1 1,-1-1-1,1 0 1,0 0-1,1 0 0,-1 0 1,1 0-1,0 1 1,0-1-1,0 0 1,1 1-1,-1-1 0,1 1 1,0-1-1,1 1 1,-1 0-1,1 0 1,0 0-1,0 0 0,4-4 1,3 0-486,0 0 0,0 1 0,0 0 0,1 1 0,0 1 1,0-1-1,13-3 0,142-62-8654,-126 50 5025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3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7577,'27'-58'868,"-21"46"-32,8-3 28,-1 3 1048,0-3-960,34-27 1280,-27 33-1572,1 3-256,2 6-115,4 0-109,0 12-364,-1-3-457,1 0-247,-3 3-404,-8 3-680,8 9-1492,-14-12-1885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3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225 112 5697,'19'-23'521,"-8"8"371,2 0 1,-1 2 0,16-14-1,-26 25-749,1 0 0,-1 1 0,0-1 0,0 0 0,1 1 0,-1 0 0,1-1 0,-1 1 0,1 0 0,0 0 0,-1 1 0,1-1 0,0 0 0,-1 1 0,1 0 0,0 0 0,0-1 0,0 2 0,-1-1 0,1 0 0,0 0 0,0 1 0,0 0 0,-1-1 0,1 1 0,-1 0 0,1 1 0,0-1 0,-1 0 0,0 1 0,1-1 0,-1 1 0,0 0 0,0-1 0,0 1 0,0 0 1,0 0-1,0 1 0,-1-1 0,3 3 0,3 6 60,0 0 0,-1 1 0,0 0 0,0 0 0,-1 0 0,-1 1 0,4 15 0,-2 8 117,-2 0 0,-1 1 0,-2-1 0,-1 1 0,-2 0-1,-2-1 1,-8 39 0,-3-4 244,-46 131-1,49-168-445,-172 435 797,114-302-909,59-139-323,-57 151-1881,58-147-1936,-9 56 0,15-44-4100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4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959 1 8017,'-14'0'1725,"17"3"-69,-2-3-1475,1 0 1,-1 1-1,1 0 1,-1-1-1,0 1 1,1 0-1,-1 0 1,0 0-1,0 0 1,0 0-1,1 0 1,-1 0-1,0 0 1,0 0-1,-1 0 1,1 1-1,0-1 1,0 0-1,-1 1 1,1-1-1,0 0 1,-1 2-1,21 144 5398,27 72-2108,-35-166-2714,-1-1-225,103 511 2712,-106-485-2834,-1 92 0,-17 268 737,6-385-947,-2-1-1,-19 83 0,3-60-153,-3-2 0,-3 0 1,-3-2-1,-3-1 0,-77 120 0,51-106-1084,-4-1 0,-4-4 0,-140 131 0,155-166-652,-2-2 0,-64 37 0,-42 13-6418,29-22-3575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4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37 386 10365,'-5'-10'703,"0"1"1,0-1-1,1 1 1,0-1-1,1 0 1,0-1-1,1 1 1,0 0-1,0-1 0,1 1 1,1-15-1,0 11 23,1 1-1,1 0 0,0-1 0,1 1 1,0 0-1,1 0 0,1 1 0,7-17 1,-7 22-631,-1 0 1,1 0 0,0 1 0,1 0-1,-1 0 1,1 0 0,0 0-1,1 1 1,-1 0 0,1 1 0,0 0-1,0 0 1,1 0 0,-1 1-1,9-3 1,13-2-669,1 1-1,0 1 1,1 2-1,35-1 1,-47 4-131,1 1 0,-1 1 0,0 1 0,0 0 0,23 7 0,-24-4-1594,0 1-1,33 16 1,11 15-7597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14 368 9301,'-13'-9'6220,"29"-3"-4651,4-3-289,4 0-336,19-12-200,11 6-156,16-3-260,11-6-296,9-6-640,14 2-880,3-14-764,7-3-2653,0 6-3864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402 281 9425,'0'0'8122,"-2"-2"-6929,-2-5-608,1 1 0,-1-1 0,1 0 0,1 0 0,-1 0 0,1 0 0,-1-9 0,1 12-274,1 0-1,-1 0 0,0-1 1,0 1-1,-1 0 0,1 1 1,-1-1-1,0 0 1,0 1-1,-5-5 0,-4-6 465,11 12-95,-10-7-262,10 8-298,1 1 0,-1-1 0,1 1 0,-1 0 0,1-1 0,-1 1 0,1 0 0,-1 0 0,0-1 0,1 1 0,-1 0 0,1 0 0,-1 0-1,0 0 1,1 0 0,-1 0 0,0 0 0,1 0 0,-1 0 0,0 0 0,1 0 0,-1 0 0,1 0 0,-1 1 0,0-1 0,0 1 0,-14 15 841,-7 33-1361,18-39 660,-68 149-260,5-16 0,39-73 0,3 0 0,2 2 0,-20 120 0,41-174 0,0-1 0,1 0 0,1 0 0,1 1 0,0-1 0,1 0 0,1 0 0,1 0 0,0 0 0,8 17 0,-9-26 0,1 1 0,0-1 0,0 0 0,1 0 0,1 0 0,-1-1 0,1 0 0,0 0 0,1 0 0,-1-1 0,1 0 0,1 0 0,-1-1 0,1 0 0,0 0 0,0-1 0,0 0 0,1 0 0,0-1 0,11 3 0,-7-3 0,1 0 0,-1-1 0,0-1 0,1-1 0,-1 1 0,1-2 0,-1 0 0,0-1 0,1 0 0,-1-1 0,17-6 0,-13 3 0,-1-2 0,0 0 0,0 0 0,-1-2 0,0 0 0,-1 0 0,25-24 0,-18 12 0,-1-1 0,-1-1 0,-1-1 0,-1 0 0,-1-1 0,-1-1 0,-2-1 0,0 0 0,14-51 0,-11 18 0,-2-1 0,-3 0 0,-3-1 0,1-69 0,-9 102 0,-1-1 0,-2 1 0,0-1 0,-2 1 0,-2 0 0,0 0 0,-2 1 0,-2 0 0,0 1 0,-23-41 0,30 62-1,-1-1-1,1 1 1,-1 1 0,-1-1-1,1 1 1,-1 0 0,0 0-1,0 1 1,-1 0 0,0 0-1,0 0 1,0 1 0,0 0-1,-1 0 1,1 1 0,-1 0-1,0 0 1,0 1 0,0 0-1,-1 0 1,1 1 0,0 0-1,-1 1 1,1-1 0,0 2-1,-1-1 1,1 1 0,0 1-1,-13 2 1,0 2-472,-1 1-1,1 1 1,-22 11 0,0 4-3249,-63 45 1,40-15-3889,10 6-5187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6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70 11661,'-14'-43'2788,"4"25"4853,-7 12-5905,1 3 2049,-1 12-17415,0 3 2633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6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176 131 12209,'-13'26'4107,"-26"39"-1,25-44-2354,1 0 0,2 0 0,-12 28 1,9-12-850,2 1 0,2 0 1,1 1-1,2 0 1,-3 60-1,9-82-908,1-1 0,1 1 0,1-1-1,0 1 1,1-1 0,0 0-1,2 0 1,0 0 0,0-1 0,2 1-1,0-2 1,0 1 0,2-1 0,0 0-1,20 25 1,-21-31 5,1-1 0,0 0 0,11 6 0,-10-6 0,-6-4 0,1-1 0,-1 0 0,0 0 0,1 0 0,-1-1 0,1 1 0,0-1 0,-1 0 0,1-1 0,0 1 0,0-1 0,7 0 0,-2-1 0,0 0 0,0 0 0,1-1 0,14-5 0,-16 3 0,0 0 0,0 0 0,0-1 0,-1 0 0,0-1 0,0 0 0,0 0 0,0 0 0,-1-1 0,-1 0 0,1-1 0,-1 0 0,0 0 0,-1 0 0,1 0 0,-2-1 0,1 0 0,3-13 0,2-5 0,-2 0 0,-1-1 0,-2 0 0,0 0 0,0-32 0,-2 13 4,-3 0-1,-2 0 1,-2 0-1,-10-49 1,8 68-32,-1 0 0,-1 1 0,-2 0 0,0 0 0,-2 1 0,0 0 0,-31-44 0,38 63-422,-1 0 0,0 1 0,-13-12 0,16 15-135,-1 0 0,0 1 0,-1-1 0,1 1 0,0 0 0,-1 0 0,1 0 1,-1 1-1,0-1 0,1 1 0,-1 0 0,0 1 0,-9-1 0,-33 5-5666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13117,'-11'6'590,"1"-1"0,-1 1 0,1 1 0,0 0 0,1 0-1,0 1 1,0 0 0,1 1 0,0 0 0,0 0 0,1 0 0,0 1-1,1 0 1,0 1 0,0 0 0,1-1 0,1 2 0,0-1 0,0 0-1,-3 21 1,2-6-152,2 0-1,0 0 0,2 0 1,2 29-1,0-44-384,0-1-1,0 0 1,1 1 0,0-1-1,1 0 1,0 0 0,1 0-1,0-1 1,0 1-1,1-1 1,0 0 0,12 15-1,-13-20-170,0 0-1,1-1 0,-1 0 1,0 0-1,1 0 0,0 0 0,0-1 1,0 0-1,0 0 0,0 0 1,6 1-1,2 0-251,0-1 0,24 2 1,-17-5 63,0-1 1,1-1-1,-1 0 1,0-2-1,-1 0 1,1-1-1,-1-1 1,29-15-1,-15 8 19,-14 4 326,0-1 0,0-1 1,-1 0-1,0-1 0,-2-1 0,1-1 0,-2 0 0,0-2 0,-1 1 0,0-2 0,-1 1 0,18-37 0,18-26 2662,-47 77-1278,-1 5-1299,0 0 0,0 0 0,0-1 0,0 1 0,0-1 0,0 1 0,1-1 1,-1 1-1,1-1 0,2 3 0,8 8 211,-9-6-254,0 0 0,-1 0 1,0 0-1,0 0 0,-1 1 1,1-1-1,-1 0 0,-1 1 1,1-1-1,-1 9 1,-2 10 132,-7 34 0,5-37-1363,-3 42 1,7-50-151,-1 18-379,3-21-2762,2-1-3779,1 3-1324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6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58 12305,'-54'-57'12797,"52"58"-11020,-4 3-1340,1 1 0,0 0 0,0 0-1,0 0 1,1 1 0,-1-1 0,2 1 0,-1 0 0,-6 13 0,-21 65 871,25-65-1148,-9 27-153,2 1-1,2 1 0,2-1 1,2 2-1,2-1 0,2 1 1,6 74-1,9 2-6,10 84 0,-21-197 4,1-1 1,-2 1-1,0-1 1,0 1-1,-1-1 0,0 1 1,-1-1-1,0 1 0,-1-1 1,-1 0-1,-7 17 1,7-19-52,-2 0 0,1 0 1,-1-1-1,0 0 1,-1 0-1,0-1 0,0 1 1,-1-1-1,0-1 0,0 0 1,-1 0-1,1 0 1,-14 5-1,-50 17-4240,67-27 3582,1 1-1,-1-1 1,0 0 0,0 0 0,0 0-1,0 0 1,0-1 0,0 0 0,0 0-1,0-1 1,0 1 0,1-1-1,-8-2 1,-1 1-3061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7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9873,'34'-51'2540,"-24"39"-364,-3-6-351,3 3-329,13 3-328,1 3-284,9 6-200,24 3-172,-17 3-312,11 9-492,5 6-828,1 0-652,-6 3-745,-4 9-2043,-1 13-3553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0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741 0 10881,'-2'6'400,"0"0"0,-1 0 0,0-1 0,0 1-1,0-1 1,-1 0 0,0 0 0,0 0 0,0 0 0,0-1 0,-1 1 0,0-1 0,-8 5 0,-1 2 606,1 1 1,0 0 0,1 1 0,0 0 0,1 1 0,-16 26 0,-51 104 3473,48-85-3397,-138 268 1742,76-119-4951,21-43-2254,13-36-662,25-52-551,-16 28-6198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210 422 8677,'0'-166'7545,"2"67"-3529,-4 82-2851,0 0 0,-1 0 0,0 0 0,-2 0 1,-9-23-1,5 12 444,8 24 394,1 25-1479,0 100 177,-18 146 0,-38 88-701,-7 55 0,29 5 0,32-314 0,5 0 0,22 147 0,-19-208 0,3 0 0,1-1 0,2 0 0,2-1 0,2 0 0,1-1 0,1-1 0,2-1 0,27 36 0,-31-52-22,0-1-1,1-1 1,1-1 0,0 0 0,1-1-1,1-1 1,0-1 0,1 0 0,0-2-1,1-1 1,1 0 0,-1-2-1,1 0 1,1-2 0,-1 0 0,1-2-1,0 0 1,0-2 0,38-1 0,-28-2-600,-1-2 0,0-1 0,0-2 0,0-1 0,0-1 1,-1-2-1,-1-1 0,0-2 0,0-1 0,-1-1 1,-1-2-1,-1 0 0,44-37 0,-19 5-4357,77-91-1,-48 38-5693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0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7 401 9589,'-7'-75'1820,"27"35"-64,-6 4 84,-1 3-211,10 3-301,11 0-316,9-3-228,14 2-172,17 1-104,10 6-100,16 3-144,8 3-468,223 24-4216,-234 18-573,-10 15-3956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0 233 9977,'0'0'10557,"10"-21"-9301,24-3-140,16 8-220,17-5-400,13 0-724,11-3-492,16 0-1004,0-9-856,4 6-3097,6 6-4708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0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 11869,'0'-1'295,"0"1"0,-1 0 1,1 0-1,-1 0 0,1 0 0,0 0 0,-1 0 1,1 0-1,-1 0 0,1 0 0,-6 4 4723,6-3-4723,-9 17 2910,-5 36-4044,7-25 1676,-19 50-508,-67 140 0,91-212-322,-1-1 1,1 0-1,0 0 1,0 1-1,1-1 0,0 1 1,0 0-1,1-1 1,0 1-1,0 0 1,0-1-1,1 1 1,0-1-1,0 1 1,1-1-1,-1 1 1,2-1-1,-1 0 1,1 0-1,-1 0 1,6 8-1,-1-13 57,-1-3-55,0 0 12,1 0-1,-1 0 0,0 0 0,0-1 1,0 0-1,0 0 0,0-1 0,0 1 0,-1-1 1,0-1-1,0 1 0,0-1 0,0 0 0,-1 0 1,6-8-1,6-14 503,-1-1-1,-1 0 1,17-50 0,-17 39 224,30-56 1,-38 85-613,0-1 0,1 1-1,0 1 1,0-1 0,1 1 0,1 1 0,0-1 0,0 1 0,16-11-1,-21 18-97,-1-1-1,1 1 0,0-1 1,-1 1-1,1 0 0,0 1 1,0-1-1,0 0 0,0 1 1,0 0-1,-1 0 0,1 0 1,6 2-1,41 10 140,-41-7-138,0-1 0,0 1 0,0 1 0,-1 0 0,0 0 0,0 1 0,-1 0 0,9 9 0,7 9 32,23 32 1,0 9-605,-3 3-1,44 93 1,26 42-4198,-105-190 3817,1 0-1,0 0 1,1-1 0,1 0-1,22 19 1,-25-26-581,0 1 1,1-1-1,0 0 1,0-1-1,17 7 1,-7-5-5674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165 626 7361,'30'-281'3243,"-23"220"-2079,-1 21 1220,-1-1 0,-3 0-1,-5-75 1,3 93-1111,-1 1 1178,-1 44-456,-7 88-40,-33 290 604,7-186-3204,-7 41-2721,-5-2-3390,26-141 1,9-6-4275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1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7 178 17010,'-6'-42'2896,"16"24"-376,3 0-304,4 3-472,-1-1-399,18 7-177,30-9-400,-7 12-584,13-6-628,17 3-844,3 3-653,-6 0-1063,-3 3 316,6 6-3389,0 0-5348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0 148 11785,'17'11'650,"-11"-8"-341,-1 0-1,0 0 0,0 1 0,0-1 0,-1 1 0,1 0 1,-1 1-1,0-1 0,0 1 0,0 0 0,-1 0 0,5 8 1,42 110 2429,-46-109-2589,0-1 0,-1 1 0,0 0 0,-2 0 1,1 0-1,-2 0 0,-1 23 0,-4-5 99,-14 58 1,8-49-118,7-29 133,0 0 1,-1 0 0,0 0-1,-9 12 1,15-52 98,2 15-327,0 1-1,1-1 1,1 1-1,0-1 0,1 1 1,0 1-1,13-18 0,61-76-252,-52 74-228,1 0 0,2 2 0,1 2 1,69-47-1,-83 63 285,1 0 0,0 1 0,0 2 0,1 0 0,0 1 0,0 0 0,1 2 0,0 0 0,0 2 0,0 0 0,38 1 0,-48 2 135,0 1 1,-1 1-1,1 0 0,-1 0 0,1 1 1,-1 0-1,0 1 0,0 0 0,0 1 1,16 10-1,-20-11 68,0 1 0,0 0 0,-1 1 0,1-1 1,-1 1-1,0 0 0,-1 0 0,0 1 0,0-1 0,0 1 0,-1 0 1,1 0-1,-2 0 0,1 0 0,2 13 0,4 48 671,-7-45-421,0-1 1,8 28 0,-8-44-222,0 0-1,0 0 1,1 0 0,0 0-1,0 0 1,0-1 0,0 1 0,1-1-1,0 0 1,0 0 0,1 0-1,6 5 1,-1-3-16,0-1 1,0 0-1,1-1 1,-1 0-1,1-1 1,0 0-1,0 0 1,1-1-1,-1-1 1,1 0-1,0-1 0,-1 0 1,1 0-1,23-3 1,-16 0-3,0-1 1,-1 0-1,1-2 1,-1 0-1,1-1 0,-2-1 1,1 0-1,25-16 1,-36 20-17,-1-1 0,0-1 0,-1 1 0,1-1 0,-1 0 0,0 0 0,0-1 0,0 1 0,-1-1 0,0 0 0,0 0 0,0-1 0,-1 1 0,0-1 0,0 0 1,-1 1-1,3-11 0,-4 8 5,0 0 0,-1-1 0,1 1 0,-2-1 0,1 1 0,-2-1 0,1 1 0,-1-1 0,0 1 0,-1 0 0,0 0 0,-8-16 0,-2 1 37,-1 0 0,0 1 0,-2 1 1,-1 0-1,0 2 0,-2-1 0,-31-26 0,32 32-161,-1 1-1,0 1 0,0 1 0,-1 0 0,-1 2 0,0 0 0,0 1 0,-1 1 0,-23-4 0,35 9-959,1 2 0,-1 0 1,0 0-1,0 1 0,1 0 1,-1 0-1,0 1 0,1 0 1,-16 5-1,5 3-9525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6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10769,'57'-3'2316,"-34"-3"-284,1 3-339,33-9 703,-27 6-1616,27 0-156,-10-3-144,-7 3-260,0-6-228,4 6-380,-4-3-368,-3 0-472,-4 0-372,1-3-229,-14 6-575,0-6-1400,3 0-2505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1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94 263 13901,'-22'-157'3087,"22"152"-2623,-1 0-1,0 0 1,0-1-1,0 1 1,0 0 0,-1 0-1,0 0 1,0 0-1,-1 0 1,1 1-1,-1-1 1,-6-7-1,-4-6 1875,10 14-2465,-5-8 3742,10 37-149,24 185-3215,-2 324-1,-59 216-290,30-683-34,-22 315-557,23-130-4527,10-151 611,5-37-2348,5-4-5583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2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13261,'3'-8'408,"1"1"1,0 0-1,0 0 0,0 1 0,1-1 1,6-5-1,-8 10-131,0-1 1,0 1-1,0-1 0,0 1 1,1 0-1,-1 1 0,1-1 1,0 1-1,-1-1 0,1 1 1,0 0-1,0 0 1,0 1-1,-1-1 0,7 1 1,3 0 7,0 1 0,0 1 1,0 0-1,-1 1 0,1 0 0,-1 1 1,1 0-1,-1 1 0,0 1 1,-1 0-1,1 0 0,-1 1 1,15 12-1,-16-11-187,-1-1 0,0 2 1,0-1-1,0 1 0,-1 1 0,-1-1 0,0 1 0,0 1 1,-1-1-1,0 1 0,0 0 0,-2 1 0,1-1 1,4 20-1,-8-18-45,0-1 0,0 1-1,-1 0 1,0 0 0,-2 0 0,1-1 0,-1 1 0,-1 0 0,-5 13 0,-5 10 116,-32 58 1,14-30-106,18-26-53,14-38-24,0 1 0,0 0-1,-1-1 1,1 1 0,0-1-1,0 1 1,0-1 0,0 0-1,0 1 1,0-1 0,0 0-1,0 0 1,0 1 0,0-1 0,0 0-1,0 0 1,0 0 0,1 0-1,-1 0 1,1-1 0,-2 1-6,19-1-185,-1-1-1,0 0 1,0-2-1,0 0 0,22-8 1,90-41-724,-94 38 750,-16 6 38,-15 6 30,1 0-1,1 0 1,-1 0-1,0 1 1,1 0-1,-1 1 1,1 0-1,-1-1 1,1 2-1,0-1 1,12 2-1,3-1-159,0-1 0,0 0-1,0-2 1,0 0 0,0-2 0,37-12 0,-12 4 54,9-3 265,-2-3 0,0-2 0,-1-3 0,-2-1 0,75-50 0,-70 34 758,-32 22 571,44-25 1,-68 44-1360,0 0 1,-1 0-1,1 0 1,0 1-1,0-1 1,0 0-1,0 0 1,0 0-1,0 0 1,0 0-1,0 0 1,0 0-1,0 0 0,0 1 1,0-1-1,0 0 1,0 0-1,0 0 1,1 0-1,-1 0 1,0 0-1,0 0 1,0 0-1,0 1 1,0-1-1,0 0 1,0 0-1,0 0 0,0 0 1,0 0-1,0 0 1,0 0-1,0 0 1,1 0-1,-1 0 1,0 0-1,0 0 1,0 0-1,0 0 1,0 1-1,0-1 0,0 0 1,0 0-1,1 0 1,-1 0-1,0 0 1,0 0-1,0 0 1,0 0-1,0 0 1,-8 39 765,2 1 0,2 0 0,1 0 0,3 47 0,19 113 173,-6-89-499,-3 171 1,-16-185-458,-3-1 0,-5 0 0,-5-1 0,-43 135 0,-182 534-1665,241-754 1612,0 1-31,-1 0 0,0-1 0,-10 19 0,12-27 61,0 1 0,1-1 0,-1 1 0,0-1 0,0 0 0,0 0 1,0 0-1,0 0 0,-1 0 0,1-1 0,-1 1 0,1-1 0,-1 1 0,0-1 0,1 0 0,-1 0 0,0 0 0,0 0 0,0-1 0,-3 1 0,2-1 8,-1 0 1,1 0-1,-1 0 0,0-1 1,1 1-1,0-1 0,-1 0 1,1-1-1,-1 1 1,1-1-1,0 0 0,0 0 1,0 0-1,-5-4 0,2 0 0,0 0 0,0-1-1,0 1 1,1-1-1,0 0 1,-8-14-1,1-1-5,1-1 0,1-1-1,1 0 1,-9-33-1,7 10-49,2-1-1,2-1 0,2 0 0,2 1 1,3-2-1,1 1 0,3 0 0,11-59 1,5 12-780,4 0 0,4 2 0,45-102 0,-37 114-1337,55-95 0,13 15-4885,-11 40-3042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66 13989,'5'-8'1434,"12"-24"-1011,-14 20 3855,-2-2 5148,-4 19-8280,-12 17-864,2 1-1,0 0 0,1 1 1,2 0-1,0 1 1,2 0-1,-7 36 0,2 7-371,-7 117 0,18-136 90,1 0 0,3 0 0,2 0 0,2 0 0,3-1 0,1 0 0,17 47 0,-15-62 0,1-1 0,2 0 0,1-1 0,2 0 0,0-2 0,2 0 0,2-1 0,0-1 0,2-1 0,41 35 0,-39-40 0,1-1 0,0-1 0,2-1 0,0-2 0,0-1 0,2-1 0,0-2 0,40 11 0,-55-19 0,0 0 0,1-1 0,-1-1 0,1-1 0,-1-1 0,1 0 0,-1-1 0,1 0 0,-1-2 0,0 0 0,1-1 0,-1 0 0,-1-1 0,1-1 0,-1-1 0,0 0 0,0-1 0,18-13 0,-17 8 0,0-1 0,-1 0 0,-1-1 0,0-1 0,-1 0 0,-1-1 0,-1 0 0,0-1 0,13-30 0,3-18 0,28-98 0,-47 137 0,74-270-114,-23 82-1834,6 4-3467,-37 136 1171,-9 28-2109,-1 3-5356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3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27 13021,'-17'-27'9035,"2"42"-6523,-2 4-2102,1 1 1,1 1 0,1 1-1,0 0 1,2 1 0,1 0-1,0 1 1,2 0 0,1 0-1,-6 29 1,8-21-274,1 1-1,1 0 1,2-1 0,1 1 0,1 0-1,2 0 1,10 51 0,18 34 164,52 134 0,-22-74-173,-47-136-102,-2 2 0,-1-1 0,-2 2 0,-3-1 0,-1 1 0,-2 49 0,-3-72-71,-1-1-1,-1 1 0,-1-1 0,-1 1 1,0-1-1,-2-1 0,0 1 1,-2-1-1,0 0 0,-1-1 1,-1 0-1,-1-1 0,0 0 1,-23 24-1,31-37-265,0 0 1,0-1-1,-1 0 1,0 0-1,0 0 0,0-1 1,0 1-1,0-1 0,-1-1 1,1 1-1,-12 3 0,-6-1-1953,23-5 2099,0 0 1,0 0 0,-1 0-1,1-1 1,0 1-1,0 0 1,0 0 0,-1 0-1,1 0 1,0-1 0,0 1-1,0 0 1,0 0 0,-1-1-1,1 1 1,0 0 0,0 0-1,0-1 1,0 1 0,0 0-1,0 0 1,0-1 0,0 1-1,0 0 1,0 0 0,0-1-1,0 1 1,0 0 0,0-1-1,0 1 1,0 0-1,0 0 1,0-1 0,0 1-1,0 0 1,0 0 0,0-1-1,1 1 1,-1 0 0,3-12-3491,9-17-7546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4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221 310 11261,'11'-13'616,"-1"1"969,0-1 0,10-18 0,-18 28-1185,0-1 1,0 1-1,-1-1 1,1 0-1,-1 1 1,0-1-1,0 0 0,0 0 1,-1 0-1,1 0 1,-1 1-1,0-1 1,0 0-1,-2-8 1,-5-16 2143,1-1-1,-3-57 1,9 82-1616,-7-17-262,8 21-652,-1 0 1,0-1-1,0 1 1,0 0-1,0-1 1,0 1-1,0 0 0,0 0 1,0-1-1,0 1 1,0 0-1,0-1 1,-1 1-1,1 0 1,0 0-1,0-1 1,0 1-1,0 0 1,0 0-1,0-1 1,-1 1-1,1 0 1,0 0-1,0-1 1,0 1-1,-1 0 1,1 0-1,0 0 1,0 0-1,-1-1 1,1 1-1,0 0 1,0 0-1,-1 0 1,1 0-1,0 0 1,0 0-1,-1 0 1,1 0-1,0 0 1,-1 0-1,1 0 0,0 0 1,0 0-1,-1 0 1,1 0-1,0 0 1,-1 0-1,-10 17 193,-8 37-220,-121 492 13,110-388 0,-14 244 0,41-345 0,4-1 0,2 0 0,2 1 0,3-1 0,15 56 0,-11-74 0,2 0 0,2-1 0,1 0 0,1-1 0,2-2 0,36 48 0,-53-78 0,17 23 0,0 0 0,2-2 0,1-1 0,1 0 0,31 23 0,-18-21 0,0-2 0,76 36 0,-85-47 0,0-2 0,1-1 0,1-1 0,0-1 0,48 5 0,-60-11 0,0-1 0,0 0 0,0-1 0,0-2 0,0 1 0,0-2 0,0-1 0,0 0 0,-1-1 0,32-13 0,-42 14 0,-1 1 0,1-1 0,-1-1 0,0 1 0,0-1 0,-1 0 0,1 0 0,-1-1 0,0 1 0,-1-1 0,1 0 0,6-12 0,-7 7 0,1 1 0,-2 0 0,1-1 0,-1 0 0,-1 1 0,0-1 0,1-21 0,-4-4 0,-1-1 0,-2 1 0,-2 0 0,-12-44 0,11 48 0,-22-86 0,-17-161 0,44 262 0,1 0 0,1 0 0,0 0 0,2 0 0,0 0 0,0 0 0,7-19 0,-7 29 0,1 0 0,0 0 0,0 1 0,0-1 0,1 1 0,0-1 0,1 1 0,-1 1 0,1-1 0,0 0 0,1 1 0,-1 0 0,1 1 0,0-1 0,0 1 0,0 0 0,1 0 0,13-5 0,-9 5 0,0 1 0,1 0 0,0 0 0,0 1 0,0 0 0,0 1 0,0 1 0,19 1 0,-11 2 0,-1 0 0,1 1 0,-1 1 0,33 12 0,-17-1 0,0 2 0,-2 0 0,0 3 0,58 46 0,-61-41 0,-1 1 0,-2 2 0,-1 1 0,-1 1 0,-1 1 0,-2 2 0,-1 0 0,-2 1 0,-2 0 0,-1 2 0,-1 0 0,-2 1 0,-2 0 0,-2 1 0,6 45 0,4 144-2482,-14 0-6495,-5-221 8482,-1 3-769,1-1 0,1 1 0,-1-1 0,2 1 0,-1-1 0,5 12 0,11 13-7717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4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37 11241,'13'-36'7557,"-9"51"-6389,-1 3-220,-20 9-184,-3 18-168,3-3-312,4 0-396,-7 4-688,-4 2-904,1 0-1016,3 6-2373,10-2-4052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4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10785,'0'0'1364,"16"9"-280,-2-6-340,-8 15-564,1 0-572,10 6-404,6 22-636,-6-7-1964,0 15-1761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4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10 275 6289,'-1'0'120,"1"-1"1,0 1 0,-1 0-1,1 0 1,0 0 0,-1 1 0,1-1-1,0 0 1,-1 0 0,1 0-1,0 0 1,-1 0 0,1 0 0,0 0-1,-1 0 1,1 1 0,0-1-1,0 0 1,-1 0 0,1 0 0,0 1-1,0-1 1,-1 0 0,1 0-1,0 1 1,0-1 0,0 0 0,-1 1-1,1-1 1,0 0 0,0 0-1,0 1 1,0-1 0,0 0 0,0 1-1,0-1 1,0 0 0,0 1-1,0-1 1,0 1 0,8 10 5648,-2-5-6226,-4-6 716,1-1 0,-1 1 0,1 0-1,-1-1 1,1 1 0,-1-1 0,1 0 0,-1 0-1,0 0 1,1 0 0,-1 0 0,3-3-1,83-67 4773,-83 67-4912,1 0 0,-1 0-1,1 1 1,0-1 0,-1 2 0,1-1-1,1 0 1,-1 1 0,0 0 0,1 1 0,-1 0-1,0 0 1,1 0 0,0 0 0,-1 1-1,1 0 1,-1 1 0,1-1 0,-1 1 0,1 1-1,-1-1 1,0 1 0,1 0 0,8 5 0,34 15 132,-1 2 0,81 55 1,15 9-282,-120-76-121,1 0 0,0-2-1,0-1 1,35 8 0,-44-13 54,1-1 1,-1-1 0,1 0 0,0-2 0,0 1 0,0-2 0,0-1 0,20-3 0,-27 2 112,-1 0 1,0 0-1,0 0 1,0-2 0,0 1-1,-1-1 1,1 0 0,-1 0-1,0-1 1,-1 0 0,0-1-1,0 0 1,0 0 0,-1 0-1,10-14 1,79-143 2282,-17 27 720,-76 135-2982,33-48 104,-13 30-164,-21 19 23,0 1 1,-1 0-1,1-1 1,0 1-1,0 0 0,-1-1 1,1 1-1,0 0 1,0 0-1,0-1 0,-1 1 1,1 0-1,0 0 1,0 0-1,0 0 0,-1 0 1,1 0-1,0 1 1,0-1-1,0 0 0,-1 0 1,1 1-1,0-1 1,1 1-1,3 3 0,0 1 0,0-1 0,-1 1 0,1 0 0,-1 1 0,0-1 0,-1 1 0,1-1 0,-1 1 0,0 0 0,-1 1 0,1-1 0,-1 0 0,0 1 0,-1-1 0,1 8 0,3 20 0,-2-1 0,-2 37 0,1-9 0,2 26-1499,-1-34-2654,0 2-7005,0-29-1815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4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61 11405,'-7'-51'2008,"-6"42"3041,20 27-5609,3 3-900,3 6-1309,17 30-1183,10 4-2785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25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17 103 18434,'-10'-15'3564,"3"3"4125,21 0-6049,-1 3-200,1-3-4348,6-18-429,0 18-247,10 24-3177,4 0-6432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 9937,'0'-1'248,"-1"1"0,1-1-1,0 1 1,0 0 0,-1-1 0,1 1 0,0 0-1,-1 0 1,1-1 0,0 1 0,-1 0 0,1 0-1,-1-1 1,1 1 0,0 0 0,-1 0 0,1 0-1,-1 0 1,1 0 0,0 0 0,-1 0 0,1 0-1,-1 0 1,1 0 0,-1 0 0,1 0 0,0 0-1,-1 0 1,1 0 0,-1 0 0,0 0 0,-3 15 3702,8 35-1596,-2-32-650,26 275 4402,-12-198-8335,0-34-6205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20 235 12505,'1'0'252,"-1"-1"-1,1 1 1,0 0-1,-1-1 0,1 1 1,-1-1-1,1 1 1,-1 0-1,1-1 1,-1 1-1,1-1 1,-1 0-1,1 1 1,-1-1-1,1 1 0,-1-1 1,0 1-1,0-1 1,1 0-1,-1 1 1,0-1-1,1-1 1,-13-6 6185,5 6-6917,-1-26 3653,7 21 743,1 4-3089,-1-1-623,0-2-28,4-19 49,6-7-225,-7 26 0,0-29 0,0-7 0,0 24 0,-1 13 0,1 9 0,1 14 0,44 517 0,33 241 0,22-295 0,-93-453-66,1-2 0,1 1 0,22 36-1,1-9-3489,-15-30-1872,-3-14-1684,5 2-6310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0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10 489 15933,'-1'-2'5268,"0"1"-5105,0 0 1,0 0-1,1 0 0,-1 0 0,0 0 0,1 0 1,-1 0-1,1 0 0,-1 0 0,1 0 0,0 0 1,-1 0-1,1 0 0,0 0 0,0 0 0,0 0 1,0 0-1,0 0 0,0-1 0,0 1 0,0 0 1,0 0-1,1-1 0,0 0-39,0 0 1,0 0-1,0 1 0,0-1 0,0 0 1,1 1-1,-1-1 0,1 1 1,-1-1-1,1 1 0,0 0 1,2-2-1,10-4 203,0 0 1,0 1-1,20-6 0,116-37 163,143-51 557,-231 75-870,-1-3-1,95-59 0,-7-11 565,-144 95-515,0 0 0,1 0 0,-1 0-1,0 1 1,8-3 0,-12 5-215,-1 0-1,1 0 1,0 0-1,-1 0 1,1-1 0,-1 1-1,1 0 1,0 0-1,-1 1 1,1-1 0,0 0-1,-1 0 1,1 0-1,0 0 1,-1 0 0,1 1-1,-1-1 1,1 0-1,0 1 1,-1-1 0,1 0-1,-1 1 1,1-1-1,-1 0 1,1 1 0,-1-1-1,1 1 1,-1-1-1,0 1 1,1-1 0,-1 1-1,0 0 1,1-1-1,-1 1 1,0-1 0,0 1-1,1 0 1,-1-1 0,0 1-1,0 0 1,0-1-1,0 1 1,0 0 0,0-1-1,0 1 1,0 0-1,0-1 1,0 1 0,-1-1-1,1 1 1,0 0-1,-1 0 1,-5 29-11,-1-1 0,-1 0 0,-2 0 0,-16 31 0,2 1 0,-63 196 0,54-156 0,-34 127 0,57-188 0,3 0 0,1 1 0,0 71 0,6-98 84,10 140-2750,-7-135 927,0-1 0,8 20 0,-7-27-76,0-1 0,0-1 0,1 1 0,10 16 0,21 15-11094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1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508 64 18158,'-33'-45'3281,"32"43"-3000,-1 1 0,0-1-1,1 1 1,-1-1 0,0 1-1,1 0 1,-1 0 0,0 0-1,0 0 1,0 1 0,0-1 0,0 0-1,0 1 1,0-1 0,0 1-1,-4-1 1,-3 0 772,4 1-705,1-1 0,-1 1 0,0 0 1,1 1-1,-1-1 0,1 1 0,-1 0 1,1 0-1,-1 1 0,1-1 0,0 1 0,-1 0 1,1 0-1,-6 4 0,-7 5-208,-29 23 0,37-26-140,1-1 0,0 1 0,0 1 0,0-1 0,1 1 0,1 1 0,-1-1 0,1 1 0,1 0 0,0 1 0,1-1 0,0 1 0,0 0 0,1 0 0,-3 20 0,4-11 0,2-1 0,0 1 0,1 0 0,1 0 0,0 0 0,2-1 0,0 1 0,9 21 0,15 32 0,3-1 0,70 116 0,-62-121 0,-3 1 0,51 135 0,-82-187 0,-1 0 0,0 0 0,-1 1 0,0 0 0,-2-1 0,0 1 0,-1 0 0,0 0 0,-1 0 0,-1-1 0,-1 1 0,-1-1 0,0 1 0,-1-1 0,0 0 0,-1-1 0,-1 1 0,-1-1 0,0 0 0,-1-1 0,-1 0 0,0-1 0,0 0 0,-26 23 0,5-9-43,-1-2 0,-1-1-1,-1-2 1,-2-1 0,0-1 0,-76 28-1,62-36-2520,44-11 1400,0-1-1,0 0 1,-1 0-1,1 0 0,-12-3 1,17 3 662,-1 0 0,1 0-1,0-1 1,-1 1 0,1 0 0,-1-1 0,1 1 0,0-1 0,-1 0 0,1 1 0,0-1 0,0 0 0,-1 0 0,0-1-1,1 0-382,1 1-1,0-1 1,-1 1-1,1-1 1,0 1-1,0-1 1,0 1-1,0-1 1,0 1-1,1-1 1,-1 1-1,0-1 1,2-2-1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1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1 12877,'-80'5'2415,"75"-4"-2125,0 1 1,1-1-1,-1 1 1,0 0-1,0 0 1,1 0-1,-1 1 0,1-1 1,0 1-1,0 0 1,0 1-1,0-1 0,-5 7 1,-4 3 496,0-1-96,1 2 1,0 0 0,1 0 0,0 1 0,1 0 0,1 1 0,1 0 0,0 1 0,1 0 0,0 0 0,-5 25 0,-1 16 518,2 1 1,-3 66-1,6-20-1060,5 0-1,5 0 1,4 0 0,25 132-1,-15-153-159,5-2 0,3-1 0,3 0 0,4-3 0,74 135 0,-84-178-211,1-2 0,2 0 0,2-1-1,1-2 1,1 0 0,1-2 0,46 33 0,-48-42-1067,1-1 0,1-1 0,53 22 0,-57-29-525,1-2 0,-1 0 0,1-2 0,1-1 1,28 1-1,32-6-10172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1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1009 13 13261,'-23'-12'2241,"23"12"-2061,-1 1 1,1-1-1,0 1 1,0 0-1,-1-1 1,1 1-1,0 0 0,0 0 1,0-1-1,-1 1 1,1 0-1,0-1 0,0 1 1,0 0-1,0 0 1,0-1-1,0 1 0,1 0 1,-1-1-1,0 1 1,0 0-1,0-1 0,1 2 1,0 0 203,53 274 9329,20 124-6715,-62-308-3051,-4 1-1,-6 130 1,-9-141 53,-3-2 0,-4 0 0,-3 0 0,-4-1 0,-48 118 0,17-79 0,-5-1 0,-125 187 0,10-73 47,132-185-267,-2-2 0,-79 65 0,94-90-1198,-1 0 1,-58 30 0,8-20-3134,64-24 2421,-1-2 1,1 0-1,-18 1 1,-6-7-9720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1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47 248 16822,'-47'-36'2956,"47"9"-460,3-4-140,11 13-420,13-12-411,3 12-309,3 3-164,14-3-540,3 0-608,14 0-756,6 9-724,4 0-753,3 12-715,4 15-3729,-8 6-6444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1 323 13865,'20'-18'5013,"-14"-3"-2929,1 6-404,17 0-336,29-9-284,4 3-752,13 0-744,7-12-684,4-10-1000,-4 7-1216,17-3-2141,13 3-4404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3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60 480 10261,'-2'0'484,"-1"0"0,0 0-1,0 0 1,1 0 0,-1-1 0,0 1 0,1-1 0,-1 0 0,1 1-1,-1-1 1,1 0 0,-1-1 0,1 1 0,-1 0 0,1-1 0,0 1-1,0-1 1,0 0 0,0 0 0,0 1 0,0-1 0,0-1-1,-3-4 2464,29-14 1048,23-15-3277,1 1-1,2 2 1,2 3-1,0 2 1,2 2-1,57-18 1,31-4-2138,187-36-1,-110 48-4681,-71 20-2704,-27 4-3815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323 1 18034,'-51'225'12133,"23"-72"-9419,26-138-2828,-99 481 114,63-321 0,-20 91 0,19-49 0,36-195-16,1 0 0,1-1 0,3 35 0,-1-47-748,0 0 0,1-1 0,1 1-1,5 13 1,-6-16-732,1-1 1,0 0-1,0 1 0,0-2 0,1 1 1,0 0-1,8 7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4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581 1 19898,'-8'3'870,"-11"6"1729,19-8-2515,0 0 0,-1 0-1,1 0 1,0 0 0,0 0 0,-1 0-1,1 0 1,0 0 0,0 0 0,0 0-1,0 0 1,0 0 0,1 0-1,-1 0 1,0 0 0,0 0 0,1 0-1,-1-1 1,0 1 0,1 0 0,-1 0-1,2 2 1,30 62 1705,44 109 319,-69-153-1985,0 0 0,-2 0 0,-1 1 0,0 0 0,-2 0 0,0 36 0,-4-27-56,-1 0 1,-2 0 0,-1 0-1,-2-1 1,-1 0-1,-1 0 1,-1-1 0,-2 0-1,-1-1 1,-1-1-1,-2 0 1,-37 46 0,-47 41-1191,-160 141 0,201-201-825,-31 29-4884,90-82 6397,0 0-1,-1 0 1,1 0 0,0 1-1,0-1 1,0 0 0,0 1 0,0-1-1,0 1 1,0-1 0,0 1-1,0-1 1,1 1 0,-2 2 0,3-1-604,-1-1 0,0 1-1,1-1 1,0 0 0,-1 1 0,1-1 0,0 0 0,0 0 0,2 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7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8289,'0'0'4796,"0"21"-5328,-3-3-584,3 3-7337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0 17494,'-16'47'3043,"2"0"0,2 2 1,-8 74-1,5-32-762,-44 298-1462,28-107-819,14-103 0,10-117 66,3 117 0,6-151-805,1 0 1,1-1 0,1 0-1,1 0 1,2 0 0,16 41 0,-18-56-617,1-1 0,0 1 0,15 19 0,14 5-5122,15 0-6373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4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 14413,'-12'10'775,"0"0"-1,1 1 1,0 1-1,1 0 1,0 0-1,1 1 1,0 0-1,1 1 1,0 0-1,-8 22 1,5 1 827,1 0 0,3 1 1,0 0-1,-1 57 0,7-49-1146,2 0 0,3 0-1,12 64 1,-12-89-456,2 0 0,0 0 0,1 0 0,1-1 0,1 0 0,16 26 0,-19-36 0,1-1 0,0 0 0,0 0 0,1 0 0,0-1 0,1 0 0,0-1 0,0 0 0,1 0 0,-1-1 0,1 0 0,1 0 0,15 5 0,-22-10 0,0 0 0,1 0 0,-1-1 0,1 1 0,-1-1 0,1 0 0,-1 0 0,1-1 0,-1 1 0,1-1 0,-1 0 0,1 0 0,-1 0 0,0-1 0,0 0 0,1 1 0,-1-1 0,-1-1 0,1 1 0,0-1 0,0 1 0,-1-1 0,0 0 0,1-1 0,-1 1 0,0 0 0,-1-1 0,1 0 0,-1 1 0,1-1 0,-1 0 0,0 0 0,0-1 0,-1 1 0,1 0 0,0-6 0,0 0 0,-1-1 0,0 0 0,-1 0 0,0 0 0,-1 0 0,0 0 0,-1 0 0,0 0 0,-1 1 0,-6-19 0,-3-2 0,-2 1 0,-21-34 0,-4 2 0,-2 2 0,-95-106 0,106 131-553,-2-1 688,10 14-2934,2 6-3033,-2 3-4444,42 23-182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5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1230 12 12721,'-17'-3'780,"0"-1"-1,0 2 0,0 0 1,0 2-1,-1 0 1,1 0-1,0 2 0,-28 5 1,19 0 36,0 1 0,1 2 0,0 0 0,0 2 0,1 0 0,-29 21 0,38-23-589,0 1 0,1 1 0,0 0 0,1 1 0,0 1 0,1 0 0,1 0 0,0 1 0,1 1 0,-10 19 0,17-30-203,1 1-1,0-1 1,0 1 0,1 0 0,-1-1 0,1 1 0,0 0 0,1 0 0,-1 0 0,1 0 0,0 0 0,1-1 0,-1 1 0,1 0 0,1 0 0,-1 0 0,1-1 0,0 1 0,0-1-1,0 1 1,1-1 0,0 0 0,0 0 0,0 0 0,1 0 0,-1 0 0,1-1 0,0 0 0,1 0 0,-1 0 0,6 3 0,0 0-26,-1 0 0,2-1 0,-1-1 0,1 0 0,-1 0 0,2-1-1,-1 0 1,0-1 0,1 0 0,-1-1 0,1-1 0,0 0 0,-1 0 0,21-2 0,-6-4 143,0-1-1,0-1 1,-1-1-1,0-1 1,0-2-1,-1 0 1,28-19 0,-11 9 554,-39 19-651,1 0 0,1 1 1,-1 0-1,0-1 0,0 1 0,0 0 0,1 1 1,-1-1-1,0 1 0,1-1 0,-1 1 0,4 0 0,-5 1-27,-1-1-1,1 0 1,-1 1-1,1-1 1,-1 1-1,1 0 1,-1-1-1,1 1 1,-1 0-1,1 0 1,-1 0-1,0 0 1,0 0-1,0 0 1,1 0-1,-1 1 1,0-1-1,1 2 1,1 3 10,-1 1 1,1-1 0,-1 1-1,0-1 1,-1 1-1,0 0 1,0 0 0,0 0-1,-1 0 1,0 7 0,-7 176 197,-9-1 1,-69 325-1,37-308-226,-10-2 1,-120 282-1,158-438-132,-3 0 0,-2-2-1,-2-1 1,-55 70 0,67-97 81,-1 0-1,-1-2 1,0 0-1,-1-1 1,0 0 0,-2-2-1,1 0 1,-2-1-1,1-2 1,-2 0-1,1-1 1,-42 12-1,45-17 47,0-1 0,0 0-1,-1-1 1,1-1 0,-1-1 0,1-1 0,-1 0-1,1-1 1,0-1 0,-33-10 0,40 9 19,0-1 0,0 1 1,1-2-1,0 1 1,0-1-1,1-1 1,0 0-1,0 0 0,0-1 1,1 0-1,0-1 1,1 1-1,0-2 1,0 1-1,1-1 1,0 0-1,0 0 0,-5-16 1,4 4-4,1-1-1,1 1 1,1-1 0,1 0 0,1 1-1,2-1 1,0 0 0,1 0 0,1 0-1,1 0 1,12-44 0,1 11-60,3 1 0,2 1 1,44-81-1,-21 59-479,3 3 1,4 2-1,2 2 1,78-78-1,-13 31-2235,175-132-1,-179 165-2019,157-86-1,-68 56-5613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5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16 16622,'-8'-15'7714,"8"32"-1172,0-14-6538,2 65 939,-9 80-1,-24 141-942,-62 195 0,59-337-23,-26 276-1,53-322-1143,-2 16-5814,12-70-1052,3-4-5522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35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62 12965,'-1'-2'255,"0"-1"0,1 1 0,-1-1 0,0 1 0,1 0 0,-1-1 0,1 1 0,0-1 0,0 1 0,0-1 0,0 1 0,0-1 0,1 1 0,-1-1 0,1 1 0,1-4 0,-1 4-91,0 1 0,0-1 1,0 1-1,1 0 0,-1 0 1,0 0-1,1 0 1,-1 0-1,1 0 0,0 0 1,-1 0-1,1 1 0,-1-1 1,1 1-1,0-1 1,0 1-1,-1 0 0,1-1 1,0 1-1,0 0 0,0 0 1,-1 0-1,1 0 0,0 1 1,0-1-1,-1 0 1,3 2-1,20 2 416,-1 2 0,0 1 0,0 1 0,0 1-1,-1 1 1,-1 1 0,23 15 0,-1 3-91,0 2 0,49 46 1,-65-51-356,-1 0 0,-1 2 0,-1 1 1,-2 1-1,-1 1 0,-1 0 0,-2 2 1,16 37-1,-26-50-93,-1 0 0,-1 1 0,-1-1 0,0 1 0,-1 0 0,-2 1 0,0-1 0,-1 0 0,-1 1 0,-1-1 0,-1 0 0,-1 1 0,-1-1 0,-1 0 0,-12 32 0,5-27-17,-1 0 0,-1-1-1,-1 0 1,-2-1-1,0-1 1,-1 0 0,-2-2-1,-39 35 1,-17 5-525,-102 65 1,152-109 248,-189 121-2723,117-76-617,0 1-3741,22-12-4616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4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26 190 9041,'0'0'10395,"-4"0"-8137,-18-1 3972,55-1-2207,-1-1-4241,606-31 1275,-256 17-1076,-238 9 19,319-20 0,-5-27 0,-437 52 0,-12 2 0,-1 0 0,1-1 0,-1 0 0,0-1 0,1 0 0,-1 0 0,0-1 0,-1 0 0,9-5 0,-3 3-17,-11 5-213,-7 1-365,-1 1 0,0 0-1,1 0 1,-1 0 0,1 0-1,-1 1 1,1 0 0,-1 0-1,1 1 1,0-1 0,-8 6-1,-17 17-5098,5 2-3575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48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51 6765,'10'-39'13808,"12"28"-10345,-37 55-2502,2 2-1,2 0 0,3 0 1,-5 60-1,-7 39-59,20-142-886,-110 543 1505,-6 2-922,47 8-2040,64-270-1653,8-234 965,2 0 0,3 0 1,20 72-1,-11-78-3901,6-11-3770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49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14 133 6157,'8'-42'1568,"-8"40"-1419,0 1 1,0-1 0,0 1-1,0 0 1,0-1 0,-1 1 0,1-1-1,0 1 1,-1 0 0,1-1-1,-1 1 1,1 0 0,-1-1-1,0 1 1,0 0 0,1 0-1,-1 0 1,0 0 0,0 0-1,0 0 1,0 0 0,0 0-1,0 0 1,-1 0 0,-1-1 0,1 1 262,2 1-395,0 0 0,0 0 0,0 0-1,0 0 1,0 0 0,0 0 0,0 0 0,0-1 0,-1 1-1,1 0 1,0 0 0,0 0 0,0 0 0,0 0-1,0 0 1,0 0 0,0 0 0,0-1 0,0 1 0,0 0-1,0 0 1,0 0 0,0 0 0,0 0 0,0 0 0,0 0-1,0-1 1,0 1 0,0 0 0,0 0 0,0 0-1,0 0 1,0 0 0,0 0 0,0 0 0,0-1 0,0 1-1,0 0 1,0 0 0,1 0 0,-1 0 0,0 0 0,0 0-1,0 0 1,0 0 0,0 0 0,0-1 0,0 1 0,0 0-1,0 0 1,1 0 0,-1 0 0,0 0 0,0 0-1,0 0 1,0 0 0,0 0 0,0 0 0,0 0 0,1 0-1,-1 0 1,0 0 0,0 0 0,11-7 295,0 0 0,1 1 0,0 1 1,0 0-1,0 0 0,1 1 0,-1 1 1,1 0-1,0 0 0,0 2 0,0-1 0,0 2 1,22 1-1,15 3 371,-1 2 1,63 16 0,-38-5-216,0 4 0,-1 3 0,116 55 0,-154-61-384,-1 1-1,-1 2 0,-1 1 0,-1 1 0,-1 2 0,-1 1 0,-1 1 0,-2 1 0,25 35 0,-43-51-62,0 0-1,0 1 1,-1 0-1,-1 0 1,0 1-1,-1-1 1,-1 1-1,0 1 1,-1-1-1,0 0 1,-1 1-1,-1-1 1,0 21-1,-2-19-9,-1 1 0,-1-1 0,-1 1 0,0-1 0,-1 0 0,0-1 0,-2 1 0,0-1 0,0 0 0,-2-1 0,-14 21 0,-4 0 4,-3 0 0,-1-2 0,-1-1 0,-64 48 0,-162 92-1170,34-25-2970,132-77-1403,12-5-3405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49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36 104 5629,'-2'-2'1535,"-1"0"-428,-1-1 0,1 0-1,1 0 1,-1 0 0,0 0 0,1 0 0,-4-5-1,-2-6-302,8 13-726,0 0 1,1 0 0,-1 0-1,0 0 1,0 0 0,0 0-1,1 0 1,-1 0 0,0 0-1,1 0 1,-1 1 0,1-1-1,-1 0 1,1 0 0,0 0 0,-1 0-1,1 1 1,1-2 0,-1 1 102,2-3-61,1 0 1,0 1 0,0-1-1,0 1 1,1 0 0,-1 0-1,1 1 1,0-1 0,-1 1-1,1 0 1,0 0 0,0 1-1,0 0 1,1-1 0,-1 2-1,0-1 1,0 1 0,1-1-1,5 2 1,1-1-28,0 0 0,-1 1-1,1 1 1,0 0 0,0 1 0,-1 0 0,14 6-1,-19-6-69,-1 0-1,1 0 0,-1 1 1,0 0-1,0 0 0,0 0 1,0 1-1,-1-1 0,0 1 0,0 0 1,0 1-1,0-1 0,-1 1 1,0-1-1,0 1 0,-1 0 1,1 0-1,-1 0 0,-1 0 1,1 1-1,-1-1 0,0 0 0,0 1 1,-1 7-1,0 5 7,-1 0 0,0 0 0,-2-1 0,0 1 0,-1-1 0,0 1 0,-9 17 0,-17 34 80,-44 76 1,-14 33 44,80-163-128,-4 15 21,12-30-48,0 0 0,0-1 1,0 1-1,0 0 1,0-1-1,0 1 0,0-1 1,1 1-1,-1 0 1,0-1-1,0 1 1,1-1-1,-1 1 0,0-1 1,1 1-1,-1-1 1,0 1-1,1-1 0,-1 1 1,1-1-1,-1 1 1,1-1-1,-1 0 1,1 1-1,-1-1 0,1 0 1,0 1-1,-1-1 1,1 0-1,-1 0 0,1 0 1,0 0-1,-1 1 1,1-1-1,0 0 1,-1 0-1,1 0 0,-1 0 1,1 0-1,0 0 1,-1-1-1,2 1 0,7-1-138,0 0 0,0 0-1,0-1 1,-1 0 0,1 0-1,14-7 1,54-29-2362,-47 22 959,36-18-4129,4-4-3519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1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27 12077,'0'-22'2201,"0"17"1256,-3 9-1933,-8 11-724,1 1 0,1 0 0,0 1-1,1 0 1,1 0 0,-7 24 0,-24 116 1344,37-153-2075,-111 687 3341,90-538-3067,-11 75-276,-4 290 0,38-482-522,7 56-1,-6-77 178,1 0-1,1 0 1,0-1-1,1 1 0,1-1 1,8 17-1,-12-27 188,0-1 0,1 1-1,-1-1 1,1 0 0,0 1-1,-1-1 1,2 0 0,-1-1 0,0 1-1,0 0 1,1-1 0,-1 0-1,1 0 1,0 0 0,0 0 0,0-1-1,6 2 1,-4-2-29,0 0 0,0 0 1,0-1-1,1 0 0,-1-1 1,0 1-1,0-1 0,0 0 0,0-1 1,11-3-1,4-4-162,0-2 0,-1 0 1,0-1-1,0 0 0,21-20 0,49-47-698,149-172 0,-40 36 639,-182 199 448,1 0-1,0 1 1,1 1 0,0 0-1,37-18 1,-51 30-55,-1 0 1,1 0-1,0 1 1,0 0-1,-1 0 1,1 0-1,0 0 1,0 1-1,0-1 1,0 1-1,0 1 1,0-1-1,0 1 1,0 0-1,0 0 1,0 0 0,-1 1-1,9 3 1,-7-2 28,1 1 1,-1 0-1,0 1 1,0 0-1,0 0 1,-1 0-1,0 0 1,0 1-1,0 0 1,7 12 0,-11-16-68,23 38 410,46 57 1,-60-86-384,0 0 1,1 0 0,0-1 0,0 0 0,1-1-1,1-1 1,0 0 0,26 13 0,-14-12-62,1 0 0,-1-2 0,1-1 0,0-1 0,39 2 0,-23-5-184,1-3-1,70-8 1,-99 7 147,1-1 1,-1 0-1,0-1 1,0-1-1,0 0 1,-1-1 0,1 0-1,-1-1 1,15-11-1,-25 15 46,1 1 1,-1-1-1,0 0 0,0 0 1,0 0-1,0 0 0,0 0 0,-1-1 1,1 1-1,-1-1 0,0 0 1,0 0-1,0 0 0,-1 0 0,0 0 1,1 0-1,-1 0 0,-1 0 1,1-1-1,0 1 0,-1 0 0,0-1 1,0 1-1,-1 0 0,1 0 1,-1-1-1,0 1 0,0 0 0,0 0 1,0 0-1,-1 0 0,0 0 1,0 0-1,0 0 0,-3-4 0,-8-12-12,-1 1-1,-1 1 0,-1 0 0,0 1 0,-1 1 0,-28-20 0,-122-75-28,165 110 52,-34-20-9,22 14-30,0-1-1,1 0 0,-1-2 1,2 1-1,-21-20 0,32 27 16,0 1 0,0-1 0,0 0-1,0 0 1,0 0 0,0 0 0,0 1-1,0-1 1,1 0 0,-1-1-1,1 1 1,-1 0 0,1 0 0,0 0-1,0 0 1,0 0 0,0 0 0,0 0-1,1 0 1,-1 0 0,1 0-1,-1 0 1,1 0 0,0 0 0,0 0-1,-1 0 1,3-3 0,0 2-28,-1-1 1,1 0-1,0 0 1,0 1 0,0 0-1,0 0 1,1 0-1,-1 0 1,1 0-1,8-4 1,21-8-459,1 2 0,0 2 0,59-13 0,114-8-1362,-89 15 1192,-24 4 230,107-21 744,-197 33 0,-22-22 242,15 22-501,0-1 1,-1 1-1,0 0 0,1 1 0,-1-1 0,0 0 0,1 1 0,-1 0 0,0 0 0,-5 1 1,-42 6 220,35-4-203,14-3-43,0 0 1,0 1 0,-1-1-1,1 1 1,0-1 0,0 1-1,1 0 1,-1-1 0,0 1-1,0 0 1,0 0-1,-2 3 1,4 2 49,12 0-28,1-4-29,0-1-1,0 0 0,0-1 0,0 0 0,1-1 1,-1 0-1,22-6 0,-14 3 115,39-2 0,-55 5-49,-1 1 1,0 1-1,0-1 0,0 0 0,0 1 0,1 0 0,-1 0 0,0 0 0,0 1 0,-1-1 1,1 1-1,0 0 0,5 3 0,-7-3 4,1 1-1,-1 0 1,0-1 0,0 1 0,0 0 0,0 0 0,0 0-1,0 1 1,-1-1 0,0 0 0,1 1 0,-1-1-1,0 1 1,-1-1 0,1 1 0,0 5 0,1 20 281,-2 0 1,0 0-1,-6 36 1,-20 91 542,11-74-680,6-32-116,-45 320 528,-60 395-279,90-649-341,-5-1 0,-66 166 1,62-203 9,-3-1-1,-4-2 1,-2-2 0,-68 87 0,80-121-25,-3-1 0,-1-1 1,-1-3-1,-44 34 0,60-54 14,-1-1 0,0-1 0,0-1 1,-33 13-1,39-19 2,0-1 1,0 0-1,0-1 1,-1 0-1,0-1 1,1-1-1,-30-1 1,32-1-9,1-1 1,-1 0 0,1 0 0,0-1 0,-1-1 0,1 0 0,1 0-1,-1-1 1,1-1 0,0 1 0,0-2 0,0 1 0,1-1 0,0-1-1,-15-16 1,15 13 19,-1-2 1,2 1-1,0-1 0,0 0 0,1-1 0,1 0 0,0 0 0,1-1 1,1 1-1,0-1 0,-3-26 0,4 4-14,2 0 0,1 1-1,2-1 1,1 0 0,2 1 0,2-1-1,1 2 1,2-1 0,1 1 0,18-37-1,9-9-245,4 1 0,3 3 1,57-74-1,-18 39-1232,157-159 0,131-70-7907,-222 218 526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29 9449,'0'-1'81,"1"1"1,-1 0-1,1-1 1,-1 1-1,0 0 1,1 0-1,-1 0 1,1 0-1,-1-1 1,1 1-1,-1 0 1,1 0-1,-1 0 1,1 0-1,-1 0 1,1 0-1,-1 0 1,1 0-1,-1 0 1,1 1-1,-1-1 1,0 0-1,1 0 1,-1 0-1,1 0 1,-1 1-1,1-1 1,-1 0-1,0 0 1,1 1-1,-1-1 1,0 0-1,1 1 1,0 0-1,0 16 2434,-1-6 2903,-3-10-4039,-6 5-767,0 0 1,0 0 0,1 1-1,0 0 1,0 1 0,1-1-1,0 1 1,0 1 0,1 0-1,0-1 1,-8 18 0,7-11-415,0 0 1,1 1 0,1 0 0,0 0-1,1 0 1,1 0 0,0 1 0,2-1-1,0 34 1,2-44-183,0 0-1,0 0 1,1-1-1,0 1 1,0-1-1,1 1 1,0-1-1,0 0 1,0 0-1,0 0 1,1 0-1,0-1 1,0 1-1,5 4 1,0-1-101,1-1 1,1 1-1,-1-2 0,1 1 1,16 5-1,-26-11 62,0-1-1,0 1 1,0-1 0,1 0 0,-1 1-1,0-1 1,0 0 0,1 0 0,-1 0-1,0 0 1,1 0 0,-1 0 0,0-1-1,0 1 1,1 0 0,1-1 0,4-1-52,47-7-535,-52 8 586,1-1 1,-1 0 0,1 0-1,-1 0 1,0 0-1,0 0 1,0 0 0,0 0-1,0-1 1,-1 1-1,1-1 1,1-2 0,0-2-2,-1 1 1,0 0-1,0-1 1,0 0 0,-1 1-1,0-1 1,0 0-1,0 0 1,-1 1 0,-1-10-1,-10-70-27,8 71 41,-4-15-33,-1 1 0,-2 0 0,-17-37 1,7 19-400,18 43 222,0 0 1,0 0 0,0 0 0,-1 1 0,0-1 0,0 1 0,0 0 0,0-1-1,0 1 1,-1 1 0,1-1 0,-1 0 0,0 1 0,1 0 0,-1 0 0,0 0-1,-8-2 1,4 1-702,0 1 0,0 0 0,0 1 0,0 0-1,-1 0 1,1 1 0,-15 0 0,3 6-4549,3 9-3077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1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0 13449,'0'0'2003,"-4"4"-25,-1 3-1430,-1 0 0,1 0 0,0 0-1,1 1 1,0 0 0,0 0 0,0 0-1,1 0 1,-3 14 0,-1 12 936,-4 40 0,9-56-1013,-8 88 1812,4 129 1,22 108-571,-4-134-1573,-25 1024-140,0-1053-474,-10 118-3494,0-107-9316,19-170 1227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1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751 149 9017,'33'-95'2103,"-32"91"-1772,0 1-1,1-1 0,-1 1 1,1 0-1,0-1 0,0 1 0,0 0 1,0 0-1,1 0 0,0 0 1,-1 1-1,1-1 0,0 1 0,6-4 1,-7 5-201,0 0 1,0 0 0,0 1-1,1-1 1,-1 1 0,0 0-1,0 0 1,0-1 0,0 2-1,1-1 1,-1 0 0,0 0-1,0 1 1,0-1 0,0 1-1,0-1 1,0 1-1,3 1 1,4 4 48,0-1 1,-1 1-1,0 1 0,0-1 0,-1 2 1,0-1-1,7 10 0,-13-17-168,14 20 162,0 0-1,-1 0 1,-1 2 0,-1 0-1,-1 0 1,-1 1 0,-1 0-1,-2 1 1,7 29 0,-8-25-67,-2 1 0,0-1 0,-2 1 0,-2 0 0,0 0 0,-2 0 0,-9 45 0,7-54-45,-2 0 0,-1 0 0,0-1 0,-1 0 1,-1 0-1,-1-1 0,-14 20 0,5-12 54,-1-1 1,-2-1-1,-47 42 0,-4-10 96,-2-3-1,-100 52 1,151-91-187,-244 150-64,102-42-2893,158-116 2559,-37 35-2958,43-38 2769,-1 0-1,1 0 1,0 0-1,1 0 1,-1 1 0,0-1-1,1 0 1,-1 5-1,1-4-597,0 1-1,1-1 1,0 1-1,0-1 1,0 1-1,1-1 1,1 6-1,-2-9 1005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1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12265,'-3'176'3356,"2"-149"-2715,-19 330 3947,13-297-4272,-3 0 0,-2-1 0,-39 109-1,-80 143 808,129-306-990,-1 0 0,2 0 1,-1 0-1,1 1 0,-1-1 0,0 9 0,2-13-117,0 0-1,1 0 1,-1 0 0,0 0 0,0 0-1,0 0 1,1 0 0,-1 0-1,0 0 1,1 0 0,-1 0-1,1-1 1,-1 1 0,1 0-1,-1 0 1,1 0 0,0 0 0,-1-1-1,1 1 1,0 0 0,0-1-1,0 1 1,-1-1 0,1 1-1,0-1 1,0 1 0,0-1-1,0 1 1,0-1 0,0 0-1,0 0 1,0 1 0,0-1 0,0 0-1,2 0 1,19 2 67,1-2-1,-1 0 1,1-1 0,41-7-1,91-29-650,-112 26 252,394-113-7478,-329 96 2559,-1 6-3014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3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4 153 9865,'-2'-11'674,"0"-1"336,2 2 6656,22-1-6180,-17 9-1267,39-14 180,-1 1 1,2 2-1,0 2 0,51-5 1,188-13-2601,-93 23-6075,-75 10-1180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 10757,'-178'266'7399,"152"-226"-6892,2 2 0,2 1-1,2 0 1,1 1 0,-18 68-1,22-53-120,2 2 0,3-1 0,-4 112-1,14-144-337,2 0-1,0 0 0,2 0 0,1 0 1,1-1-1,1 0 0,1 0 0,2 0 1,1-2-1,22 41 0,-20-45-60,1 0 0,1-1 1,0-1-1,2 0 0,0-1 0,1-1 0,1 0 0,1-2 0,0 0 1,1-1-1,0-1 0,27 12 0,-11-10-256,1-1 0,1-3 0,0 0 0,1-3 0,-1-1 0,2-2 0,-1-1 0,0-3 0,1-1 0,-1-2 0,0-2 0,68-14-1,-95 14 221,0-1-1,0 0 0,-1 0 0,1-1 0,-1-1 0,0 0 0,-1-1 0,0 0 0,0 0 0,-1-1 0,0-1 1,0 0-1,11-16 0,-19 22 72,1 1 1,-2-1 0,1 1 0,0-1-1,-1 0 1,0 1 0,1-1-1,-1 0 1,-1 0 0,1 0 0,-1 0-1,1 0 1,-1 0 0,-1 0-1,1 0 1,0 0 0,-1 0-1,0 0 1,0 0 0,0 0 0,-2-4-1,0-1 83,-1 0 0,-1 0-1,0 0 1,0 1 0,0-1-1,-1 1 1,-10-10 0,-5-2 406,-42-31 1,-3-1 413,50 39-751,16 12-165,0 1 0,-1-1 0,1 1 0,0-1 1,-1 1-1,1-1 0,0 1 0,0-1 0,-1 1 1,1-1-1,0 1 0,0-1 0,0 1 0,0-1 0,0 1 1,0-1-1,0 0 0,0 1 0,0-1 0,0 1 0,0-1 1,0 1-1,0-1 0,1 0 0,-1 1 0,0-1 1,0 1-1,1-1 0,-1 1 0,0-1 0,1 0 0,10-11 69,-4 10-64,0 1-1,0 1 1,1-1 0,-1 1 0,0 0-1,0 1 1,1 0 0,6 2-1,-7-2-5,15 3 11,1 1-1,-2 0 0,1 2 0,-1 1 0,0 1 0,0 1 0,-1 0 0,-1 1 0,23 18 1,-27-18-11,-1 0 0,-1 1 1,0 1-1,0 1 1,-1-1-1,-1 2 0,0 0 1,-1 0-1,-1 0 1,-1 2-1,14 32 0,-12-15-16,0 1-1,-3 0 0,5 44 0,-11-57-579,0-1 0,-4 30 0,2-36-488,-2 0 0,0-1 0,-1 1 0,-6 15-1,4-9-3998,5 7-2825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507 0 12585,'-7'18'2044,"3"0"-207,-2 15 163,-11 25 104,-13-10-192,6 6-276,-9 13-308,-1 8-316,1 6-200,-4 7-167,0 5-133,0 7-104,-3 2-384,7 4-892,6-4-269,-3-11-519,-37 156-9361,57-181-180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108 281 12881,'-84'-91'2004,"77"73"-291,-6-18-273,10 21-264,6-9-112,10-18-248,7 18-156,14 6-156,13 9-132,20 5-256,13 4-260,17 10-448,4 11-440,13 12-516,-7 12-408,-3 12-861,-17 16-1403,-3 11-3233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288 447 12825,'-181'54'2160,"138"-39"-175,23-12-9,-4 6 88,4-3 3736,44-30-5011,36-18-169,24 2-296,30-11-660,23-12-733,14-3-735,9-13-1108,8-5-3709,16-1-6196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21 215 13645,'-20'-9'3505,"27"-15"-2249,19-9-324,4 15-168,-3-4-156,13 1-148,14 0-180,6-3-500,14 3-576,3 6-656,7 9-384,-10 6-373,-11 3-2107,-13 15-3321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6:59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17 311 12509,'-16'9'6389,"22"-24"-5665,18-15-216,16 6-156,17-9-624,13 0-768,14-7-784,6-5-997,14 0-1359,30-9-3181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61 10485,'0'1'108,"0"-1"1,0 0-1,-1 1 0,1-1 1,0 0-1,0 1 1,0-1-1,0 1 0,0-1 1,-1 0-1,1 0 0,0 1 1,0-1-1,-1 0 0,1 1 1,0-1-1,0 0 1,-1 0-1,1 1 0,0-1 1,-1 0-1,1 0 0,0 0 1,-1 0-1,1 1 0,0-1 1,-1 0-1,1 0 1,0 0-1,-1 0 0,1 0 1,-1 0-1,1 0 0,0 0 1,-1 0-1,1 0 0,0 0 1,-1 0-1,1 0 1,-1 0-1,1 0 0,0-1 1,-1 1-1,1 0 0,-27-9 3427,6 2 9344,22 11-12330,7 42-103,-4-27-446,-1 1-1,0-1 0,-1 1 1,-2 21-1,0 4 1,0-21 0,4-14 0,3-14 0,7-16 0,-13 18 0,35-49 0,3 1 0,1 2 0,51-47 0,-88 92 0,1 0 0,-1 0 0,1 0 0,-1 0 0,1 1 0,0 0 0,7-4 0,12 1 0,-20 5 1,1 1 1,-1-1-1,1 1 1,-1 0-1,1 0 1,-1 0-1,0 0 1,1 1-1,-1-1 1,0 1-1,0 0 1,0 0-1,0 0 1,-1 0-1,1 0 1,0 1-1,-1-1 1,0 1-1,1 0 1,-1 0-1,0 0 1,-1 0-1,1 0 1,0 0-1,-1 0 1,0 1-1,2 4 1,3 11-100,-1 1 1,-1-1 0,3 34 0,-6-38-134,11 45-4195,-6-41-2,1-1-4089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1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344 266 12053,'27'-106'1898,"-21"86"-672,1 1-1,1 0 1,15-26-1,2-8 4010,-24 50-2853,-2 10-1086,-66 333 3359,-63 168-4259,7-32-446,101-385 19,-8 32-138,-16 143-1,38-194-1290,-5 81-7040,12-146 7266,1 1 0,1-1 0,-1 0 0,1 1 0,3 9 0,-1-8-1778,1 0 0,0-1 0,8 13-1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57 444 16426,'-39'-12'2563,"38"11"-2447,1 1-1,-1 0 1,0 0-1,1-1 1,-1 1-1,0 0 1,1-1-1,-1 1 1,0-1-1,1 1 0,-1 0 1,0-1-1,1 0 1,-1 1-1,1-1 1,-1 1-1,1-1 1,0 0-1,-1 1 1,1-1-1,0 0 1,-1 1-1,1-1 1,0 0-1,0 0 1,-1 1-1,1-1 1,0 0-1,0 0 1,0 0-1,0-2 413,-1 0-324,0 0 0,1-1 1,-1 1-1,1 0 0,0 0 0,0 0 0,0-1 1,0 1-1,1 0 0,-1 0 0,1 0 1,0-1-1,0 1 0,0 0 0,0 0 1,0 0-1,1 1 0,-1-1 0,1 0 1,0 0-1,0 1 0,0-1 0,4-3 1,3-3 120,0 0 1,1 1 0,0 1 0,22-14-1,2 3 63,2 2 0,0 1 0,66-19 0,122-16-624,-197 45 115,5-2-269,387-73-4810,-138 38-5827,-160 29-194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64 157 8917,'0'0'4205,"-3"0"-2297,-16-4-551,16 4-690,0-1-1,0 0 0,0 0 1,0-1-1,1 1 0,-1 0 1,0-1-1,1 0 0,-1 1 0,1-1 1,-1 0-1,1-1 0,-3-2 1,4 3 183,5 0-191,5-4-518,2 1 1,-1 1-1,0 0 0,1 0 1,0 1-1,0 0 0,11-1 1,88-7 231,-82 10-277,606-31 342,-130 9-1750,13 1-992,-292 20-2520,-242 2 2375,1 2 0,-25 4 0,20-2 137,-42 8-5868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3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147 414 4340,'-10'-27'5404,"11"25"-4804,1 0-396,0-1 0,0 1 1,0-1-1,-1 0 0,1 0 0,-1 1 1,2-5-1,-11-23 827,8 29-910,0 0 0,-1-1 1,1 1-1,0 0 0,-1 0 1,0-1-1,1 1 0,-1 0 1,0 0-1,1 0 0,-1 0 0,0 0 1,0 0-1,0 0 0,0 0 1,0 0-1,0 0 0,0 1 1,0-1-1,-1 0 0,1 1 1,0-1-1,-3 0 0,5-3 728,2-22 98,1 0 1,1 0-1,2 1 1,0 0-1,2 0 1,1 1-1,23-43 1,-31 64-872,-1 0-1,0 1 1,0-1 0,0 0-1,0-1 1,0 1 0,0 0 0,-1-4-1,2 0 37,-1 3 97,0 2-46,0 2-157,13-14 168,-4 27-60,-2 1-53,12 15-6,0 0-1,2-2 1,0 0 0,2-2 0,51 43-1,-6-15-51,91 52-1,155 61 69,12-26-511,-209-91-91,-70-31 205,-34-14 139,-1 1-1,1 0 1,22 14 0,-34-18 66,-9 17-47,4-12 153,-1 0 0,0 0 0,0 0 0,-1-1 0,0 1 0,0-1 0,0 0 0,0-1 0,-1 1 1,0-1-1,0-1 0,-9 6 0,-9 6 0,-136 85-257,-231 108 1,249-137 172,-104 57-89,-103 51 14,326-167 169,6-5-4,0 1-1,1 0 1,1 1-1,0 1 0,0 0 1,-17 16-1,32-25 11,-1-1-1,1 0 0,0 0 0,-1 0 0,1 1 0,0-1 0,0 0 0,-1 1 0,1-1 0,0 0 1,0 1-1,0-1 0,-1 0 0,1 1 0,0-1 0,0 0 0,0 1 0,0-1 0,0 0 1,0 1-1,-1-1 0,1 1 0,0-1 0,0 0 0,0 1 0,0-1 0,1 0 0,-1 1 0,0-1 1,0 1-1,0-1 0,0 0 0,0 1 0,0-1 0,1 0 0,-1 1 0,0-1 0,6 4 1,1-1 0,-1 0 0,1-1 0,-1 1 0,1-1 0,0-1-1,0 1 1,0-1 0,0 0 0,10-1 0,-12 1 1,156 6 21,184-15 1,-167 1-15,338-9-9,434-12-1400,-815 27-1641,-91 1-1148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1 391 5573,'10'-36'15441,"-10"33"-14843,6-16 110,-6 19-695,0 0-1,0 0 1,0 0 0,0 0-1,0 0 1,0 0-1,0 0 1,0 0-1,0 0 1,0 0 0,0 0-1,0 0 1,1 0-1,-1 0 1,0 0-1,0 0 1,0 0 0,0 0-1,0 0 1,0 0-1,0 0 1,0 0-1,0 0 1,0 0 0,0 0-1,0 0 1,1 0-1,-1 0 1,0 0-1,0 0 1,0 0-1,0 0 1,0 0 0,0 0-1,0 0 1,0 0-1,0 0 1,0 0-1,0 0 1,0 0 0,0 0-1,0 0 1,0 0-1,1 0 1,-1 0-1,0 0 1,0-1 0,0 1-1,0 0 1,0 0-1,0 0 1,0 0-1,0 0 1,0 0 0,0 0-1,0 0 1,0 0-1,0 0 1,0 0-1,0-1 1,2 33 1193,1 8-1221,3 3 77,3-1 0,1 0 0,27 69 0,0-17 4,-36-93-65,0 1 0,1-1 0,-1 0 0,1 0 0,-1 1 0,1-1 1,-1 0-1,1-1 0,0 1 0,-1 0 0,1 0 0,0-1 0,0 1 1,0-1-1,0 0 0,-1 1 0,1-1 0,0 0 0,0 0 0,0 0 0,0 0 1,0-1-1,2 1 0,3-4 3,1 0-1,-1 0 1,0-1 0,0 0 0,0 0-1,-1-1 1,0 0 0,0 0 0,0 0-1,-1-1 1,5-7 0,13-20 154,18-39 1,-13 23 12,121-177 393,-76 120-146,-55 82-293,1 0-1,26-27 1,-35 41-61,1 2 1,0-1 0,1 1-1,-1 1 1,1 0 0,1 1-1,13-6 1,-22 11-31,1 0-1,0 1 1,-1 0 0,1 0-1,0 0 1,-1 1-1,1 0 1,0 0-1,0 0 1,0 0 0,-1 1-1,1-1 1,0 1-1,-1 1 1,1-1 0,-1 1-1,1-1 1,-1 1-1,0 0 1,1 1 0,-1-1-1,0 1 1,-1 0-1,1 0 1,0 0 0,-1 0-1,0 1 1,4 4-1,5 6 36,-1 1-1,-1 0 1,-1 1-1,0 0 1,-1 0-1,7 21 1,4 17 67,-3 1 0,14 81 0,4 121-1307,-32-239 960,4 54-1628,-4 1 1,-7 79 0,-13 47-7086,7-76-1158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5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90 467 9329,'-24'30'16488,"43"-57"-15631,-19 25-838,1 1 0,-1 0 0,1 0-1,-1-1 1,1 1 0,-1 0-1,0-1 1,1 1 0,-1-1 0,0 1-1,0 0 1,0-1 0,0 1-1,0-1 1,-1-2 0,0-4 35,6-21 39,1 1-1,2-1 0,16-41 0,-18 51-67,14-47 46,6-16 4,-22 71 0,-1 0 0,0 0 0,0-1 0,-1 1 0,1-18 0,0 0 186,-17 37 383,7 4-520,-1-1 0,2 1 0,-1 1 0,2-1 0,-1 1-1,2 0 1,-5 18 0,-2 6 36,-24 63 41,-39 191-1,65-167-1791,3-36-1542,5-77 1466,1 1 0,0 0 0,2 17 0,0-7-3737,-1 1-5291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10 13297,'-36'-9'9113,"46"18"-8833,0 3-328,-4 9-2356,4-3-240,7 6-2573,13 9-4176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5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10073,'2'1'114,"-1"1"1,1-1-1,0 0 1,0 0-1,-1 0 0,1 0 1,0 0-1,0 0 1,0 0-1,0 0 0,0-1 1,0 1-1,0-1 1,0 0-1,0 0 0,0 1 1,1-1-1,-1 0 1,0-1-1,0 1 0,0 0 1,3-1-1,-1 0-114,0 1-1,0-1 0,0 1 1,0 0-1,0 0 0,0 1 1,6 0-1,1 2-201,0 1 0,-1 0 1,0 0-1,1 1 0,-2 0 0,1 1 0,-1 0 0,0 1 0,0 0 0,0 0 1,-1 1-1,0 0 0,10 14 0,-13-15 154,0 0 0,-1 0 0,1 1 0,-2-1 0,1 1 0,-1 0 0,-1 0 0,1 0 0,-1 0 0,-1 0 0,1 0 0,-1 1 0,-1-1 0,0 1 0,0-1 0,0 0 0,-1 1 0,-1-1 0,-1 9 0,2-16 43,-19 59 11,18-55-159,0-1-1,0 1 0,-1-1 0,1 1 0,-1-1 0,0 0 0,-1-1 1,1 1-1,-1 0 0,-5 4 0,6-6-981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5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14 142 8205,'-13'-3'6820,"16"-15"-6308,0 3-240,14-3-516,17-6-528,-11 6-228,4 0-640,0 0-1920,6 9-2049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5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1 6049,'-16'21'1012,"2"0"-160,-9-9-348,-1 0-396,8-9-712,-1 3-1680,0 6-369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0:0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3241 5100,'-1'-1'81,"1"1"0,-1 0 0,0-1-1,0 1 1,0 0 0,0 0-1,0 0 1,-1 0 0,1-1-1,0 2 1,0-1 0,0 0-1,0 0 1,0 0 0,0 0-1,0 1 1,-1-1 0,-1 12 2313,3-10-2262,0-1-1,0 1 1,0 0 0,-1-1-1,1 1 1,0-1 0,-1 1-1,1-1 1,-1 1 0,1-1-1,-1 1 1,0-1 0,0 0-1,0 1 1,0-1 0,0 0-1,-2 2 1,3-2-45,-1-1 0,1 0 1,0 1-1,-1-1 0,1 0 0,-1 1 0,1-1 0,0 1 1,-1-1-1,1 0 0,0 1 0,0-1 0,-1 1 0,1-1 1,0 1-1,0-1 0,0 1 0,0-1 0,0 1 0,-1 0 1,1-1-1,0 1 0,0-1 0,0 1 0,0-1 0,1 1 1,-1-1-1,0 1 0,0-1 0,0 1 0,0-1 0,0 1 1,1-1-1,-1 1 0,0-1 0,0 1 0,1-1 1,-1 1-1,0-1 0,1 0 0,-1 1 0,1-1 0,-1 1 1,0-1-1,1 0 0,-1 0 0,1 1 0,-1-1 0,1 0 1,-1 0-1,1 1 0,-1-1 0,1 0 0,-1 0 0,1 0 1,0 0-1,39 11 380,-39-11-359,22 2 132,1 0-1,-1-2 1,0 0 0,0-2-1,0-1 1,25-5 0,20-3 60,978-157 1271,-809 126-1384,222-40 44,81-18-29,85-13-49,78-13-65,73-9-6,67-6 2,60-3-31,1993-268 61,12 45-85,-2645 335-27,906-115-85,-711 88 41,1730-230-187,-1367 169 93,-75 0-140,-82 3-218,-81 5-266,-81 4-395,-81 5-632,-84 7-820,-77 8-1756,-52 15-2356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11165,'-17'25'5188,"10"-37"-2751,-3 2 4359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6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0 14061,'0'0'4253,"-6"21"-1901,2 1-120,-6 2-44,-3 15-612,6-3-231,-6 0-277,-4 6-220,0 4-176,-6 5-168,-7 3-608,3-3-752,0-5-804,-3 2-997,-17 6-1263,7 3-2553,10 1-5972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8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64 8909,'1'-2'245,"0"-1"0,-1 1 0,1 0 0,0 0 0,-1-1 1,1 1-1,-1 0 0,0-1 0,0 1 0,0 0 0,0-1 0,0 1 0,-1 0 1,1-1-1,-1-1 0,-2-20 8869,-17 42-6273,13-7-2530,0 0-1,1 1 0,1 0 1,0 0-1,1 0 1,0 1-1,-4 19 0,0 2 128,-17 64 579,-13 127-1,5 104-3049,32-313 1735,-25 169-5916,10-87-2099,11-44-1585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8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0 13429,'0'0'8261,"4"2"-7344,9 6-603,-1 1 1,0 0-1,0 0 1,-1 1-1,10 12 1,51 61 498,-55-63-731,-2 2 0,0 0 0,-1 0 0,-2 2 0,0 0 0,-1 0 0,9 35 1,-17-49-143,0 0 1,-1 0 0,0 0 0,-1 0 0,0 1-1,-1-1 1,0 0 0,-1 0 0,0 1 0,0-1 0,-1 0-1,0 0 1,-1 0 0,0 0 0,-1-1 0,0 1-1,-1-1 1,1 0 0,-2 0 0,1 0 0,-11 11 0,0-4-305,0-1 1,-1-1 0,0 0-1,-1-1 1,-1-1 0,-25 12-1,3-5-1246,0-1 0,-48 12 0,-28 5-5757,63-15 430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8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473 25 9997,'-18'-4'892,"15"3"-595,-1 1 1,1-1 0,-1 0-1,1 0 1,0 0 0,-1 0-1,1-1 1,0 1 0,0-1-1,0 0 1,-5-4 0,1 4 1488,0 2-1425,1 1 0,0-1 0,-1 1 0,1 0 0,0 0 0,0 1 0,0 0 0,0 0 0,-10 5 0,5 0 241,1 0 0,0 0 0,0 1 0,-15 16 0,-1 5-83,1 1-1,1 1 0,2 1 1,1 1-1,1 1 1,2 0-1,1 2 0,2 0 1,-12 47-1,13-31-328,2 1 1,2 0-1,3 1 1,2 0-1,3 0 1,4 65-1,3-75-471,1 0-1,3-1 1,1 0-1,2 0 1,2-1-1,2 0 1,1-2-1,3 0 1,1-1-1,2-1 1,37 48-1,-33-52-1314,2-2-1,51 46 1,-49-53-1282,1-1 1,68 39-1,-8-19-6722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09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1632 0 12589,'-6'4'347,"-1"1"0,1-1-1,1 1 1,-1 0 0,1 1 0,0 0-1,0-1 1,0 1 0,1 1 0,0-1 0,0 1-1,1-1 1,0 1 0,0 0 0,0 1-1,-1 6 1,-16 36 1128,-95 237 2953,75-176-3631,-61 118 1,39-115-701,-4-2 1,-5-4 0,-108 125-1,126-173-698,-2-2 0,-3-3 0,-3-2 0,-2-3-1,-1-3 1,-109 59 0,143-91-483,-1-1-1,0-1 1,-65 16 0,71-24-750,0-1 1,-1-1 0,-29 0 0,2-7-5677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10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7 175 8793,'-2'-4'459,"1"0"-1,0-1 1,0 1 0,0 0 0,1 0 0,-1-1 0,1 1 0,0 0-1,1-1 1,-1 1 0,1 0 0,0-1 0,0 1 0,0 0-1,0 0 1,1 0 0,-1 0 0,5-6 0,-3 3-238,0 1 1,1 0 0,-1 0-1,2 0 1,-1 0-1,1 1 1,-1-1-1,1 1 1,1 0 0,-1 1-1,7-5 1,-6 6-169,1 0 0,0 1-1,-1-1 1,1 2 0,0-1 0,0 0 0,0 1 0,0 1-1,0-1 1,1 1 0,-1 0 0,0 1 0,0 0 0,0 0-1,0 0 1,0 1 0,0 0 0,-1 0 0,9 4 0,-5-1-35,0 0 1,0 1-1,-1 0 1,0 0-1,0 1 1,0 0 0,-1 0-1,0 1 1,0 1-1,-1-1 1,10 15-1,-10-10-5,0 1-1,-1 0 0,-1 0 0,0 0 0,0 0 1,-2 1-1,0 0 0,0 0 0,-2 0 0,1 0 1,-2 0-1,0 0 0,-4 25 0,-2-3 7,-2 0 0,-2 0 0,-1-1-1,-20 45 1,20-57 6,0-1 1,-2 0-1,-1-1 0,-1-1 1,-1 0-1,0-1 0,-2 0 1,-28 24-1,36-34 73,1 0-1,1 0 1,-13 20-1,17-23-34,2-5 24,29 3 7,-5-6-261,0-1 0,-1-1 0,1-1-1,28-9 1,28-5-824,251-34-5471,-187 33 626,-71 12 369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11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79 13605,'-23'-3'1964,"9"-6"-319,1 0 683,0 0-1512,-1 0 176,1-3-1980,3 3-776,0 0-1105,-4 0-1719,34 12-3569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3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0 211 11709,'0'0'5740,"3"-2"-4770,4-4-783,0 1-1,1 0 1,0 1 0,0 0 0,0 0-1,0 0 1,0 1 0,13-2-1,77-14 310,-88 17-430,671-73 810,-223 42-3586,-30 3-5877,-296 20 1331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19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19 122 16786,'-3'-6'555,"0"0"0,0 0 0,1-1 0,0 1 1,0-1-1,-1-12 0,2 15-31,1 1 1,1-1 0,-1 0-1,1 0 1,-1 1-1,1-1 1,0 1-1,1-1 1,-1 0-1,0 1 1,1 0-1,0-1 1,3-4-1,9 0 3223,7 7-2869,-17 4-868,0 1 1,0 0 0,-1 1-1,0-1 1,0 0 0,0 1-1,0 0 1,-1 0 0,1 0-1,0 5 1,2 0-1,9 24-10,-2 0 0,-1 1 0,-1 0 0,-2 1 0,4 45 0,1 185 0,-15 123 0,9 255 0,-2-574 33,2-1 0,27 106-1,-24-139-1291,2 0 0,20 41 0,-20-52-1778,2-1 0,0 0 1,31 36-1,7-3-10920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19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125 715 13577,'-27'-10'1331,"14"5"552,0 1 0,0 0 1,-1 0-1,1 2 0,-18-3 0,34 2-1076,7-7-657,1 1 1,0 1-1,0 0 0,1 0 1,0 1-1,0 0 0,1 1 1,14-5-1,118-31-744,-69 22 71,5-4-140,-1-4 0,79-40 0,-119 49 510,-2-3 1,-1-1-1,-1-1 1,-1-2 0,58-56-1,-81 69 337,0-1-1,-1-1 1,-1 1 0,0-2-1,8-18 1,30-81 3742,-47 113-3839,0-1 1299,-3 3-1257,0 0 1,1 1 0,-1-1-1,0 0 1,1 1 0,-1-1-1,1 1 1,-1 0 0,0-1-1,1 1 1,0 0 0,-1 0-1,-1 2 1,2-3-91,-5 5-30,0 0 0,1 0 0,0 0 0,-1 1 0,2-1 0,-1 1 0,-7 13 0,-24 53-21,28-54 18,-93 270-6,66-176 0,-23 86 0,9 2 0,-28 252 0,70-396-1122,1 67 1,12-35-3438,-3-65 225,12 39-1,10 4-9977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2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78 326 7673,'-48'10'2267,"30"0"1664,7 13 7934,17-24-10710,576-75 2901,-6-59-9279,-299 36-4775,-245 86 8041,79-31-8828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0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996 54 16369,'-20'-14'1620,"16"10"-1096,0 0 0,-1 0 0,0 1 0,0-1 1,0 1-1,0 1 0,0-1 0,0 1 1,-1-1-1,1 2 0,-1-1 0,1 1 1,-1-1-1,0 1 0,0 1 0,0-1 1,1 1-1,-1 0 0,-9 2 0,0 2-160,0 0 0,0 2 0,1-1 0,0 2 0,0 0 0,0 1 0,1 0 0,0 1 0,1 0 0,0 1 0,-17 18 0,5-3-379,2 1 1,1 0-1,1 2 0,-22 39 0,29-43 15,0 1 0,2 0 0,1 1 0,0 0 0,-8 42 0,8-22 0,2 0 0,2 1 0,2 0 0,3 84 0,8-60 0,28 118 0,34 66 0,25 116 0,-90-346 0,-1 1 0,-1-1 0,-1 1 0,-1-1 0,-1 1 0,-9 47 0,7-60 0,0 1 0,-1-1 0,-1 0 0,0-1 0,-1 1 0,-1-1 0,0 0 0,0 0 0,-1-1 0,0 0 0,-1-1 0,-1 0 0,1 0 0,-18 12 0,3-5 7,-1-1-1,0-2 1,-2-1-1,-53 20 1,33-18-142,0-2 0,-58 8 0,97-20-499,-1 0-1,0-1 1,1 0-1,-1 0 1,0 0 0,0-1-1,1-1 1,-1 0 0,1 0-1,0 0 1,-1-1 0,1 0-1,0-1 1,-15-8-1,23 11 311,-1 1-1,0-1 0,1 1 0,-1 0 0,0-1 0,1 1 0,-1-1 0,0 1 1,1-1-1,-1 0 0,1 1 0,-1-1 0,1 1 0,-1-1 0,1 0 0,-1 0 1,1 1-1,0-1 0,0 0 0,-1 0 0,1 1 0,0-2 0,4-25-12098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4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5224,'0'0'1055,"3"1"-208,0 0-745,0 1 0,-1-1 0,1 1 0,0 0 1,-1 0-1,1 0 0,-1 0 0,0 0 0,0 0 0,0 1 0,0-1 0,0 1 0,0-1 0,-1 1 1,1 0-1,-1-1 0,0 1 0,0 0 0,0 0 0,1 4 0,10 22 290,-3-12-363,0 0 1,1-1 0,1 0 0,0-1 0,1 0 0,1-1 0,22 21 0,42 24-1246,3-3 0,2-4 0,93 43-1,-79-44-835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5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138 143 4668,'-57'-34'1281,"34"16"-493,2 0 432,1 12-936,4-3-368,26-15-2829,16-9 653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1 13617,'0'0'2529,"-5"1"-44,-3 0-1999,0 1 0,1 1 0,-1-1 1,1 1-1,-1 0 0,1 1 0,0 0 0,0 0 0,1 1 0,-1 0 1,1 0-1,0 0 0,0 1 0,1-1 0,0 2 0,0-1 0,0 0 1,1 1-1,0 0 0,-6 13 0,-9 24 698,2 1 0,-14 57 0,-13 99-800,31-139-393,-123 646 9,91-424 0,38-210 0,5 137 0,3-189 0,0-1 0,2 1 0,1-1 0,8 27 0,-11-43 0,1-1 0,-1 1 0,1 0 0,1-1 0,-1 0 0,1 1 0,-1-1 0,1 0 0,0 0 0,1-1 0,-1 1 0,1 0 0,-1-1 0,1 0 0,0 0 0,0 0 0,1-1 0,-1 1 0,0-1 0,1 0 0,-1 0 0,1-1 0,0 1 0,9 0 0,-5-1 0,1-1 0,0 0 0,-1-1 0,1 0 0,-1-1 0,1 0 0,-1 0 0,0-1 0,0 0 0,0-1 0,15-8 0,3-3 0,-1-2 0,34-28 0,19-24 0,102-116 0,-16 13 0,-126 136 0,2 1 0,63-42 0,-88 68 0,0 0 0,0 0 0,1 2 0,1 0 0,-1 1 0,1 1 0,0 0 0,0 1 0,0 1 0,0 1 0,1 1 0,-1 1 0,1 0 0,-1 1 0,1 1 0,-1 1 0,0 0 0,0 1 0,0 2 0,0-1 0,25 14 0,132 68 0,-105-50 0,1-3 0,81 27 0,-129-53 0,1-2 0,0-1 0,0 0 0,0-2 0,1-1 0,-1 0 0,1-2 0,-1-1 0,1-1 0,46-10 0,-57 8 0,0 0 0,0-1 0,0 0 0,-1-1 0,0-1 0,0 0 0,-1-1 0,0 0 0,0-1 0,-1 0 0,0-1 0,0 0 0,-1-1 0,15-21 0,-15 17 0,-2 0 0,0-1 0,-1 1 0,0-1 0,-2-1 0,0 1 0,0-1 0,-2 0 0,0 0 0,-1 0 0,0 0 0,-2-22 0,-3-10 0,-3-1 0,-1 1 0,-3 0 0,-1 0 0,-3 1 0,-26-59 0,-15-17 0,-74-121 0,69 144-742,-117-153 0,160 234-494,-11-14-2572,23 25-3191,64 15-9257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8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20 12389,'0'0'94,"1"-1"1,-1 0-1,-1 0 0,1 0 0,0 1 0,0-1 1,0 0-1,0 0 0,-1 1 0,1-1 1,0 0-1,-1 0 0,1 1 0,0-1 0,-1 0 1,1 1-1,-1-1 0,1 0 0,-1 1 1,1-1-1,-1 1 0,0-1 0,1 1 0,-1-1 1,0 1-1,1-1 0,-1 1 0,0 0 1,0-1-1,1 1 0,-1 0 0,0 0 0,0 0 1,0-1-1,1 1 0,-1 0 0,0 0 1,0 0-1,0 0 0,1 0 0,-1 1 0,0-1 1,0 0-1,0 0 0,1 0 0,-1 1 1,0-1-1,0 0 0,1 1 0,-1-1 0,0 1 1,1-1-1,-2 1 0,-1 2 247,-1 0 0,1 0 0,0 0-1,0 1 1,1-1 0,-1 0 0,0 1 0,1 0-1,-4 8 1,1 5 752,1 0-1,0 1 0,1 0 1,1 0-1,1 33 0,-1-6 208,-23 248 2668,-73 391-3908,90-637-60,-35 247 0,38-232 0,2-1 0,9 111 0,-5-165 0,0 0 0,0 0 0,1 0 0,-1 0 0,2 0 0,-1 0 0,1-1 0,5 11 0,-6-15 0,-1 0 0,1 0 0,-1 0 0,1 0 0,0 0 0,0-1 0,0 1 0,0-1 0,0 1 0,0-1 0,1 0 0,-1 1 0,0-1 0,1 0 0,-1-1 0,1 1 0,-1 0 0,1-1 0,-1 1 0,1-1 0,-1 0 0,1 0 0,0 0 0,-1 0 0,1 0 0,3-2 0,5 0 0,0-1 0,-1-1 0,1 0 0,-1 0 0,0-1 0,0-1 0,-1 1 0,1-2 0,-1 1 0,9-9 0,14-16 0,37-42 0,-27 26 0,4-3 0,84-81 0,-114 117 0,0 1 0,1 1 0,1 1 0,0 0 0,1 1 0,32-13 0,-42 21 0,0 0 0,0 0 0,0 0 0,0 1 0,1 1 0,-1-1 0,0 2 0,1-1 0,-1 1 0,0 1 0,1 0 0,-1 0 0,0 0 0,0 1 0,-1 1 0,1 0 0,-1 0 0,0 0 0,13 10 0,10 9 0,-1 1 0,-1 2 0,37 42 0,-42-42 0,9 9 0,2-1 0,62 46 0,-84-71 0,0 0 0,1-1 0,0-1 0,0 0 0,0-1 0,1-1 0,0 0 0,0-1 0,1-1 0,-1 0 0,1-1 0,17 0 0,-16-2 0,-1-1 0,1 0 0,-1-2 0,0 0 0,0 0 0,0-2 0,0 0 0,-1-1 0,0 0 0,0-1 0,25-16 0,-24 10 0,1 0 0,-2 0 0,1-2 0,-2 0 0,0-1 0,-1 0 0,-1-1 0,20-34 0,-13 14 0,-1-1 0,-1-1 0,-3-1 0,-1 0 0,-2-1 0,-2 0 0,7-76 0,-15 113 0,-1-1 0,1 0 0,-1 1 0,-1-1 0,1 0 0,-1 1 0,0-1 0,0 1 0,0-1 0,0 1 0,-1-1 0,0 1 0,0 0 0,0 0 0,0 0 0,-6-7 0,7 10 0,1 1 0,-1-1 0,1 1 0,-1-1 0,1 1 0,-1 0 0,1-1 0,-1 1 0,1 0 0,-1 0 0,1-1 0,-1 1 0,0 0 0,1 0 0,-1 0 0,1 0 0,-1 0 0,0 0 0,1 0 0,-1 0 0,1 0 0,-1 0 0,0 0 0,1 0 0,-1 0 0,1 0 0,-1 0 0,0 1 0,1-1 0,-2 1 0,-16 17 0,13-10 0,0-1 0,1 1 0,0 1 0,-4 12 0,-3 19 0,2 0 0,2 1 0,2-1 0,2 1 0,1 0 0,3 0 0,1 0 0,8 47 0,-7-73 0,0 0 0,1 0 0,1-1 0,1 0 0,0 0 0,8 15 0,-12-26 0,0 1 0,0-1 0,0 1 0,0-1 0,1 0 0,0 0 0,-1 0 0,1-1 0,0 1 0,0-1 0,0 1 0,1-1 0,-1 0 0,1 0 0,-1-1 0,1 1 0,-1-1 0,1 1 0,0-1 0,0 0 0,0-1 0,-1 1 0,1-1 0,0 1 0,0-1 0,0 0 0,0-1 0,7 0 0,-1-3-3,1 0 0,-1 0 0,0-1 0,-1 0 0,1-1 0,-1 0 0,0-1-1,-1 1 1,1-2 0,-1 1 0,-1-1 0,1 0 0,-1-1 0,-1 0 0,9-14 0,8-17-315,-2-1 0,21-56 0,-41 94 286,139-333-1460,-130 313 1436,1 1 0,0 1 0,2 0 0,17-20 0,-30 41 57,0 0 0,0-1 0,0 1-1,0 0 1,0 0 0,0 0 0,0-1 0,1 1 0,-1 0-1,0 0 1,0 0 0,0 0 0,0 0 0,1 0 0,-1-1 0,0 1-1,0 0 1,0 0 0,1 0 0,-1 0 0,0 0 0,0 0-1,0 0 1,1 0 0,-1 0 0,0 0 0,0 0 0,1 0-1,-1 0 1,0 0 0,0 0 0,0 0 0,1 0 0,-1 0 0,0 0-1,0 0 1,0 0 0,1 0 0,-1 1 0,0-1 0,0 0-1,14 4 24,-8-3-14,0 1 1,1 0-1,-1 0 1,0 0 0,0 1-1,-1 0 1,1 0 0,-1 0-1,6 5 1,7 7 9,0 1 0,-2 1 0,1 1 0,15 23 0,-23-27-15,0-1 0,1 0 1,1 0-1,0-1 0,0 0 0,1-1 1,27 20-1,-32-27-6,1 0 1,0 0-1,0 0 0,0-1 1,0 0-1,1-1 0,-1 0 1,1 0-1,-1-1 0,1 0 1,-1 0-1,1-1 0,0 0 1,0-1-1,-1 0 0,18-4 0,32-13-76,0-2-1,-1-4 1,63-35-1,-56 27 402,132-48-1,-183 77-106,1 0-1,-1 0 0,25 0 1,-33 2-185,0 1 0,-1 0 0,1 0 1,0 1-1,-1-1 0,1 1 0,0 0 0,-1 1 1,1-1-1,-1 1 0,0-1 0,1 1 0,-1 1 1,5 2-1,0 3-451,0-1 1,0 0-1,1 0 1,0-1-1,1-1 1,12 6-1,35 9-5382,-18-6-1826,2 0-4972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1908 12885,'-22'-26'3184,"17"21"-102,4 2-278,-3-8-1081,3 7-1241,-1 0 0,1-1 0,0 1 0,0 0 0,0-1 0,0 1-1,1 0 1,0-1 0,0 1 0,0-1 0,1-5 0,10-45 1821,11-78-1300,-9 12-1003,5 0 0,5 2 0,49-145 0,6-10 0,-54 174 0,112-403 0,-106 404 0,-27 85 0,-6 13 0,-7 11 0,6-2 0,0-1 0,0 1 0,1 0 0,0 0 0,0 0 0,1 0 0,-2 12 0,-6 68 0,8-57 0,-6 98 0,5-1 0,6 1 0,6-1 0,5-1 0,6 0 0,43 150 0,150 362 0,-208-625-26,11 27 45,-1 1 0,-3 0 0,-1 0 0,5 49 0,-15-79-33,0 0 0,-1 1 1,-1-1-1,0 0 0,-1 0 0,0 0 1,-1 1-1,-4 13 0,3-18-39,0 0 0,0 0 0,0-1-1,-1 1 1,0-1 0,0 0 0,-1 0 0,0-1 0,0 0-1,0 0 1,-1 0 0,-13 8 0,6-5-327,-1-1-1,0 0 1,0-1 0,0-1-1,-1-1 1,0 0 0,0-1-1,-1 0 1,1-2 0,0 0-1,-1 0 1,-24-2 0,26-2-371,1 1-1,-1-2 1,1 0 0,-1-1 0,-26-10 0,29 8-528,-1 0 0,1-1 0,1 0 1,-1-1-1,1-1 0,-17-15 1,-11-22-9357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4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1304 11561,'-8'0'728,"5"0"-345,1 0 0,-1-1-1,0 1 1,1-1 0,-1 1 0,0-1-1,1 0 1,-1 0 0,-3-2 0,5 2-138,0 1 0,1-1 0,-1 0 1,0 0-1,1 0 0,-1 0 0,1 0 0,0 0 0,-1-1 1,1 1-1,0 0 0,-1 0 0,1 0 0,0 0 1,0 0-1,0-1 0,0 1 0,0 0 0,0 0 0,0 0 1,1 0-1,-1 0 0,1-2 0,-1-6 2463,-10 17-1341,9-7-1308,0 1-1,0-1 1,0 1 0,0 0 0,0-1 0,1 1-1,-1 0 1,0 0 0,1-1 0,0 1 0,-1 0 0,1 0-1,0 0 1,0 0 0,0-1 0,0 1 0,1 3 0,7 32 271,-5-25-198,67 475 1293,-66-446-1382,10 82 96,-14-122-138,0 1 1,0-1-1,0 1 1,0-1-1,1 0 1,-1 1-1,0-1 0,1 1 1,-1-1-1,1 0 1,0 1-1,-1-1 1,1 0-1,0 0 0,0 0 1,0 1-1,0-1 1,0 0-1,0 0 1,0 0-1,0 0 0,0-1 1,0 1-1,1 0 1,-1 0-1,0-1 1,1 1-1,-1-1 0,0 1 1,1-1-1,-1 1 1,1-1-1,-1 0 1,0 0-1,1 0 0,-1 0 1,1 0-1,-1 0 1,1 0-1,-1 0 1,1-1-1,-1 1 0,0 0 1,1-1-1,-1 1 1,0-1-1,1 0 1,-1 1-1,2-3 0,20-12 1,0-1 0,-2-1 1,0-1-1,34-38 0,-1 2 10,-34 35 19,0 2 1,2 0-1,0 1 0,1 1 1,37-18-1,-43 26 46,-1 1 0,2 0 0,-1 1 0,1 1 0,0 0 0,0 2 0,0 0 0,0 1 0,23 1 0,211 35 753,-165-20-533,89 5 1,-111-18-248,75-6-1,-118 2-51,1-1-1,-1-1 0,0-1 0,-1 0 1,0-2-1,0-1 0,22-11 0,-36 15-18,0 0-1,-1 0 1,1 0 0,-1-1-1,0 0 1,-1 0-1,1 0 1,-1-1 0,0 0-1,0 0 1,-1 0 0,0-1-1,0 0 1,0 1-1,-1-1 1,0-1 0,0 1-1,-1 0 1,0-1-1,0 1 1,-1-1 0,0 1-1,0-1 1,-1 0-1,0 0 1,0 1 0,-1-1-1,0 0 1,0 1-1,0-1 1,-1 1 0,-1-1-1,-3-8 1,5 13-1,-1 0 1,1 0-1,-1 0 0,1 0 1,-1 0-1,0 0 0,0 1 1,0-1-1,-1 1 1,1-1-1,-1 1 0,1 0 1,-1 0-1,0 0 0,1 0 1,-1 1-1,0-1 1,0 1-1,0-1 0,-1 1 1,1 0-1,0 0 0,0 1 1,-1-1-1,1 1 1,0 0-1,-1-1 0,1 1 1,0 1-1,-1-1 0,1 0 1,-5 2-1,3 0-139,-1 0 0,0 0-1,1 0 1,-1 1 0,1 0-1,0 0 1,0 0 0,0 1-1,0-1 1,1 1 0,-1 0-1,1 1 1,0-1 0,0 1-1,1 0 1,-1 0 0,-3 6-1,-87 166-6668,93-176 6808,0 0 0,0 1 0,1-1 0,-1 0-1,1 0 1,-1 0 0,1 1 0,0-1 0,-1 0 0,1 0-1,0 1 1,0-1 0,0 0 0,0 1 0,0-1 0,0 0-1,0 1 1,0-1 0,1 0 0,-1 0 0,1 1 0,-1-1-1,0 0 1,1 0 0,0 0 0,-1 1 0,1-1 0,0 0-1,1 1 1,1 1 130,1-1-1,-1 0 0,1 0 1,0-1-1,0 1 0,-1-1 1,1 1-1,7 0 1,9 2 219,-1-1 0,1-1 0,0-1 1,34-2-1,77-13 312,-130 13-633,24-2 49,-1-2 1,1-1-1,-1-1 0,0-1 0,0-1 0,-1-1 1,35-21-1,-41 20-69,-1-1 0,0 0 0,-1-1 0,-1-1 0,0 0 0,-1-1 0,0-1 0,-1 0 0,-1 0 0,10-19 0,-1-9 2,-2 0 0,-2-1 0,12-54 0,-14 47 92,0 7 1067,-3-2-1,-1 1 0,6-95 1,-15 148-664,0 1 1,1-1-1,-1 1 1,5 8-1,2 13 104,13 112 1115,-15-93-1705,1 0-1,18 62 0,-19-94 4,7 28 0,34 72 0,-42-106 0,0 0 0,0 0 0,1-1 0,0 0 0,1 0 0,0-1 0,0 1 0,1-2 0,0 1 0,1-1 0,-1 0 0,19 10 0,-23-15-26,1 0 0,-1 0 0,1-1 0,0 0 0,0 0 0,-1 0 0,1 0 0,0-1 0,0 1 0,0-1-1,0-1 1,0 1 0,0-1 0,-1 0 0,1 0 0,0 0 0,0 0 0,-1-1 0,1 0 0,-1 0 0,0 0 0,1-1 0,-1 1 0,0-1 0,0 0 0,0 0 0,5-7 0,7-6-399,-2-2 1,0 1 0,-1-2-1,17-31 1,-26 42 307,43-79-868,-4-2 0,-3-2 0,39-140-1,-34 59 307,24-186 0,-63 322 661,18-142 381,-22 151-61,-1 0 0,-1 0 0,-2-1 1,-6-35-1,-5 19 681,13 43-925,-1 0 1,1 0-1,-1 0 0,1 0 1,-1 0-1,1 0 0,-1 0 1,1 0-1,-1 0 0,0 0 1,1 1-1,-1-1 0,0 0 1,0 1-1,0-1 0,0 0 1,0 1-1,0-1 0,1 1 1,-1-1-1,0 1 0,0 0 1,-1-1-1,1 1 0,0 0 1,0 0-1,0 0 0,0 0 1,0 0-1,0 0 0,0 0 1,0 0-1,0 0 0,0 0 1,0 0-1,0 1 0,0-1 0,0 0 1,0 1-1,0-1 0,-1 1 1,-3 2 132,0 0-1,0 0 1,0 0 0,1 0 0,-1 1-1,1 0 1,-4 4 0,-2 6 16,1-1 0,1 1 1,0 1-1,1 0 0,0 0 1,-8 30-1,10-31-215,-31 98 9,5 1 0,5 1 0,4 1 0,6 1 0,5 1 0,5 0 0,5 1 0,22 176 0,-17-262-206,2 0 0,2-1 0,1 0 0,1-1 0,1 1 0,30 53 0,-29-63-1108,2 0 0,1-1 0,29 31 0,-28-35-938,1 0 0,1-1 0,1-1 0,25 15 0,35 11-9590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2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18922,'-57'139'3572,"57"-85"-320,0-3-379,0-2-297,-3-7-1004,-1 9-1572,1 3 0,6 7 0,1-4 0,9 3 0,-6 1 0,3-1 0,10 0-164,3-6-3332,1 1-861,6 8-2911,10-9-7230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34 146 14629,'-30'-73'2257,"27"19"-597,3 36 1540,33 33-3444,17 24-588,-3 21-744,13 13-512,4 8-2933,3 10-3980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2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523 561 14081,'-9'-50'1147,"-13"-49"2883,19 86-3410,0-1 1,2 1-1,-1-1 1,2 1-1,0-1 1,0 1-1,2-1 1,-1 1-1,2 0 1,0-1-1,0 1 1,9-21-1,-4 16-215,1-1 0,1 2 0,0-1 0,1 1 0,1 1 0,1 0 0,28-27-1,-36 37-318,1 1 0,0 0-1,1 1 1,-1-1-1,1 1 1,0 0 0,0 1-1,0 0 1,1 0-1,-1 1 1,1 0 0,-1 0-1,1 0 1,0 1-1,0 0 1,0 1 0,-1 0-1,1 0 1,10 2-1,-9 0-54,1 0 0,-1 1-1,0 0 1,0 0 0,-1 1 0,1 0-1,-1 1 1,0 0 0,0 0 0,0 1-1,-1 0 1,1 0 0,-2 0 0,1 1-1,9 13 1,-5-5-31,-1 0 0,-1 1 0,0 0 0,-1 0 0,-1 1 0,-1 0 0,0 0 0,-1 1 0,5 31 0,-8-25 0,0 0 0,-2 0 0,-1 0 0,0 0 0,-2 0 0,-10 40 0,-1-18 0,-2 0 0,-2-1 0,-2-1 0,-2 0 0,-2-2 0,-52 72 0,45-71-509,-3 0 1,-1-2-1,-1-2 1,-3-1-1,-56 43 0,-58 11-3727,55-36 1019,-32 23-4040,-9-7-4764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0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12213,'-11'4'483,"4"0"43,-1-1-1,0-1 1,0 0 0,0 0-1,0 0 1,-13 0 0,20-2-380,0 1 0,0-1 0,1 0 1,-1 1-1,0-1 0,0 1 0,0-1 1,0 1-1,1-1 0,-1 1 0,0 0 1,0-1-1,1 1 0,-1 0 0,1-1 1,-1 1-1,1 0 0,-1 0 0,1 0 1,-1 0-1,1-1 0,-1 1 0,1 1 1,-1 0 345,-1 1-274,1 1-1,0-1 1,-1 0 0,1 1 0,1-1 0,-1 0 0,0 1-1,1-1 1,0 1 0,-1-1 0,1 1 0,1-1-1,-1 1 1,1-1 0,-1 1 0,1-1 0,0 1-1,0-1 1,0 0 0,1 1 0,2 4 0,4 6 269,0-1 0,0 0 1,18 20-1,212 209 3706,-83-92-2885,-94-87-1281,-2 3 0,-4 3-1,-3 2 1,-3 2-1,43 85 1,-72-116-31,-2 2-1,-1 0 1,-3 1 0,14 71-1,-23-80 7,-1 0-1,-1-1 0,-3 1 0,0 0 1,-3 0-1,-11 60 0,1-45 10,-2 0-1,-2-1 1,-2-1-1,-3-1 1,-2-1-1,-35 54 1,7-24-890,-3-3 0,-111 114 0,94-118-1955,-103 75-1,0-15-4099,137-102 4816,-130 95-10381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29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1453 1395 10589,'-3'-20'1634,"0"1"0,-10-29 0,12 45-1321,-1 0 0,1 1 1,-1-1-1,0 0 0,0 0 1,0 1-1,0-1 0,0 1 1,-1-1-1,1 1 0,-1 0 1,1 0-1,-1 0 0,-5-2 1,-41-15 1746,41 16-1614,-5 0 132,1 0 0,-1 1 0,0 0-1,0 1 1,0 1 0,0 0 0,0 0-1,-22 5 1,1 2 449,1 1 1,-35 14-1,15 0-390,1 1 0,-91 57-1,-90 80-864,193-132 334,-51 41-106,3 4 0,-115 123 0,176-167 0,2 1 0,-27 41 0,44-59 0,0 1 0,1 1 0,0-1 0,1 1 0,1 0 0,0 1 0,1 0 0,-4 23 0,8-35 0,-1 1 0,1 0 0,0 0 0,0-1 0,0 1 0,1 0 0,-1-1 0,1 1 0,0 0 0,0-1 0,0 1 0,1-1 0,-1 1 0,1-1 0,0 0 0,0 0 0,0 1 0,0-1 0,0-1 0,1 1 0,-1 0 0,1-1 0,0 1 0,0-1 0,0 0 0,0 0 0,0 0 0,0 0 0,1 0 0,-1-1 0,1 1 0,-1-1 0,7 1 0,5 1 0,0 0 0,0-2 0,1 1 0,-1-2 0,1 0 0,26-4 0,-2-3 0,0-1 0,-1-2 0,0-2 0,0-2 0,-1-1 0,-1-1 0,-1-3 0,52-34 0,-33 14 0,-3-1 0,-1-3 0,-2-3 0,65-76 0,-49 39-20,-3-2 1,89-163-1,57-211-752,-74 43 144,-111 317 576,-4-1 0,7-131 0,-24 203 226,-2-1 0,-4-39 0,4 67-146,0 0-1,0 0 1,0 0-1,-1 0 1,1 0 0,0 0-1,0 0 1,-1 1-1,1-1 1,0 0-1,-1 0 1,1 0-1,-1 0 1,1 1-1,-1-1 1,1 0-1,-1 0 1,1 1 0,-1-1-1,0 0 1,0 1-1,0-1 1,0 0-11,0 1 0,0 0 1,0 0-1,0 0 1,0 0-1,1 0 0,-1 0 1,0 1-1,0-1 0,0 0 1,1 0-1,-1 1 0,0-1 1,0 0-1,0 1 1,1-1-1,-1 1 0,0-1 1,0 1-1,-4 3 2,1 0-1,-1 1 1,1-1 0,0 1-1,-6 9 1,2 3-19,0 1 0,1-1 0,0 2 0,2-1 0,-5 27 0,6-26 0,-26 130 0,6 1 0,6 1 0,4 237 0,15-331 0,3 1 0,3-1 0,2-1 0,2 0 0,22 65 0,-25-97 0,2 0 0,0-1 0,2 0 0,0 0 0,1-1 0,2-1 0,0 0 0,1-1 0,1-1 0,1 0 0,0-1 0,2-2 0,39 28 0,-36-31-186,1 0 0,0-2 1,1-1-1,0-1 0,1-1 0,-1-1 0,2-1 1,-1-2-1,0 0 0,1-2 0,0-1 1,-1-1-1,1-1 0,0-2 0,36-7 0,-29 2-264,1-2 0,-1-1 1,-1-2-1,0-1 0,0-2 0,-2-1 0,0-1 0,-1-2 0,-1-1 0,51-48 0,-48 38 135,-2-1 1,-2-2 0,0 0-1,-3-2 1,-1-1-1,-2-1 1,-1-1-1,29-77 1,-48 109 283,0 1 0,0 0-1,-1 0 1,0-1 0,0 1 0,-1-1 0,1 1 0,-1-1 0,-1 1 0,1-1 0,-3-9 0,2 13 24,0 1-1,-1-1 1,1 0 0,0 1 0,-1-1-1,0 1 1,0-1 0,1 1 0,-1 0-1,-1 0 1,1 0 0,0 0 0,0 0-1,-1 0 1,1 0 0,-1 1 0,0 0-1,1-1 1,-1 1 0,0 0-1,0 0 1,0 0 0,0 1 0,0-1-1,0 1 1,-4-1 0,-4 1 12,0 0 1,0 0-1,0 1 1,0 1-1,0-1 1,0 2-1,1 0 1,-16 5-1,-82 43 66,100-47-68,-59 33-233,2 3 0,-101 82-1,-10 37-3275,175-157 3467,-6 4-249,1 1-1,0-1 1,0 1 0,-5 10-1,10-16 265,0 0 0,1 0-1,-1 0 1,0 0 0,1 1 0,-1-1-1,1 0 1,-1 1 0,1-1 0,0 0-1,0 1 1,-1-1 0,1 1 0,0-1-1,0 0 1,0 1 0,1-1 0,-1 1-1,0-1 1,0 0 0,1 1 0,-1-1-1,1 0 1,-1 1 0,1-1 0,0 0-1,-1 0 1,1 0 0,0 1 0,0-1-1,0 0 1,0 0 0,2 1 0,4 4 109,1-1 1,0-1 0,1 1 0,-1-1-1,1-1 1,0 0 0,0 0-1,13 2 1,78 8 611,-61-9-551,-3-1-235,1-2 0,0-1 0,0-2 1,0-1-1,-1-2 0,46-12 0,-18-1-1151,0-4-1,91-43 0,-117 47 1025,-1-2-1,-1-1 0,-1-2 1,0-1-1,-2-2 0,-1-1 1,-2-1-1,0-2 1,39-52-1,153-267 3137,-122 184 1346,-99 164-4189,-1 0 0,1 1 0,0-1-1,-1 0 1,1 1 0,-1-1 0,1 0 0,0 1 0,0-1 0,-1 0 0,1 1 0,0 0-1,0-1 1,0 1 0,0-1 0,0 1 0,0 0 0,-1-1 0,1 1 0,0 0 0,0 0-1,0 0 1,0 0 0,0 0 0,0 0 0,0 0 0,0 0 0,0 0 0,0 1 0,0-1-1,0 0 1,0 0 0,-1 1 0,1-1 0,0 1 0,0-1 0,0 1 0,0-1 0,-1 1-1,1-1 1,0 1 0,-1 0 0,1-1 0,0 1 0,0 1 0,3 3 69,0-1-1,0 1 1,0 0 0,-1 0 0,6 10 0,-4 0 75,-1 1 0,0 0 0,-1 0 0,-1 0 0,0 1-1,-1-1 1,-2 22 0,1-8 3,-6 279-1953,5-233-595,0-34-1894,4 42-1,6-23-4067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0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0 16454,'-91'112'3224,"74"-67"-148,1 9-264,-1 0-575,7 4-421,3 5-360,4 12-292,3 4-636,7 2-528,-4 3 0,10 1 0,11-7-1516,-4-2-540,-3-7-785,-4-9-731,4-6-3149,-1 1-6356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0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68 425 14669,'-45'-45'2945,"43"43"-2540,0 0 0,0 0 0,0 0 0,0 0 0,1-1 0,-1 1 0,1 0 0,-1-1 0,1 1 0,0-1 0,0 0 0,0 1 0,0-1 0,0-3 0,1 4-266,0 0 1,0 1 0,0-1-1,0 0 1,1 1 0,-1-1-1,1 0 1,-1 1 0,1-1-1,0 1 1,-1-1 0,1 1-1,0-1 1,0 1 0,0-1-1,0 1 1,2-2 0,3-2 39,0 0 0,0 1 0,1-1 0,0 1 0,0 1 0,0-1 1,8-2-1,-13 5-58,68-25 218,1 2 1,76-14 0,151-17-2792,-119 24 781,-76 14 685,-50 10 492,-1-2 0,1-3 0,69-25 0,-89 21 748,-30 14 634,-5 5-495,-22 25 336,1 2 1,2 0-1,1 2 0,2 0 1,-28 67-1,30-55-455,1 0 1,3 2-1,2 0 0,-7 62 0,16-99-422,0 0 0,0 0 0,1 0 0,0 0 0,1 0-1,0 0 1,0-1 0,1 1 0,0 0 0,0-1 0,1 1 0,1-1-1,-1 0 1,1 0 0,0 0 0,1 0 0,0-1 0,0 0 0,7 7-1,-11-12-247,1-1 0,-1 0 1,1 1-1,-1-1 0,1 0 0,0 0 0,0 0 0,-1 0 0,1 0 0,0 0 0,0-1 0,0 1 0,0-1 0,0 1 0,0-1 0,0 0 0,0 1 0,3-1 0,10 1-4480,15 2-5751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1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873 70 12405,'-6'-10'1536,"0"1"-1,0-1 1,-8-21 0,13 30-1384,1 0 0,-1 0 0,0 1 0,1-1-1,-1 1 1,0-1 0,0 0 0,0 1 0,0 0 0,1-1 0,-1 1 0,0-1 0,0 1 0,0 0 0,0 0 0,0-1 0,0 1 0,0 0 0,0 0 0,0 0 0,-1 0 0,-2 0 348,-5-1-115,-1 1-1,1 1 0,0-1 0,-1 1 0,1 1 0,0-1 1,0 2-1,0-1 0,0 1 0,0 1 0,1 0 0,0 0 0,-15 10 1,-12 9 968,-56 49 1,74-57-1002,-245 232 1648,218-198-2016,2 1 1,2 2-1,-49 85 1,79-119 15,1 0 0,0 1 0,1 0 0,-9 39 0,16-53 0,0 1 0,0 0 0,1 0 0,-1-1 0,2 1 0,-1 0 0,1 0 0,-1 0 0,4 8 0,-3-10 0,1-1 0,-1 1 0,1-1 0,0 0 0,0 0 0,0 0 0,0 0 0,0 0 0,1-1 0,-1 1 0,1-1 0,0 1 0,0-1 0,0 0 0,0 0 0,6 3 0,0-2 0,0 0 0,1 0 0,-1 0 0,1-1 0,0-1 0,0 1 0,-1-2 0,1 1 0,0-2 0,0 1 0,0-1 0,0-1 0,0 1 0,18-7 0,10-5 0,0-2 0,46-25 0,-70 33 0,268-160 0,-152 85 0,-88 57 0,139-78 0,-178 101 0,1 0 0,0 1 0,0 0 0,0-1 0,0 2 0,0-1 0,0 0 0,0 1 0,0-1 0,0 1 0,7 1 0,-9-1 0,-1 1 0,1-1 0,0 0 0,-1 1 0,1 0 0,-1-1 0,1 1 0,-1 0 0,1 0 0,-1 0 0,0 0 0,1 0 0,-1 0 0,0 0 0,0 0 0,1 0 0,-1 1 0,0-1 0,0 0 0,-1 1 0,1-1 0,0 1 0,0-1 0,-1 1 0,1-1 0,-1 1 0,1 3 0,3 22 0,-2 1 0,-1 0 0,-2 29 0,-1-30 0,2 0 0,1-1 0,1 1 0,6 29 0,-3-37-760,1 0 0,0 0 1,2 0-1,17 30 0,-14-31-3164,1-1-1,19 23 1,11 5-10287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143 872 14697,'-30'-36'1430,"12"17"7,2 0 0,-17-28 1,26 36-750,1-1 1,0 1-1,1-1 1,1 0-1,0 0 1,0-1-1,1 0 1,1 1 0,0-1-1,1 0 1,0-19-1,2 13-253,1 0-1,1 1 1,1-1-1,0 1 1,1 0-1,1 0 1,10-18-1,6-8-336,3 2 1,1 0-1,3 2 0,0 1 1,38-37-1,-64 73-98,71-73 0,-66 69 0,0 0 0,1 0 0,0 1 0,0 0 0,0 0 0,20-8 0,-25 13 0,1 0 0,-1 0 0,0 1 0,1-1 0,-1 1 0,1 0 0,-1 0 0,0 0 0,1 1 0,-1-1 0,1 1 0,-1 0 0,0 1 0,0-1 0,0 1 0,0 0 0,0 0 0,0 0 0,0 0 0,0 1 0,-1-1 0,1 1 0,-1 0 0,0 0 0,0 0 0,5 6 0,4 7 0,-1 0 0,0 1 0,-1 0 0,10 23 0,-20-39 0,18 38 0,-3 1 0,-1 1 0,-1 1 0,-3 0 0,-1 0 0,-2 1 0,-3 0 0,-1 0 0,-2 0 0,-1 0 0,-11 68 0,4-66 0,-3-1 0,-1 0 0,-2 0 0,-3-1 0,-1-1 0,-2-1 0,-1 0 0,-3-2 0,-1 0 0,-56 68 0,-9-12-291,50-59-3076,45-49-5474,15-19 2289,10-14-4180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1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1088 10121,'35'-13'3834,"30"-13"1815,-25 11-5178,14-7 349,-6 3-283,-1-1 0,53-32 1,-98 50-461,1 1 1,-1 0-1,0-1 0,0 1 1,0-1-1,0 0 1,-1 0-1,1 0 1,0 0-1,-1 0 0,1 0 1,-1 0-1,0 0 1,0 0-1,0-1 1,0 1-1,0-1 0,0 1 1,-1-1-1,1 1 1,-1-1-1,1 1 1,-1-1-1,0 1 0,0-1 1,0 1-1,-1-1 1,1 1-1,-1-4 1,0 5 6,-1 0 1,1 0 0,0 0 0,0 0 0,-1 0 0,1 0 0,-1 0 0,1 0-1,-1 1 1,1-1 0,-1 1 0,1-1 0,-1 1 0,0-1 0,1 1 0,-1 0-1,1 0 1,-1 0 0,0 0 0,1 0 0,-1 0 0,0 0 0,-2 1-1,-41 8 867,43-8-859,-11 3 291,0 1 1,0 1-1,0 0 1,0 0-1,1 2 1,0-1-1,1 1 1,0 1-1,-20 20 1,15-12-213,1 1-1,1 0 1,0 1-1,1 0 0,-12 26 1,16-26-171,1 0 0,0 1 0,1 0 0,1 0 0,1 1 0,1 0 0,-2 33 0,5-44 0,1 0 0,1 0 0,-1 0 0,2 1 0,-1-1 0,2 0 0,-1 0 0,1-1 0,1 1 0,-1-1 0,2 1 0,-1-1 0,1 0 0,1-1 0,0 1 0,0-1 0,11 12 0,-2-8 4,0 0-1,0-1 1,1-1-1,1 0 1,0-1-1,0-1 1,1 0-1,0-1 1,0-1-1,0-1 1,1-1-1,0 0 1,0-2-1,38 2 1,-30-4-70,0-1 1,1-1 0,-1-2-1,0 0 1,0-2 0,-1-1-1,1-1 1,-2-1 0,48-24-1,-46 16-234,-1-1 0,0-1 0,44-43 0,58-78-536,-81 81 605,-2-2 1,-4-1-1,-2-3 1,-2-1-1,42-110 0,-37 59 520,-5 0-1,35-195 0,-46 164 1011,-25 146-1204,0-1 0,-1 1 0,1-1 0,0 1 0,-1-1 0,0 1-1,0-1 1,0 1 0,0-1 0,0 0 0,0 1 0,-1-1 0,1 1 0,-1-1 0,0 1 0,0-1-1,-1-2 1,2 4-92,-1 1 0,1 0 0,0 0 0,0 0 0,0 0 0,-1 0 0,1-1 0,0 1 0,0 0-1,0 0 1,-1 0 0,1 0 0,0 0 0,0 0 0,-1 0 0,1 0 0,0 0 0,0 0 0,-1 0 0,1 0 0,0 0-1,0 0 1,-1 0 0,1 0 0,0 0 0,0 0 0,-1 0 0,1 0 0,0 0 0,0 1 0,-1-1 0,1 0 0,0 0-1,0 0 1,0 0 0,-1 1 0,1-1 0,0 0 0,0 0 0,0 0 0,0 1 0,0-1 0,-1 0 0,1 0 0,0 0-1,0 1 1,0-1 0,0 0 0,0 0 0,0 1 0,-24 43-3,2 0 0,-24 72 0,-22 105 0,61-199 0,-23 91 11,-22 153 1,43-192-83,3 0 0,4 0 0,8 90 0,1-108-1583,3-10-2438,7 13-3712,15 45-8168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2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4 157 17830,'0'0'3276,"0"-21"-500,-3 0-504,19 9-559,-2 3-361,26-3-340,27 0-696,3 3-596,21 3-980,23-3-400,16-3-825,21-3-751,23 3-3161,24 6-5848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4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18 317 16762,'-5'5'959,"-4"7"-31,6-5 4765,7-7-2598,18 0-1740,101-7 1626,29-6-2142,-57 4-739,371-41-45,804-79-1493,-904 96 708,-329 30 600,-13 2-327,0-2 0,46-10 0,-71 11 222,0 1 0,0-1 0,-1 1 0,1-1 0,0 1 0,-1-1 0,1 1 0,-1 0 0,1 0-1,-4-2 1,-12-6-1079,-1 1-1,-1 1 1,1 1 0,-1 0-1,0 1 1,-1 2-1,-22-3 1,16 2-2070,-16-4-6245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4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499 1 13881,'-4'0'483,"0"1"-1,0-1 1,0 1 0,0 0-1,1 0 1,-1 0 0,0 1-1,0-1 1,1 1-1,-4 2 1,5-2-229,0 0 0,0 0-1,1 0 1,-1 0 0,1 0 0,-1 1 0,1-1 0,0 0 0,0 1-1,0-1 1,0 1 0,0-1 0,1 1 0,-1-1 0,1 1 0,-1 4-1,1 6 271,0-1 0,0 1 0,1-1 0,0 1 0,2-1 0,-1 0 0,1 0 0,1 0 0,0 0 0,9 17-1,8 11 611,40 58-1,-40-67-689,101 151 299,58 91-683,-25 11-75,-137-244 15,-2 1 0,-1 1 0,-3 0 0,8 49 0,-16-65 0,-1 1 0,-1 0 0,-1 0 0,-2 0 0,-1 0 0,-1 0 0,-12 51 0,4-44-12,-1-1 0,-1 0 0,-2-1-1,-1 0 1,-28 41 0,15-33 57,-2-1 0,-1-1 0,-49 43-1,6-17-1096,-3-3 0,-2-4-1,-118 62 1,64-51-1872,42-22-535,2 6-4025,26-5-4329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429 37 16938,'-20'-3'2868,"-20"-6"-388,10 0-432,13 6-416,-10-3-392,7 3-259,-13 3-429,3 0-540,3 3-944,0 0-577,-7-9-1187,-16 3-300,17 12-3117,-8-3-5408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76 229 7629,'-3'-11'14513,"-7"16"-12572,7-6-1114,-6-3-1042,5 2 1037,-1 1-1,1-1 1,-1 1 0,1-1-1,-1 1 1,-6 0-1,0 2-741,10 2 221,13 7 125,-8-8-541,-2 0 317,-3-4-957,0-1 770,-1 1-1,1-1 1,-1 1 0,1-1 0,0 0 0,0 1 0,0-1 0,0-4 0,51-155 1954,-41 129-1890,-9 33-79,0 0 0,0 0 0,0 0 0,0 0 0,0 0 0,0 0 0,0 0 0,0 0 0,0 0 0,0 1 0,0-1 0,0 0 0,0 0 0,1 0 0,-1 0 0,0 0 0,0 0 0,0 0 0,0 0 0,0 0 0,0 0 0,0 0 0,0 0 0,0 0 0,0 0 0,0 0 0,0 0 0,0 0 0,0 0 0,0 0 0,0 0 0,1 0 0,-1 0 0,0 0 0,0 0 0,0 0 0,0 0 0,0 0 0,0 0 0,0 0 0,0 0 0,0 0 0,0 0 0,0 0 0,3 14 0,2 20 0,-4 279 0,1-2 0,25-3 0,-15-227-407,18 92 1259,-25-152-1798,1-1 0,1 0 0,0 0 0,2 0 0,21 35 1,-28-52-14,0 0 1,0 0 0,1 0 0,-1 0-1,1 0 1,0-1 0,0 1-1,0-1 1,0 0 0,4 3 0,-2-2-505,36 20-11086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7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0 366 10177,'58'-186'5906,"-50"161"-4466,-7 21-942,1-1 0,0 0 0,-1 0 1,0-1-1,0 1 0,-1 0 0,1-7 0,-12-96 10568,7 220-10857,0-54-217,6 76 0,26 222 8,42 370 0,-62-666 0,4-1 0,1-1 0,4 0 0,2-1 0,33 71 0,-38-101 0,1 0 0,1-1 0,1-1 0,1 0 0,1-1 0,2-1 0,0-1 0,1-1 0,1-1 0,1-1 0,1-1 0,32 18 0,-19-17 2,1-3 0,0-1 1,1-1-1,1-3 0,0-1 0,0-2 0,1-2 1,0-2-1,0-1 0,66-6 0,-31-3-62,-1-4 0,0-3 0,-2-4 1,141-50-1,-143 38-1259,-1-2 1,-2-4-1,-2-3 1,85-62-1,-94 55-2468,-1-2 0,71-78 0,-27 11-7767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7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443 384 12581,'-178'-49'1688,"118"40"-68,10-6-87,10-3-221,6-3-80,4-3-152,3 0-100,7-3-128,17 12-236,6-12-136,17-16-440,10 16-300,17 0-432,13 3-692,18 6-576,2 6-1076,10 9-1877,14 9-3872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77 450 13673,'-43'3'5053,"26"-15"-2673,0 3-388,21-6-376,12-15-348,24 6-308,14-10-243,26-5-509,24 0-897,20-9-367,17 0-864,16-7-784,7 4-3653,-3 3-5800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7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9 11745,'-73'3'4098,"72"-3"-3801,-1 0 0,1 0 1,-1-1-1,1 1 0,-1 0 0,1-1 0,-1 1 0,1-1 0,-1 0 0,1 1 0,0-1 0,-1 0 0,0-1 0,-7-2 2817,2 17-1806,7-9-1257,-1 0-1,1 0 1,0 0 0,1 1 0,-1-1 0,1 0 0,0 0 0,0 0 0,0 0 0,0 0 0,1 0 0,-1 0 0,4 4 0,8 27 178,6 43 67,12 118 0,-19-85-416,-8-61-119,8 72-706,6-53 375,-17-68 562,0-1 0,-1 1 0,1-1-1,0 1 1,0-1 0,0 1 0,0-1 0,0 0 0,-1 0-1,1 1 1,0-1 0,0 0 0,0 0 0,0 0 0,0 0-1,0 0 1,0 0 0,0 0 0,0 0 0,1-1-1,0 1-13,2 0 16,0 0 0,-1 0 0,1-1 1,0 1-1,-1-1 0,1 0 1,0 0-1,-1 0 0,1-1 1,-1 1-1,1-1 0,-1 0 1,0 0-1,0 0 0,0 0 1,5-5-1,3-5 114,1 0 0,15-22 0,-6 7 190,23-32 508,37-66 1,-53 78-259,2 1 0,2 2 0,61-66 0,-85 102-465,0 1 0,1 0 0,-1 1 0,2 0 1,-1 0-1,1 1 0,0 0 0,0 0 0,0 1 0,1 1 0,-1 0 1,1 0-1,0 1 0,0 0 0,0 1 0,0 0 0,0 1 0,0 0 1,0 1-1,0 0 0,0 1 0,16 4 0,-6 1 7,0 0 1,0 2-1,-1 0 1,0 2-1,0 0 1,-1 1-1,-1 1 1,0 0-1,-1 2 0,18 19 1,95 109 168,-69-73-672,-38-45-291,1 0-1,1-2 1,1 0 0,30 19-1,-37-31-933,-1 0-1,38 14 0,-39-19-828,0 0 0,0-2 0,35 6 0,4-6-7216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8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14253,'-76'137'8446,"62"-107"-7268,2 0 0,0 1-1,3 0 1,0 0 0,-5 41-1,0-5-25,-71 404 983,41 5-3934,41-426 273,-2 75-3547,6-105 1797,0 0-1,6 23 1,3 5-8565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78 407 17494,'-60'-27'3088,"50"15"-120,3-3-508,14 0-523,-1-3-377,18-3-328,26-12-260,4 6-464,16 0-628,17-1-652,13-2-824,14-3-488,-3 0-737,3-3-1019,6 9-2377,1 3-5568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8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1 167 12161,'11'18'940,"1"0"0,1-1 0,0 0 0,1-1 1,1 0-1,20 15 0,170 164 2251,-189-178-3095,-1 1 0,-1 0-1,0 1 1,-1 0 0,-1 1-1,-1 1 1,-1 0 0,-1 0-1,0 1 1,-2 0 0,5 24-1,-11-39-78,-1 1-1,1-1 0,-2 1 0,1-1 1,-1 0-1,0 1 0,0-1 0,-1 0 1,-4 11-1,3-7 3,2-7 11,0 0-1,-1 0 1,1-1-1,-1 1 0,0 0 1,0-1-1,0 1 1,0-1-1,-3 4 0,-2 2 75,5-9-76,1 1-1,-1 0 1,1-1-1,-1 0 1,1 1-1,-1-1 1,0 0-1,1 0 1,-1 0-1,0 0 1,1 0-1,-1 0 1,1-1-1,-1 1 1,0 0-1,1-1 1,-1 1-1,1-1 1,-1 0-1,1 1 1,-3-3-1,3 1 0,0 1-1,-1-1 0,1 0 0,0-1 1,1 1-1,-1 0 0,0 0 1,1 0-1,-1 0 0,1-1 1,-1 1-1,1 0 0,0 0 1,0-1-1,0 1 0,1-4 0,8-39 170,-3 25-201,1 0 0,1 0 0,1 1 0,1 0 0,21-30 1,71-80-292,-74 97 159,1 3 0,50-40 0,-62 55 94,2 2 1,-1 0 0,2 1 0,-1 1 0,1 0 0,32-9 0,-44 17 52,1 0 0,-1 0 1,1 1-1,-1 0 1,1 0-1,0 1 1,-1 0-1,1 1 1,0 0-1,-1 0 1,1 1-1,-1 0 0,0 0 1,0 1-1,0 0 1,0 1-1,0 0 1,0 0-1,-1 0 1,0 1-1,0 0 1,0 1-1,8 8 1,-4-2 153,0 0 0,-2 1 0,1 0 0,-2 1 0,0-1 0,0 2 0,-1-1 0,-1 1 0,-1 0 1,0 0-1,5 30 0,2 33 566,12 66 417,-20-130-1029,0 1 0,1-1 0,1 0 0,0 0 0,0 0-1,2-1 1,9 15 0,-13-24-89,-1 0-1,1 0 1,-1 0-1,1 0 1,0-1 0,0 1-1,1-1 1,-1 0 0,1 0-1,-1-1 1,1 0-1,0 1 1,0-2 0,0 1-1,0 0 1,0-1 0,1 0-1,-1 0 1,7 0-1,-5-2-11,1 1-1,-1-1 0,0 0 0,0-1 0,0 1 0,0-2 1,0 1-1,-1-1 0,1 0 0,-1 0 0,0 0 0,1-1 1,8-8-1,-7 6-9,0-1-1,-1 0 1,0-1 0,-1 1 0,1-1 0,-2 0 0,1-1-1,-1 1 1,0-1 0,-1 0 0,0-1 0,0 1 0,-1-1 0,0 1-1,-1-1 1,0 0 0,1-17 0,-3 7-15,-1 0 0,0 0 0,-1 0 1,-2 0-1,0 0 0,-1 1 0,0 0 0,-10-20 0,-3-8-249,-3 1-1,-2 1 1,-1 1-1,-3 1 0,-37-46 1,49 70-286,-2 2 0,-27-24-1,-90-65-3611,125 98 3178,-1 1 0,1 0 0,-1 1-1,0 0 1,-1 1 0,0 0-1,0 0 1,0 1 0,-15-3-1,3 4-8704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8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14349,'-19'12'681,"10"-8"-215,0 1 1,0 1-1,0 0 0,0 0 1,1 1-1,0 0 0,1 0 1,0 1-1,0 0 0,0 0 1,-8 14-1,-2 14 1750,1 0 0,2 1 0,-16 62 1,-14 121 1094,37-180-3346,-62 405 35,35 3 0,34-402-179,2 0 0,12 63 0,16 21-3589,-25-116 2116,1 1 0,0-1 0,1 0 0,0-1 0,1 0 0,1 0 0,10 12 0,14 10-10610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9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577 85 13037,'4'-15'1849,"1"0"-1,0 1 1,13-24-1,-17 36-588,9 14 703,-9-10-1885,0 0 0,0 0 1,0 0-1,-1 0 0,1 0 0,-1 0 0,1 0 0,-1 0 0,0 0 0,0 1 0,0-1 1,0 0-1,0 0 0,-1 0 0,1 0 0,0 0 0,-2 4 0,-15 37 454,13-36-412,-4 11 45,-2-1 0,0 0 1,-2 0-1,1-2 0,-2 1 1,-28 26-1,-96 70 205,96-81-257,-65 45-556,-18 15-1896,48-25-2062,75-65 4314,-10 14-3295,14-4-1644,4 4-3664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309 223 10969,'5'3'321,"0"0"-1,0 1 1,-1-1-1,1 1 1,-1 0 0,0 0-1,0 0 1,-1 0 0,1 1-1,-1 0 1,0-1-1,0 1 1,-1 1 0,0-1-1,1 0 1,2 11 0,-4-10-148,1 0 0,1 0 0,-1 0 0,1 0 0,0-1 0,0 1 0,1-1 1,0 0-1,0 0 0,0 0 0,0-1 0,1 1 0,0-1 0,0 0 1,0-1-1,0 1 0,1-1 0,10 5 0,-5-4-156,0-1-1,0 0 0,0-1 1,0 0-1,0 0 1,0-2-1,0 1 1,1-1-1,-1-1 0,15-2 1,1-1-18,-1-1 0,1-2 0,-1 0 0,28-12 0,-40 12 129,0 0-1,0-1 0,0 0 0,-1-1 0,-1 0 0,1-1 1,-2-1-1,19-20 0,-6 2 626,23-34-1,-39 50-151,-1 0 0,0-1 0,-1 0 0,0 0 0,7-27-1,-12 34-341,1 0-1,0 0 0,0 0 0,1 1 1,0-1-1,0 0 0,1 1 0,7-11 1,-9 15 891,-1 3-1080,0 0 0,-1 0 0,1 0-1,0-1 1,0 1 0,0 0-1,-1 1 1,1-1 0,0 0 0,-1 0-1,1 0 1,-1 0 0,1 0-1,-1 1 1,0-1 0,0 0 0,1 0-1,-1 0 1,0 2 0,0 26 200,0-27-204,-5 67 406,-3 0 0,-26 104 0,-54 136-504,68-242 69,-153 599-29,34 9-88,125-603 53,-100 400-3334,110-458 3147,0 0 0,-1 0 0,-1-1 0,-1 1 0,1-1 0,-2-1 0,0 1 0,-1-1 0,-13 15 0,17-23 145,0 1 0,0-1 0,0 0 0,0 0 0,-1-1 0,1 1 0,-1-1 0,0-1 0,0 1 0,0-1 0,-1 0 0,1 0 0,0-1 0,-1 1 0,1-2 0,-1 1 0,1-1 0,-1 0 0,1 0 0,-1-1 0,1 1 0,-1-2 0,-6-1 0,2 0 19,1-1 0,0-1 0,0 1 0,0-2-1,1 1 1,-1-1 0,1-1 0,1 0 0,-1 0 0,1-1 0,1 0 0,-1 0 0,1 0-1,1-1 1,0 0 0,0-1 0,0 0 0,-6-17 0,0-4-19,1 0 1,1-1-1,2 0 0,1 0 1,-3-35-1,6 15-129,3 1 0,2-1 0,1 1 0,4-1 0,1 1 0,3 0 0,1 1 0,3 1 0,40-94 0,-5 41-822,3 2-1,5 3 1,105-138 0,-57 103-421,221-214 1,165-70 2343,-107 117 3499,-363 282-4178,-10 8-80,0 1 0,1 0 1,-1 1-1,18-8 0,-26 14-435,0-1 0,1 1 0,-1 1 0,0-1-1,0 0 1,0 1 0,5-1 0,-11 19-7539,-1 0-482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12297,'-15'-1'1857,"25"5"381,27 13 1026,-3 5-1113,52 25-1,80 21-620,49 11-453,91 47-371,-283-115-664,0 2 1,-2 0-1,1 1 0,-1 1 1,-1 1-1,18 19 0,-32-29-32,0 0-1,-1 0 0,0 1 0,0 0 0,0 0 1,-1 0-1,0 1 0,-1-1 0,1 1 0,-1 0 1,-1 0-1,1 0 0,-2 0 0,1 1 0,-1-1 0,0 0 1,-1 1-1,0-1 0,0 1 0,-1-1 0,-3 16 1,0-9 11,-1 0 1,-1-1 0,0 0-1,-1 0 1,0-1 0,-2 0-1,1 0 1,-15 16 0,-11 9-70,-48 39 1,35-33-226,-67 55-963,4-3-2738,45-29-5311,52-52-832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1369 5493,'0'0'3126,"-6"-12"-453,6 11-2389,0 1-1,0-1 0,-1 1 1,1-1-1,0 1 0,0-1 1,0 1-1,-1 0 1,1-1-1,0 1 0,0-1 1,-1 1-1,1 0 0,0-1 1,-1 1-1,1 0 0,-1-1 1,1 1-1,0 0 0,-1 0 1,1-1-1,-1 1 0,1 0 1,-1 0-1,1 0 0,-1 0 1,1-1-1,-1 1 1,1 0-1,-1 0 0,-14 10 1293,12-8-1594,1 2 0,-1-1 0,1 0 0,0 1 1,0-1-1,1 1 0,-1-1 0,1 1 0,-1 0 0,0 5 0,-16 63 342,16-69-272,2-1-36,-1 4 87,-1 0-1,1-1 0,-1 1 1,0 0-1,-1-1 0,1 0 1,-8 11 4507,3-3-3779,7-13-793,0 0-1,0 1 0,0-1 1,0 0-1,0 1 0,0-1 1,0 1-1,-1-1 1,1 0-1,0 1 0,0-1 1,0 0-1,-1 1 0,1-1 1,0 0-1,0 1 1,-1-1-1,1 0 0,0 0 1,-1 1-1,1-1 0,0 0 1,-1 0-1,1 0 1,0 1-1,-1-1 0,1 0 1,0 0-1,-1 0 0,1 0 1,-1 0-1,-2-12 388,5-31-177,64-246 201,-5-94-359,-49 209-92,-8 0 0,-20-196-1,15 342-7,2 20 21,-1 1 0,-1 0 0,1-1 0,-1 1-1,-1-1 1,1 1 0,-5-11 0,-1 9 180,1 11-11,-8 25 203,13-23-338,-10 27 292,1 1-1,2 0 1,-6 45 0,-4 111-184,14-141-168,-8 127 15,7 0 0,8 0 0,43 293 0,-36-411 0,2-1 0,3 0 0,2-1 0,3-1 0,42 82 0,-48-109 0,1-2 0,1 0 0,1-1 0,2 0 0,0-2 0,1 0 0,1-1 0,0-1 0,2-1 0,0-1 0,1-1 0,48 23 0,-45-27-164,0-3-1,1 0 1,0-1-1,0-2 1,0-1-1,1-1 1,0-1-1,0-2 1,0-1-1,0-1 1,0-1-1,49-11 1,-52 6-135,0 0 1,0-2-1,-1 0 1,-1-2-1,0-1 1,0-1-1,-1-1 0,-1 0 1,0-2-1,-1-1 1,-1-1-1,0 0 1,32-42-1,-28 27 113,-1-2 0,-3-1-1,0-1 1,-2 0 0,-2-1 0,-2-1 0,-1-1-1,-2 0 1,10-79 0,-18 96 176,-2-1 1,-1 0-1,-1 0 0,-1 1 1,-1-1-1,-8-32 1,10 50 29,-1 0 1,0 0 0,0 0 0,-1 0 0,0 0-1,0 1 1,0-1 0,-1 1 0,1 0 0,-1 0-1,0 0 1,-1 1 0,1-1 0,-1 1 0,0 0-1,0 0 1,0 1 0,-1-1 0,1 1 0,-1 1-1,0-1 1,1 1 0,-1 0 0,0 0-1,-1 0 1,1 1 0,0 0 0,-9 0 0,0 0 20,0 2 0,-1 0 0,1 0 0,0 1 0,0 1 0,0 1 0,0 0 0,0 1 1,-25 12-1,17-4-175,1 0 0,0 1 0,1 2 0,1 0 0,1 1 0,0 1 0,1 0 0,1 2 0,1 0 0,0 1 0,2 0 0,0 1 0,-12 29 0,24-47-75,0 0 1,1 0-1,-1 0 1,1 0-1,0 0 1,0 1-1,1-1 1,-1 0-1,1 9 1,0-11 165,0-1-1,0 0 1,0 0 0,1 1-1,-1-1 1,1 0 0,-1 0 0,1 0-1,-1 1 1,1-1 0,-1 0-1,1 0 1,0 0 0,0 0 0,0 0-1,-1 0 1,1 0 0,0 0-1,0-1 1,0 1 0,0 0 0,1 0-1,-1-1 1,0 1 0,0-1-1,0 1 1,0-1 0,1 0 0,-1 1-1,0-1 1,1 0 0,-1 0-1,0 0 1,0 0 0,1 0-1,0 0 1,13-1-66,0-1-1,0-1 0,0 0 1,-1-1-1,20-8 1,9-2 185,10 0 627,1 1-1,0 3 1,74-5 0,-94 14-221,-1 1 1,1 2-1,0 1 1,0 1-1,-1 2 0,55 17 1,-71-17-347,12 4 168,0-1 1,45 8-1,-65-16-339,1 0 1,0 0-1,-1-1 1,1 0-1,0-1 1,0 0-1,-1-1 1,1 0-1,-1 0 1,1-1-1,-1 0 1,11-6-1,-7 2-50,0-1-1,-1-1 1,0 0-1,0 0 0,-1-1 1,0 0-1,16-22 1,-12 13 21,-2-2 0,0 1 1,-1-2-1,12-29 1,-9 10 34,-2 0 1,-2-1-1,-1 0 0,-2-1 1,2-46-1,-9 52 108,-1 1 0,-2-1 0,-1 1 0,-11-49 0,13 79-17,0-1 1,-1 1-1,0 0 0,0 0 0,-1 0 1,0 0-1,0 1 0,0-1 0,-1 1 1,0-1-1,0 1 0,0 1 1,0-1-1,-1 0 0,0 1 0,0 0 1,-7-4-1,7 5-19,0 1 0,-1-1-1,1 1 1,-1 1 0,1-1 0,-1 1 0,0 0 0,1 0 0,-1 1 0,0 0-1,0 0 1,1 0 0,-1 1 0,0 0 0,0 0 0,1 0 0,-1 1-1,1-1 1,-10 5 0,5-1-16,1 0-1,-1 0 1,1 0 0,0 1-1,1 1 1,-1-1-1,1 1 1,1 1 0,-14 15-1,21-20-38,-1-1-1,1 0 1,0 1 0,0-1-1,0 1 1,0-1 0,0 1-1,0-1 1,1 0 0,-1 1-1,1-1 1,0 1 0,0-1-1,0 0 1,0 0 0,2 3-1,0-2-62,0-2 0,0 1 0,0 0 0,1-1 0,-1 1 1,0-1-1,1 0 0,-1 0 0,1 0 0,0-1 0,-1 1 0,1-1 0,0 0 0,-1 0 0,1 0 0,6-1 0,3 1-48,44-1-381,21 0-126,109 13 0,-162-8 578,1 1-1,-1 1 1,1 1 0,-2 1 0,1 1-1,-1 1 1,-1 1 0,29 18 0,-28-11 31,-1 1 0,-1 0 1,-1 2-1,0 0 0,-2 1 1,0 1-1,-2 1 0,25 44 0,50 80-96,-76-123 78,-14-23 49,1-2 77,4-1-96,-1 0 0,1 0 0,-1-1 0,1 1 1,-1-1-1,0-1 0,0 1 0,0-1 0,0-1 0,8-5 0,61-48-120,-61 45 83,41-37-181,-1-3 0,58-72 0,79-128-398,-146 187 647,50-99 0,-93 162-10,-1 0-1,1-1 1,-1 1-1,0 0 1,0-1-1,0 1 1,-1-1-1,1 1 1,0-1 0,-1 0-1,0 1 1,1-1-1,-1 1 1,0-1-1,-1 0 1,1 1-1,0-1 1,-1 0-1,1 1 1,-1-1-1,0 1 1,0-1-1,-2-3 1,2 4-2,-1 1 1,0-1-1,0 1 0,1 0 1,-1 0-1,0 0 1,0-1-1,0 2 0,0-1 1,0 0-1,-1 0 1,1 1-1,0-1 1,0 1-1,0 0 0,-1-1 1,1 1-1,0 0 1,0 0-1,-1 1 0,1-1 1,0 0-1,0 1 1,-3 0-1,-4 2 6,1 0 1,-1 0-1,1 1 1,0 0-1,0 1 0,0-1 1,1 1-1,0 1 1,0 0-1,-13 13 0,-3 6 34,-30 44-1,37-47-33,6-8 1,1 1 1,0 1 0,-13 28-1,20-38-13,0-1 0,0 1-1,0 0 1,0 0-1,1-1 1,0 1 0,0 0-1,1 0 1,0 0-1,0 0 1,0 0 0,1 0-1,0 0 1,2 8-1,-2-11 2,0-1 0,0 0-1,1 1 1,-1-1-1,1 0 1,-1 0-1,1 0 1,0 0-1,0-1 1,0 1-1,0 0 1,0-1 0,0 0-1,0 1 1,1-1-1,-1 0 1,0 0-1,1 0 1,-1 0-1,1-1 1,-1 1-1,1-1 1,-1 1 0,1-1-1,0 0 1,-1 0-1,1 0 1,-1 0-1,5-1 1,7-1-14,1-1-1,-1-1 1,27-9 0,-28 9 29,4-2 44,-10 3-66,1 0 0,0 0 0,-1 1-1,1 1 1,13-2 0,-18 3-1,-1 0 0,1 0 0,0 1 1,-1-1-1,1 1 0,-1-1 0,1 1 1,-1 0-1,1 0 0,-1 0 0,1 1 0,-1-1 1,0 0-1,0 1 0,0 0 0,0-1 1,0 1-1,0 0 0,0 0 0,0 0 1,2 4-1,3 6 2,-1 0 0,0 0 1,0 0-1,-1 1 0,-1 0 1,5 21-1,11 90 6,-15-80-6,3 20 17,-3 111-1,-18 66 23,6-143-35,-3 18 11,-44 197 1,48-284-7,-2-1-1,-2 0 1,0 0 0,-2-1-1,-1-1 1,-1 0 0,-1 0 0,-1-2-1,-1 0 1,-2-1 0,0 0 0,-1-2-1,-1-1 1,-1 0 0,-1-1 0,-1-2-1,0 0 1,-1-2 0,-1 0 0,0-2-1,-1-1 1,-29 9 0,31-13 118,-1-1 0,-28 4 0,47-10-82,0 0-1,-1 0 1,1-1-1,0 0 1,-1-1 0,1 0-1,0 0 1,-1 0-1,1-1 1,0 0 0,-13-6-1,19 8-36,-1-1 0,1 0-1,0 0 1,0 0 0,0 0-1,0 1 1,0-1 0,0 0 0,0-1-1,1 1 1,-1 0 0,0 0-1,0 0 1,1 0 0,-1-1 0,1 1-1,-1 0 1,1-1 0,0 1-1,-1 0 1,1-1 0,0 1-1,0 0 1,0-1 0,0 1 0,0 0-1,0-1 1,0 1 0,1 0-1,-1-1 1,0 1 0,1 0 0,-1-1-1,2-1 1,0-4 18,1-6 11,2-1 1,0 1-1,0 1 0,1-1 0,1 1 1,0 0-1,1 0 0,11-13 0,85-88 147,-79 87-156,219-201 140,-47 47-120,228-260 32,-310 307-49,142-217 0,-248 335-9,23-31 102,-3-2 0,-1-1 0,36-93 0,-60 133-60,-2-1 0,1 1 0,-1-1-1,-1 1 1,1-1 0,-2 1-1,1-1 1,-3-14 0,2 21-23,0 0 0,-1 0 0,0 1-1,1-1 1,-1 1 0,0-1 0,0 1 0,-1-1 0,1 1 0,0 0 0,-1-1 0,1 1 0,-1 0 0,0 0 0,0 0 0,0 0 0,0 0 0,0 1-1,0-1 1,-1 1 0,1-1 0,0 1 0,-1 0 0,1 0 0,-1 0 0,1 0 0,-1 0 0,0 0 0,1 1 0,-1 0 0,0-1 0,-3 1 0,-2 0 79,-1 1 0,1 0 0,-1 0 0,1 1 0,0 0 0,-1 0 0,1 1 0,0 0 0,1 0 0,-1 1 0,0 0 0,1 1 0,0-1 0,0 1 0,0 1 0,1-1 0,-11 13 0,0 0 180,2 2 1,0 0-1,1 0 0,-22 43 0,20-29-44,1 2 0,1 0-1,2 0 1,-13 72 0,21-82-250,1 1 1,1 0-1,2-1 1,0 1-1,2-1 1,0 1-1,13 49 1,-11-62 3,1 0 0,1 0 0,0 0 0,0-1 0,1 0 0,1-1 1,1 1-1,-1-1 0,2-1 0,20 21 0,-14-19-214,0-1-1,1 0 1,1-1 0,0 0 0,0-2 0,1 0-1,21 7 1,13-1-1292,0-3 1,0-1-1,1-3 0,1-2 0,58-2 1,19-4-5718,2-8-4833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2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10 358 18154,'-10'-11'1490,"12"5"-28,22 4 1013,1 1-1378,-2-2 177,0-2 0,31-10 0,5-2-49,511-78 1815,-335 63-3038,488-59-1902,-242 41-4908,-327 34 2989,-138 14 2884,22-2-860,-10-4-4253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590 182 8361,'-72'-92'2403,"64"83"-1526,0 0-1,-1 1 0,1 0 0,-2 0 1,1 1-1,-1 0 0,-19-9 0,5 2 1567,23 14-2379,1-1 1,-1 1 0,1-1 0,-1 1 0,1 0 0,-1 0 0,0-1-1,1 1 1,-1 0 0,1 0 0,-1 0 0,0 0 0,1-1 0,-1 1-1,1 0 1,-1 0 0,0 0 0,1 0 0,-1 1 0,1-1 0,-1 0 0,0 0-1,1 0 1,-1 0 0,1 1 0,-1-1 0,0 0 0,1 0 0,-1 1-1,1-1 1,-1 1 0,1-1 0,-1 0 0,1 1 0,0-1 0,-1 1 0,1-1-1,-1 1 1,1-1 0,0 1 0,-1-1 0,1 1 0,0-1 0,-1 2-1,0 1 117,0 1 0,1-1 0,-1 0-1,1 1 1,-1-1 0,1 1 0,0-1 0,0 5-1,2 1 70,-1 1-1,2 0 0,-1-1 1,1 0-1,1 1 1,0-1-1,0-1 1,8 13-1,50 65 933,-58-81-1114,201 228 1810,-115-136-1108,127 176 1,-195-240-686,-1 1 0,-1 1 0,-2 1 1,-2 1-1,-2 0 0,-1 1 0,-1 1 0,-3 0 0,9 71 1,-16-84-62,-2 1 1,-1-1-1,-1 0 1,-1 0-1,-1 0 0,-1 0 1,-2-1-1,-14 37 1,7-30-31,-1 0 1,-2 0 0,-1-2-1,-2 0 1,-39 45 0,17-29-634,-3-2 1,-1-3-1,-3-1 1,-1-3-1,-1-2 1,-105 54 0,-64 4-4063,72-39-1449,103-38 3206,-70 25-8524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11753,'0'0'70,"0"-1"0,1 1 0,-1 0 0,0 0 0,0 0 0,0 0 0,0-1 0,1 1 1,-1 0-1,0 0 0,0 0 0,0 0 0,1 0 0,-1 0 0,0-1 0,0 1 0,0 0 0,1 0 0,-1 0 0,0 0 0,0 0 0,1 0 0,-1 0 0,0 0 0,0 0 0,0 0 0,1 0 0,-1 0 0,0 0 1,0 0-1,1 0 0,-1 0 0,0 1 0,0-1 0,0 0 0,1 0 0,-1 0 0,0 0 0,0 0 0,0 0 0,1 1 0,-1-1 0,0 0 0,0 0 0,0 0 0,0 0 0,0 1 0,1-1 0,-1 0 0,0 0 1,0 1-1,0-1 0,0 0 0,0 0 0,0 0 0,0 1 0,0-1 0,0 0 0,0 1 0,6 26 2494,-1 38 1315,7 158 3428,2 152-4246,-16-302-3061,-2 300 0,8-258 0,23 140 0,-21-218 0,2 0 0,1 0 0,2-1 0,2-1 0,1 0 0,32 56 0,-33-69 0,1-1 0,1-1 0,1-1 0,1 0 0,1-1 0,0-1 0,1 0 0,1-1 0,0-2 0,44 24 0,-36-24 13,1-2 0,1-1 0,0-2 0,1 0 0,0-3 0,0 0 0,0-2-1,0-1 1,1-1 0,32-4 0,-42 1-124,0-1-1,-1-1 0,1-1 0,-1-1 0,0-1 1,0-1-1,0 0 0,-1-2 0,0 0 1,-1-2-1,0 0 0,-1-1 0,0 0 0,-1-2 1,19-19-1,-28 25-23,-1-1 1,0 0-1,0 0 1,-1 0 0,-1-1-1,0 0 1,0 0-1,-1-1 1,0 1-1,-1-1 1,4-21-1,-5 16 12,0 0 0,-2 0 0,0 0-1,-1-1 1,-1 1 0,0 0 0,-7-24-1,-2 7 41,-1 1 0,-1 0 0,-2 0 0,-1 2 0,-1 0 0,-2 1 0,-25-31 0,0 10 379,-59-52-1,-41-46 942,139 142-1170,0-1-1,1 0 1,-1 0-1,1 0 1,1-1-1,-1 1 1,1-1-1,-2-10 0,4 15-49,0 1-1,1-1 0,-1 1 1,1-1-1,0 1 0,0-1 1,0 0-1,0 1 0,1-1 0,-1 1 1,1-1-1,-1 1 0,1-1 1,0 1-1,0-1 0,0 1 1,0 0-1,0 0 0,1-1 0,-1 1 1,1 0-1,-1 0 0,1 0 1,0 0-1,0 1 0,0-1 1,0 0-1,0 1 0,0 0 0,4-3 1,5-1 17,0 1 1,1 0-1,0 0 0,0 1 1,0 0-1,0 1 1,15 0-1,10 0 25,41 4 0,-22 3-30,-2 2 0,1 2 1,-1 3-1,-1 2 1,0 3-1,67 30 1,-85-31 10,1 2 0,-2 2 0,-1 1 1,0 1-1,-2 2 0,-1 1 0,0 1 1,-2 2-1,41 52 0,-54-57-13,-1 0-1,0 1 1,-2 0-1,-1 1 1,-1 0-1,-1 1 1,-1 0 0,-2 0-1,0 1 1,3 45-1,-7-15-5,-2-1 1,-3 0-1,-2 1 1,-14 59-1,10-71-164,4-22-84,0-1 0,2 1 1,0 0-1,1 44 0,2-65 200,1 0-1,-1-1 1,0 1-1,0-1 1,1 1 0,-1-1-1,1 1 1,-1-1-1,1 1 1,0-1-1,0 1 1,0-1 0,-1 0-1,1 1 1,0-1-1,1 0 1,-1 0-1,0 0 1,0 0-1,0 0 1,1 0 0,-1 0-1,0 0 1,1 0-1,-1-1 1,1 1-1,-1 0 1,1-1 0,-1 0-1,4 1 1,-1 0-8,0-1 0,1 0 0,-1-1-1,0 1 1,0-1 0,1 0 0,-1 0 0,0 0 0,0 0 0,7-4 0,29-16-107,0-1 0,-2-3 0,59-47-1,99-105 12,-26 23 1130,-168 152-970,0 0 1,0 0 0,1 0 0,-1 0-1,1 1 1,-1-1 0,1 1-1,0-1 1,0 1 0,-1 0-1,1 0 1,0 1 0,0-1-1,0 0 1,0 1 0,0 0-1,4 0 1,-5 0-12,0 1 0,0-1 0,0 1 0,0 0 0,-1 0 0,1 0 0,0 0-1,0 0 1,0 0 0,-1 0 0,1 1 0,-1-1 0,1 1 0,-1-1 0,0 1 0,1-1 0,-1 1 0,2 3-1,1 4-57,-1-1-1,0 1 0,0 0 0,0 0 0,-1 0 1,-1 0-1,1 1 0,-1 17 0,-2 76-3200,-3-1-4142,5-64 996,0-16-4100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4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64 14777,'-10'-21'4005,"13"0"-2637,-3 0 720,14 36-2208,19 12-660,-3 3-1068,11 0-548,-1 12-2653,10 18-4012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70 125 14377,'0'0'2010,"-4"1"-77,-7 2-884,8-2-899,1-1 0,0 1 0,0-1 0,0 1-1,0 0 1,0-1 0,-1 1 0,2 0 0,-1 1-1,0-1 1,0 0 0,0 0 0,0 1 0,1-1-1,-1 1 1,1 0 0,-1-1 0,1 1 0,0 0-1,-1 0 1,1 0 0,0 0 0,0 0 0,0 0-1,1 0 1,-1 0 0,0 0 0,1 0 0,0 0-1,-1 1 1,1-1 0,0 2 0,-5 45 1043,2 0-1,3 0 1,6 58 0,-5-98-1115,6 51 416,3-1 0,29 95-1,-24-122-358,-15-32-134,0 0 0,0 0 0,0 0 0,0 0 0,0 0 0,0 0 0,0 1 0,0-1 0,0 0 0,0 0 0,0 0 0,1 0 0,-1 0 0,0 0-1,0 0 1,0 1 0,0-1 0,0 0 0,0 0 0,0 0 0,0 0 0,1 0 0,-1 0 0,0 0 0,0 0 0,0 0 0,0 0 0,0 0 0,1 0 0,-1 0 0,0 0 0,0 0 0,0 0 0,0 0 0,0 0 0,1 0-1,-1 0 1,0 0 0,0 0 0,0 0 0,0 0 0,0 0 0,0 0 0,1 0 0,-1 0 0,0 0 0,0 0 0,0-1 0,0 1 0,0 0 0,15-5 48,-8 3-31,-1-1 1,1 0-1,0 0 1,-1 0 0,0 0-1,0-1 1,0 0-1,0-1 1,6-5 0,101-115 245,-77 81-249,1 3 0,2 1 0,2 2 0,46-33 1,-78 65-14,-1 1 0,1 0 0,0 0 0,0 1 1,0 1-1,1-1 0,-1 2 0,1-1 0,0 1 1,0 1-1,0-1 0,0 2 0,0-1 0,16 3 1,-12 0-2,0 1 1,0 1-1,-1 0 1,1 1-1,-1 0 1,0 1-1,0 0 1,-1 1-1,20 15 1,2 3 85,77 51-138,-107-73 29,0-1 1,0 0 0,0 0 0,1-1 0,-1 1 0,1-1 0,-1 0 0,1 0 0,0 0 0,-1-1-1,1 0 1,0 0 0,-1 0 0,1 0 0,0-1 0,-1 1 0,1-1 0,-1 0 0,1-1 0,-1 1-1,0-1 1,1 0 0,-1 0 0,0 0 0,0-1 0,0 1 0,0-1 0,4-5 0,8-7-26,-1 0 1,-1 0 0,-1-2 0,22-34 0,29-53 88,-42 65 10,36-61 959,-49 86-807,1 0 0,1 0-1,0 1 1,23-20 0,-33 32-204,1-1 0,0 1 0,-1 0 0,1 0 0,0 0 0,0 0 0,0 0 0,0 1 0,0-1 0,0 0 0,0 1 0,1 0 0,-1-1 0,0 1 0,0 0 0,0 0 0,0 0 0,0 0 0,1 1 0,-1-1 0,0 0 0,0 1 0,0 0 0,0-1 0,0 1 0,0 0 0,0 0 0,0 0 0,-1 0 0,1 1 0,0-1 0,3 3 0,0 2 0,1 0 0,0 0 0,-1 0 0,0 1 0,-1-1 0,0 1 0,4 8 0,13 31 0,-3 1 0,-1 1 0,-3 0 0,10 61 0,-22-95-437,1-1 0,0 1 1,1-1-1,1 1 0,0-1 0,11 20 0,-13-30-1094,1-4-38,-1 0 1320,1 0 0,0 0 0,-1-1 0,1 1 0,-1-1-1,1 0 1,-1 0 0,0 0 0,1 0 0,-1-1 0,-1 1 0,1-1 0,0 0 0,0 0 0,-1 0-1,0 0 1,0 0 0,0-1 0,0 1 0,0 0 0,0-1 0,-1 0 0,0 1 0,0-1-1,0 0 1,0 0 0,0 1 0,-1-1 0,0 0 0,0 0 0,0-6 0,0-109-7843,0 53 530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0 13277,'0'0'3153,"-20"3"-237,-4 0 3740,11 3-5223,-4-3 571,0 15-1388,4-3-740,6 12-2809,4-2-15,-4-4-268,0 24-2957,11-3-5504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5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80 152 19762,'-16'-16'2220,"-1"1"-380,7-6-184,0-3-360,6 6-355,1 3 171,-7-6-3153,0 0-631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5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1059 14437,'2'1'376,"1"1"-1,0-1 1,-1 0-1,1 0 0,0 0 1,-1-1-1,1 1 1,0 0-1,0-1 0,-1 0 1,1 0-1,0 0 1,0 0-1,0 0 0,0-1 1,-1 1-1,1-1 1,0 0-1,0 1 0,-1-1 1,1-1-1,-1 1 1,5-3-1,20-6 996,255-67 5086,144-24-5066,-321 77-1290,974-186-101,-658 134 0,1672-265-263,-1460 237-4096,-425 65 59,-1-2-3279,-40 8-5703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5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59 148 12505,'1'19'384,"1"20"1573,13 72-1,-13-93-1143,-1 0 0,-1 0 0,-1 1 0,-1-1 0,0 0 0,-1 0-1,-1 0 1,-10 28 0,-3 20 727,-16 120 1506,31-165-2703,1 0 0,0 1 1,2-1-1,1 0 0,0 0 1,10 38-1,-10-52-245,1 0 0,-1 0 0,1 0 0,1-1 1,0 1-1,-1-1 0,2 1 0,-1-1 0,1-1 0,0 1 0,0-1 0,1 1 1,-1-2-1,9 7 0,-4-6-66,-1 0 1,1 0-1,0-1 1,0 0-1,1 0 1,-1-1-1,1-1 1,20 3-1,5-4-49,-1-1 0,0-2-1,1-1 1,-1-2-1,35-9 1,16-8 17,-1-3 0,-1-4 0,129-64 0,-77 22 0,158-113 0,47-75-2467,-122 76-4263,-83 69-1566,-47 38-3994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43 11441,'-34'-23'3405,"12"4"12456,21 25-15503,0-1 0,0 1-1,0-1 1,0 1 0,-4 7 0,-5 24-445,7-7 87,1 1 0,1 0 0,1-1 0,2 1 0,2 0 0,0-1 0,2 0 0,1 0 0,16 40 0,-17-54 0,1 0 0,0 0 0,2 0 0,0-1 0,0-1 0,1 0 0,1 0 0,0-1 0,1 0 0,1-1 0,0 0 0,0-1 0,1-1 0,1 0 0,-1-1 0,2 0 0,-1-1 0,18 6 0,-21-11 0,0 0 0,0-1 0,0-1 0,0 0 0,0 0 0,0-1 0,0-1 0,0 0 0,-1 0 0,1-1 0,0-1 0,0 0 0,-1-1 0,0 0 0,0 0 0,0-1 0,0-1 0,10-7 0,2-2 0,0 0 0,-1-2 0,-1-1 0,-1-1 0,0 0 0,29-39 0,56-104 0,-22 32 0,-82 129 0,-1 0 0,1-1 0,-1 1 0,1 0 0,0 0 0,0 1 0,-1-1 0,1 0 0,0 0 0,0 0 0,0 0 0,0 1 0,0-1 0,0 0 0,0 1 0,0-1 0,0 1 0,0-1 0,0 1 0,0 0 0,1-1 0,-1 1 0,0 0 0,0 0 0,2 0 0,-2 0 0,1 1 0,-1 0 0,0-1 0,1 1 0,-1 0 0,0 0 0,0 0 0,0 0 0,0 0 0,0 0 0,0 1 0,0-1 0,0 0 0,-1 0 0,1 1 0,0-1 0,0 2 0,4 11 0,0-1 0,-1 1 0,2 18 0,-4-25 0,4 33-1,2 76 0,-7-77 94,11 69 1,-9-95-913,0 0 0,1 0 0,0 0 0,1-1 0,1 1 0,0-1 0,0 0 0,1-1 0,9 12 0,9 6-7232,-3-7-5676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6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 15265,'-18'145'4883,"0"6"-994,-12 315 2115,18-253-4404,13-182-1380,1 1 1,1-1 0,2 1 0,14 50-1,-16-73-218,0 0 0,1-1-1,0 1 1,0-1 0,1 1-1,0-1 1,1-1-1,-1 1 1,2-1 0,-1 0-1,1 0 1,14 11 0,-10-11-2,-1-1 0,1 0 1,0-1-1,1 0 0,-1 0 1,1-2-1,0 1 0,0-1 1,12 1-1,6-2 0,0-1-1,0-1 1,0-1 0,0-2 0,-1-1-1,1-2 1,43-13 0,-23 2 7,0-2 1,-2-3-1,0-2 1,52-34-1,172-136-1485,-204 143 383,99-74-1677,225-166-4251,-129 105-1885,-138 102 364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7:46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10165,'43'-6'2856,"-50"-12"-1884,1 0 1909,9 0-3217,-3-3-749,-13 9-1395,-1-6-1292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2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0 12661,'-24'34'730,"14"-22"-266,1 2-1,0-1 1,1 1 0,1 1 0,0-1-1,-6 19 1,-5 22 1643,-23 60 1580,-78 181 1200,-26 163-2350,68-138-1639,70-272-764,1 0 1,3 0-1,2 0 0,8 82 0,-4-112-87,1 0 0,0 0 0,1 0 0,1 0 0,1-1 0,1 0-1,0 0 1,15 23 0,-16-31-35,0-1 0,0 0-1,1 0 1,0-1 0,1 0-1,0 0 1,0-1 0,0 0 0,1 0-1,0-1 1,1-1 0,-1 0-1,1 0 1,0-1 0,14 4 0,-4-4-7,0-1 1,0-1 0,0-1 0,1 0 0,-1-2 0,0 0-1,1-2 1,22-5 0,14-6-2,92-36 0,-85 25 6,-2-2 0,-1-4 1,-1-2-1,-1-3 0,94-75 1,-125 87-15,-1-2 1,-2-1 0,0-1 0,-2-1-1,-1-1 1,-1-1 0,-2-1-1,-1 0 1,-2-2 0,-1 0 0,-1-1-1,10-42 1,-15 38 11,-3-2-1,0 1 1,-3-1 0,-2 0-1,-1 0 1,-2 0 0,-2 0-1,-2 0 1,-17-71-1,13 79-32,-1 2 0,-2-1 0,-1 1 0,-1 1 0,-2 1-1,-1 0 1,-1 1 0,-1 1 0,-2 0 0,-1 2 0,0 0-1,-38-30 1,37 37-135,-1 0 1,-1 2-1,0 1 0,-1 0 0,-1 2 0,0 1 1,-1 2-1,0 0 0,-49-9 0,62 17-192,-1 0 0,1 0 0,-1 2 0,0 0 1,1 0-1,-1 2 0,1 0 0,-1 0 0,1 2 0,0 0 0,0 0 0,1 2 0,-1 0 0,1 0 0,0 1 0,1 1 0,-1 1 0,2-1 0,-23 21 0,17-11-918,0 1-1,2 1 1,-14 21-1,21-27-918,0 0-1,-12 30 1,5 11-6402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2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676 79 12221,'-3'-13'1606,"0"0"0,1-1 0,0-21 0,2 31 428,-16 16 1721,12-8-3450,1 0 1,-1 0 0,1 0-1,0 0 1,0 1 0,1-1-1,-1 1 1,1 0 0,-4 9-1,-9 53 1639,11-44-1370,-31 163 1759,-102 446-1907,42-318-426,-41 150 0,125-422-19,-112 466 78,100-387-215,6 1 1,-3 150-1,19-226-1443,3-1-1,1 1 0,2 0 0,20 77 1,-23-115 765,0-1 1,0 0-1,1 0 1,0 0 0,0 0-1,0 0 1,1 0-1,0-1 1,0 1-1,1-1 1,0-1 0,11 12-1,26 10-9689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2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72 13381,'-6'-12'1780,"0"1"0,0-1 0,-15-17 0,20 28-1514,-1 0 1,1 0 0,-1 0-1,0 0 1,1 1 0,-1-1-1,0 1 1,1-1 0,-1 1-1,0 0 1,0-1 0,0 1 0,1 0-1,-1 0 1,-4 1 0,-1-1 1835,46 39-882,119 132 1316,-133-141-2382,-2 1 1,-1 0-1,-2 2 1,18 38-1,-32-57-198,-1 1-1,0 0 0,-1 0 1,-1 1-1,0-1 1,-1 1-1,-1 0 0,-1-1 1,0 1-1,0 0 1,-2-1-1,0 1 0,-1-1 1,0 1-1,-1-1 1,-1 0-1,-1 0 0,0-1 1,-13 24-1,7-18-467,0-1-1,-1-1 1,-1 0-1,0-1 1,-2 0-1,0-2 1,-1 1-1,0-2 1,-1 0-1,-1-1 1,0-1-1,0-1 1,-25 10-1,-170 56-9889,109-38 457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0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875 188 14949,'-21'-47'2766,"15"31"-1446,-1 1-1,-10-18 1,13 29-638,1-1 0,1 0-1,-1 0 1,1 0 0,0-1 0,0 1-1,-2-11 1,-2-9 2702,8 200-1129,-5-49-2255,-30 180 0,-46 124 0,71-392 0,-32 179 0,-27 166 0,17-19 0,41-236 0,11 224 0,1-321 0,1 0 0,14 54 0,-13-68 0,1 0 0,1 0 0,0 0 0,1-1 0,1 0 0,12 16 0,-18-27 0,1 0 0,0-1 0,0 1 0,0-1 0,0 0 1,1 0-1,-1-1 0,1 1 0,0-1 0,1 0 0,-1-1 0,0 1 0,1-1 0,-1 0 0,1 0 1,0-1-1,-1 0 0,1 0 0,0 0 0,0-1 0,0 1 0,0-1 0,0-1 0,0 1 0,0-1 0,-1 0 1,1-1-1,0 1 0,6-3 0,2-2-3,0 0-1,0-1 1,-1-1 0,0 0 0,0 0-1,-1-2 1,0 1 0,-1-2 0,0 1 0,12-16-1,-3 1-254,-2 0-1,0-2 0,-2 0 1,-1 0-1,-1-2 0,-1 0 1,-2 0-1,-1-1 0,-1 0 1,7-52-1,-13 60 168,-1 1 0,-2 0 1,0-1-1,-1 1 0,-1-1 1,-1 1-1,-1 0 0,-1 0 1,0 0-1,-2 1 0,-1-1 1,0 2-1,-1-1 0,-1 1 1,-1 1-1,-21-28 0,9 19 65,-1 2-1,-2 0 1,0 2-1,-2 0 0,0 2 1,-32-18-1,-195-93 507,227 119-411,-76-35 150,28 14 114,-117-70 1,184 98-306,0 0 0,1-1 0,0 1 0,0-2 0,0 1 0,1-1 0,0-1 0,1 1 0,0-1 0,-7-14 0,11 19-22,0 0 1,0-1-1,1 1 0,0-1 1,0 0-1,0 1 1,0-1-1,1 0 0,0 1 1,0-1-1,0 0 0,0 1 1,1-1-1,0 0 1,0 1-1,0-1 0,1 1 1,-1-1-1,1 1 0,0 0 1,0-1-1,1 1 1,-1 0-1,1 1 0,0-1 1,5-4-1,5-6-76,0 2-1,2 0 1,-1 0-1,2 2 1,-1 0-1,1 0 1,34-13-1,134-39-1328,-150 52 1078,363-86-4341,-32 30-4973,-186 42-876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0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21134,'7'12'2872,"-1"3"5265,8-3-7513,3 0-624,-7 18 0,10 21 0,-4 1 0,-2 2 0,3 12 0,-4 1 0,0 14 0,8 3 0,-5 10-660,-19 14-3952,-4 13-3445,7 6-8397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0 246 15709,'3'-21'1330,"2"1"0,0-1 0,1 1 0,0 0 0,2 1 0,11-21 0,-19 40-1320,2-3 146,0-1 1,0 1-1,0-1 1,1 1-1,0 0 0,-1 0 1,5-3-1,0 2 5,-1 0 1,0 1 0,1 0-1,-1 0 1,1 1 0,9-2-1,115-24 1335,-112 26-1401,0 0 0,0 2-1,0 0 1,-1 1-1,1 1 1,0 0-1,-1 2 1,1 0 0,-1 1-1,0 1 1,-1 0-1,1 2 1,-1 0 0,-1 1-1,19 12 1,-19-10-62,1 1 0,-1 0 0,-1 1 0,0 1 0,-1 1 0,-1 0 0,0 0 0,-1 1 0,0 1 0,-2 0 0,17 36 0,-17-28-12,-2-1 1,0 2 0,-2-1 0,0 1-1,-2-1 1,-1 2 0,-1-1-1,-3 47 1,-4-18 3,-2 0 0,-3-1 0,-2 0 0,-3-1 0,-2 0 0,-35 74 0,-1-20 405,-131 192 1,148-246-274,-5 3 30,3 3 1,-46 94-1,83-151-187,0 0 1,0-1-1,0 1 0,1 0 1,-1 0-1,1-1 0,-1 1 1,1 0-1,0 0 1,-1 0-1,1 0 0,0-1 1,0 1-1,0 0 0,1 0 1,-1 0-1,0 0 0,1 0 1,-1-1-1,1 1 0,0 0 1,-1 0-1,1-1 1,0 1-1,0-1 0,0 1 1,0-1-1,0 1 0,1-1 1,-1 1-1,0-1 0,1 0 1,1 2-1,1-1-12,-1-1-1,1 1 1,0-1 0,0 1-1,0-1 1,0 0 0,0-1-1,0 1 1,0-1 0,0 1-1,1-1 1,-1-1 0,6 0-1,28-6-1023,0-1 0,60-22-1,77-41-3328,-75 30 1068,14-6-3770,3-6-4717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85 13177,'-54'-24'2432,"41"12"389,-11 9-345,4 3 4009,4-3-5017,-8 0 1372,31-15-9985,3-3 3925,10 27-3093,0 0-5724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4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771 293 14097,'-3'-8'546,"0"-1"-1,0 1 0,1-1 0,0 1 0,1-1 1,0 0-1,0-14 0,0-16 3288,0 36-3647,1 0-1,-1 0 0,1 0 0,0 0 1,0 0-1,0 0 0,0 0 1,1 0-1,-1 0 0,1 0 1,0 0-1,0 0 0,0 0 0,0 0 1,0 1-1,3-5 0,2-3 22,1 1 1,0 1-1,1-1 0,0 1 0,0 1 0,1-1 0,0 2 0,0-1 1,0 1-1,1 0 0,0 1 0,0 0 0,0 1 0,1 0 0,0 0 1,22-3-1,-26 6-169,1 0 0,-1 0 0,1 1 0,0 0 1,-1 0-1,1 1 0,0 0 0,-1 1 0,1-1 1,-1 1-1,0 1 0,0-1 0,0 1 0,0 1 0,0-1 1,0 1-1,-1 0 0,0 1 0,0 0 0,0 0 1,0 0-1,-1 0 0,0 1 0,0 0 0,0 0 1,3 8-1,0-1-29,-2 0 1,0 0-1,0 1 1,-1 0-1,-1 0 1,0 1-1,-1-1 1,-1 1-1,0 0 1,-1 27-1,-3 7-207,-18 96 0,-1 9-210,20-140 376,1 1-1,1-1 0,1 0 0,-1 1 0,2-1 1,0 0-1,1 0 0,1-1 0,10 24 1,-1-12-11,1 0 1,1-1 0,34 40 0,-34-45 24,-4-7 18,-2 1 0,1 0 0,-1 1 1,14 29-1,-22-39 12,0 1 1,0-1-1,-1 1 1,0 0-1,0 0 1,0 0 0,-1 0-1,1 0 1,-1 0-1,-1 0 1,1-1-1,0 1 1,-1 0 0,0 0-1,0 0 1,-1 0-1,0-1 1,1 1-1,-1-1 1,-1 1-1,-3 5 1,-4 5 19,-2 0 0,1 0 0,-2-1 0,0 0-1,-1-1 1,0-1 0,-22 14 0,-120 67 65,150-90-95,-412 203-1559,25-14-6119,270-121 1101,16-1-4045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14265,'17'2'897,"0"0"-1,0 1 0,0 1 1,-1 0-1,0 1 0,0 1 0,0 1 1,0 0-1,23 15 0,-23-11-363,0 1 0,-1 0 0,0 1 0,24 28-1,-22-19-273,0 0 0,-1 1-1,-1 0 1,-1 1 0,18 47-1,-27-59-194,-1 0 0,0 0-1,-1 0 1,-1 1 0,0 0 0,0-1 0,-1 1-1,-1 0 1,0 0 0,-1-1 0,0 1-1,-1 0 1,-1-1 0,-7 22 0,5-19 592,-2 0 0,0 0 0,-15 22 0,20-34 65,-18-9 249,18 5-968,1 0-1,-1 0 1,1 0 0,-1 0 0,1 0 0,0 0 0,-1-1 0,1 1-1,0 0 1,0-1 0,0 1 0,0-1 0,0 0 0,0 1 0,1-1-1,-1 0 1,0 1 0,1-1 0,-1 0 0,1 0 0,0 1 0,-1-1-1,1 0 1,0 0 0,0 0 0,0 1 0,1-1 0,-1 0 0,1-3 0,1-9-4,1 0 1,7-25-1,6-1 2,2 1 0,1 1 0,44-65 0,-38 63 0,-2 5-522,1 2 0,2 1 0,1 1 1,1 1-1,2 1 0,61-46 0,13 5-3106,-33 32-2653,-68 37 5921,-1 1-1,1 0 0,-1-1 1,1 1-1,-1 0 1,1 0-1,-1 1 1,1-1-1,-1 0 1,1 1-1,-1 0 1,4 1-1,-2-1-548,-3 0 683,-1 0 0,0-1 0,0 1 1,0 0-1,0 0 0,0 0 0,0-1 0,0 1 1,0 0-1,-1 0 0,1 0 0,0-1 1,0 1-1,-1 0 0,1 0 0,0-1 1,-1 2-1,-3 11-2490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7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55 10005,'-3'1'1223,"-31"-14"14105,32 16-15115,0 0 0,0 0 1,0-1-1,0 1 0,-1-1 0,1 0 1,-1 1-1,0-1 0,0 0 0,1-1 1,-1 1-1,-5 2 0,5-3-136,-8 7 91,8-7 692,-9 6-866,3 2 26,7-6-24,1-3 1,1 0 3,-1 1 0,0-1-1,1 0 1,-1 1 0,0-1 0,1 1 0,-1-1-1,1 1 1,-1-1 0,1 1 0,-1 0 0,1-1-1,0 1 1,-1 0 0,1-1 0,-1 2 0,1-1-1,-1 0 0,1 1 0,-1-1 0,0 0 0,1 0 0,-1 0 0,0-1 0,0 1 0,1 0 0,-1 0 0,0 0 0,0 0 0,0-1 0,-1 2 0,-48 20-405,48-21 398,4-3-1599,-1 1 1610,0 0 0,0 0 0,0 0-1,0 0 1,0 0 0,0 1 0,0-1 0,1 0 0,-1 1 0,0-1-1,2 0 1,12-7-31,-14 8 36,0-1 1,0 0 0,0 1 0,0-1 0,0 0 0,-1 1-1,1-1 1,0 0 0,0 0 0,-1 0 0,1 0 0,0 0 0,-1 0-1,1 0 1,-1 0 0,1 0 0,-1 0 0,0 0 0,1 0-1,-1 0 1,0 0 0,0 0 0,0 0 0,0-1 0,0 1-1,0 0 1,0 0 0,0 0 0,0 0 0,-1 0 0,1 0 0,0 0-1,-1 0 1,1-1 0,-1 1 0,1 0 0,-1 1 0,1-1-1,-1 0 1,0 0 0,-1-2 0,1 1 164,-3-16 13,4 17-180,0 0 1,-1 0 0,1-1-1,0 1 1,0 0 0,0-1-1,0 1 1,0 0 0,0-1-1,1 1 1,-1 0 0,0 0-1,1-1 1,-1 1 0,1 0-1,-1 0 1,1 0 0,0 0-1,-1-1 1,1 1 0,1-1-1,1-1 1,-1 1-1,1-1 0,0 1 0,0 0 1,0 0-1,1 0 0,5-3 0,2 1 4,0 0 0,1 0 0,-1 1 0,14-1 0,26 2 2,59 9-12,-95-5 1,1 0 1,-1 1 0,-1 1-1,1 0 1,0 1 0,-1 1-1,0 0 1,0 1-1,-1 0 1,0 1 0,0 1-1,-1 0 1,0 1 0,11 11-1,-13-11-1,0 1-1,-1 0 0,-1 1 0,1-1 0,-2 2 1,0-1-1,0 1 0,-1 0 0,-1 0 0,0 1 1,-1 0-1,0 0 0,-1 0 0,-1 0 0,1 18 1,-1 2 0,-2-1 0,-1 1 0,-2 0 0,-1-1 0,-12 49 0,11-62 5,-2 6-12,2-1-1,-5 47 1,10-57 3,-2 7 15,1 1 0,1-1 0,1 1 0,1-1-1,1 0 1,11 41 0,-6-44-11,-2 1 0,0 0 0,-2 0-1,0 0 1,2 35 0,-6-47 6,-1 0 0,1 0-1,-1-1 1,0 1 0,-1-1 0,0 1 0,0-1-1,-1 1 1,0-1 0,0 0 0,0 0-1,-1-1 1,0 1 0,-1-1 0,1 0-1,-1 0 1,-1 0 0,-8 8 0,-12 7 94,-2-2 0,0 0 0,0-2 0,-54 23 0,-133 40 366,173-66-388,-223 73-472,154-53-4031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8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19 15821,'-84'-9'3021,"58"6"-649,5-3-448,-2 6 2317,46 9-5578,21 9-795,-27-12-864,20 3-3201,20 12-5536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8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125 219 15385,'24'-21'3310,"36"-40"-1,-18 16 1169,-28 32-2515,1 1-1,27-17 0,-9 6-1564,-8 8-398,-16 16 0,-4 1 0,-3-2 0,-1 0 0,1 1 0,0-1 0,-1 1 0,1 0 0,0-1 0,-1 1 0,1 0 0,-1 0 0,1 0 0,-1 0 0,1 0 0,-1 0 0,0 0 0,0 0 0,0 1 0,1-1 0,-1 1 0,0-1 0,-1 1 0,1-1 0,0 1 0,0-1 0,-1 1 0,1-1 0,0 1 0,-1 0 0,1 2 0,1 6 0,-1 1 0,1 0 0,-1 15 0,-1-18 0,-2 56 0,-3-1 0,-25 120 0,30-181 0,-52 214 0,-1 10 0,41-161 0,2 1 0,4 0 0,2 1 0,6 78 0,0-120 0,1 0 0,1 0 0,2 0 0,0 0 0,2-1 0,0 0 0,2 0 0,0-1 0,2 0 0,0-1 0,2-1 0,0 0 0,1-1 0,19 20 0,-21-28 0,1-1 0,0 0 0,0-1 0,1-1 0,0 0 0,1-1 0,0-1 0,0 0 0,1-1 0,31 7 0,-37-10 0,0-1 0,0 0 0,1-1 0,-1 0 0,0-1 0,0 0 0,1-1 0,-1 0 0,0-1 0,0 0 0,0-1 0,0 0 0,0 0 0,-1-1 0,1-1 0,-1 0 0,17-11 0,-23 13 0,-1 0 0,1-1 0,0 0 0,-1 1 0,0-1 0,0 0 0,0 0 0,-1-1 0,1 1 0,-1-1 0,0 1 0,0-1 0,0 0 0,-1 0 0,0 1 0,0-1 0,0 0 0,-1 0 0,1 0 0,-1-8 0,-1 6 0,0 1 0,0-1 0,0 1 0,-1 0 0,0 0 0,0 0 0,-1 0 0,1 0 0,-1 0 0,-1 0 0,1 1 0,-1 0 0,0-1 0,0 1 0,-9-7 0,-4-3 6,-2 2-1,1 1 1,-2 0-1,0 1 1,0 1-1,-1 1 1,-39-12-1,14 9-188,0 2-1,-82-8 0,89 15-1842,-1 2 0,-75 8 1,83-2-2659,-61 17 0,0 12-9147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29:59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41 136 11101,'0'-15'1993,"0"0"1,-2 1-1,1-1 1,-8-28-1,8 39-1284,0 1 1199,1 0-196,-7-21 1214,6 25-2810,1-1-1,-1 0 1,1 0-1,-1 1 0,1-1 1,0 0-1,-1 1 0,1-1 1,0 0-1,-1 1 0,1-1 1,0 0-1,-1 1 0,1-1 1,0 1-1,0-1 0,0 1 1,-1-1-1,1 0 0,0 1 1,0-1-1,0 1 0,0-1 1,0 1-1,0-1 0,0 1 1,0 0-1,-9 60 1099,7-39-1214,0 1 0,2 0 0,1-1 0,1 1 0,0-1 0,2 1 0,1-1 0,1 0 0,0 0 0,2-1 0,0 0 0,1 0 0,19 29 0,-6-19 0,0-2 0,2-1 0,1 0 0,2-2 0,0-1 0,2-2 0,0 0 0,42 23 0,-29-22 0,1-1 0,1-3 0,1-2 0,0-1 0,91 19 0,-112-32 0,-1 0 0,1-1 0,0-2 0,0 0 0,0-2 0,-1 0 0,1-2 0,27-6 0,-34 5 0,0-2 0,-1 0 0,0-1 0,0-1 0,0 0 0,-1-1 0,-1 0 0,0-2 0,0 1 0,0-2 0,-2 0 0,17-18 0,18-34 0,57-100 0,-126 234 0,-132 275 0,69-162 0,38-80 0,-55 128 0,24-33-1346,15-71-3689,10-29-3631,2 0-6070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0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12 12533,'0'0'189,"1"0"1,-1 0-1,0 0 0,0-1 1,1 1-1,-1 0 0,0-1 1,1 1-1,-1 0 0,0-1 0,0 1 1,0 0-1,0-1 0,1 1 1,-1 0-1,0-1 0,0 1 0,0 0 1,0-1-1,0 1 0,0-1 1,0 1-1,0 0 0,0-1 0,0 1 1,0-1-1,0 1 0,0 0 1,0-1-1,0 1 0,-1-1 1,-10 0 2170,9 1-2182,0 1 1,0-1-1,0 1 0,1 0 1,-1-1-1,0 1 0,1 0 1,-1 0-1,0 0 0,1 0 1,-1 0-1,1 1 0,0-1 1,-1 0-1,1 1 1,-2 1-1,-35 102 4968,6-16-2749,18-54-2061,1 1 1,2 0-1,-11 72 0,19-86-348,1 0 1,1 0-1,1-1 1,1 1-1,1 0 1,1-1-1,1 1 1,8 25-1,54 110 12,-45-115 0,-3 1 0,21 68 0,-37-103 0,1 1 0,-2 0 0,1 0 0,-1 0 0,-1 0 0,1 0 0,-1 0 0,-1 0 0,0 0 0,0 0 0,-1-1 0,0 1 0,0 0 0,-1-1 0,0 1 0,-1-1 0,0 0 0,0 0 0,-1 0 0,0-1 0,0 1 0,0-1 0,-1 0 0,-1-1 0,1 1 0,-1-1 0,0-1 0,-8 6 0,-4 1-61,-1-1-1,0 0 1,-1-1-1,0-2 1,0 0 0,-1-1-1,0-1 1,0-1-1,-1-1 1,-26 1 0,42-5-445,-1-1 0,0 0 0,1 0 1,-1 0-1,1-1 0,-8-2 0,12 2 36,1 1 0,-1 0 0,1 0 0,-1-1 0,1 1 0,0-1 0,-1 0 0,-3-3 0,5 3-62,0 1 0,0-1 0,0 1 0,0 0 0,1-1 0,-1 0 0,0 1 0,1-1 0,-1 1 0,1-1 0,-1 0 0,1 1 0,0-1 0,0 0 0,0 1 0,0-3 0,5-35-11761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71 199 12997,'-37'-63'3352,"20"48"-367,0 3 1695,17-15-2900,4 6-444,9 6-371,21-6-117,-4 9-500,17 2-528,13 7-956,7 3-477,7 0-875,-4 7-768,7 11-2857,3 12-5408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0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67 103 15941,'-64'3'12258,"61"-21"-10130,3 6 312,3 0-2440,7-3 0,0 9 0,4-3-1956,13-3-1304,-4 3-1145,1 6-2416,19-6-6520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0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0 130 15937,'6'-6'458,"-3"3"-134,0-1 0,0 1 0,-1 0 0,1-1 0,-1 0 0,0 1 0,0-1 0,0 0 0,0 0 0,0 0 0,-1-1 0,0 1 0,0 0 0,0 0 0,0-7 0,-1 9-120,0 0 0,0-1 0,0 1 0,0 0-1,0 0 1,1 0 0,-1 0 0,1 0 0,-1 0-1,1 0 1,0 0 0,0 0 0,0 0 0,0 0 0,0 0-1,0 0 1,1 1 0,-1-1 0,1 0 0,-1 1-1,1-1 1,-1 1 0,1 0 0,0-1 0,0 1 0,-1 0-1,1 0 1,0 0 0,0 1 0,0-1 0,0 0-1,0 1 1,4-1 0,-2 0-18,1 1 1,0 0-1,0 0 0,0 0 1,-1 1-1,1 0 0,0 0 0,-1 0 1,1 0-1,0 1 0,-1 0 1,1 0-1,-1 0 0,6 4 1,-1 1-100,-1 0 0,0 1 1,0 0-1,0 0 0,-1 0 1,-1 1-1,1 1 1,-1-1-1,-1 1 0,0 0 1,0 0-1,-1 0 0,0 1 1,-1 0-1,0 0 0,-1-1 1,1 15-1,1 4-105,-3 0 0,0 0 0,-1 1-1,-2-1 1,-8 43 0,-8-1 18,-3-1 0,-3-1 0,-47 96 0,-11 28 0,78-181 0,0 0 0,1 0 0,1 0 0,-1 1 0,2-1 0,0 1 0,0 0 0,2-1 0,-1 1 0,1 0 0,1-1 0,1 1 0,6 21 0,-7-30 0,-1 1 0,1-1 0,1 1 0,-1-1 0,1 0 0,-1 0 0,1 0 0,0-1 0,1 1 0,-1-1 0,1 1 0,-1-1 0,1 0 0,0 0 0,0-1 0,0 1 0,1-1 0,-1 0 0,0 0 0,1-1 0,0 1 0,-1-1 0,7 1 0,1 2 0,20 5 0,0-1 1,0-2-1,0-1 1,41 1-1,132-9-1791,15-20-3631,-73 0-2402,-125 19 6027,96-15-11154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37 9257,'-22'-5'8334,"37"-18"6803,-4 16-15098,4 6-39,-13 1 0,0 2 0,10 17 0,0-7 0,-12-11 0,1-1 0,-1 1 0,1 0 0,0-1 0,-1 1 0,1 0 0,0-1 0,-1 1 0,1-1 0,0 1 0,0-1 0,0 1 0,-1-1 0,1 1 0,0-1 0,0 0 0,0 0 0,0 1 0,0-1 0,0 0 0,0 0 0,0 0 0,0 0 0,0 0 0,0 0 0,-1 0 0,1 0 0,0-1 0,0 1 0,0 0 0,1-1 0,1 0 0,20-2 0,-18-2 0,8-14 0,-3 9 0,-22 18 0,6-5 0,-1 1 0,1 1 0,0-1 0,0 1 0,0 0 0,-6 7 0,-19 32 0,1 1 0,2 2 0,2 1 0,3 0 0,-22 64 0,38-94 0,2 0 0,0 0 0,1 1 0,1 0 0,1 0 0,1 0 0,0-1 0,1 1 0,6 36 0,-4-44 0,0 0 0,1-1 0,0 1 0,1-1 0,0 0 0,1 0 0,0 0 0,0-1 0,1 1 0,1-1 0,-1-1 0,1 1 0,1-1 0,0-1 0,0 1 0,0-1 0,1 0 0,14 7 0,-6-5 0,0-1 0,1 0 0,0-2 0,1 0 0,-1-1 0,1-1 0,29 2 0,-22-4 0,0-1 0,1-1 0,-1-2 0,50-8 0,-63 7 0,0-1 0,0 0 0,0-1 0,15-7 0,-24 10 0,0 0 0,0-1 0,0 1 0,0-1 0,0 0 0,0 0 0,-1 0 0,0-1 0,1 1 0,-1-1 0,-1 0 0,1 1 0,0-1 0,-1-1 0,3-5 0,-5 7 0,0 1 0,1-1 0,-1 1 0,-1-1 0,1 1 0,0-1 0,-1 1 0,1-1 0,-1 1 0,0-1 0,0 1 0,0-1 0,0 1 0,0 0 0,0 0 0,0 0 0,-1 0 0,1-1 0,-1 2 0,0-1 0,0 0 0,0 0 0,0 1 0,-2-3 0,-4-2 0,0 0 0,0 1 0,0-1 0,-1 2 0,-12-6 0,-21-4 0,-2 2 0,0 2 0,-85-8 0,45 7 0,75 10-416,0 0 0,1 1 1,-1 0-1,0 0 0,0 1 0,-10 1 1,15-1-778,-1 0 0,1 1 0,-1-1 1,1 1-1,0 0 0,-7 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3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77 100 12597,'-30'-30'6441,"14"20"-3785,-1 4 5077,10-6-6681,0 0-560,21 0-3068,3 3 327,13 3-955,-4 3-3557,15 3-6436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8593,'-44'88'1360,"37"-67"-64,14 6 156,0 0-12,-7 0-108,0 0-231,-4-3-213,4 6-264,0-5-324,0 5-544,-3-9-696,3 3-533,3 18-11272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4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14629,'-18'6'1226,"-11"2"3976,36-9-4450,1 0 0,-1 1 0,0-1 0,1 1 1,-1 1-1,0 0 0,0 0 0,1 0 0,-1 1 1,13 4-1,73 33 2424,-67-27-3114,275 136 157,-248-118-224,-1 3-1,-2 1 1,67 61 0,-104-83 17,-1 1 0,0 0 0,-1 1 0,0 0-1,-1 1 1,-1 1 0,0-1 0,9 25 0,-14-29-399,0 0 0,-1 1 0,0-1 0,-1 1 0,0 0 0,-1 0 0,0 0 0,-1 0-1,-1 0 1,0-1 0,0 1 0,-1 0 0,-5 18 0,-1-9-1709,-2 1 0,-12 21 0,0 1-3456,-7 25-7079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04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27 341 14853,'-26'-36'3569,"39"15"-353,-3 3-216,4 0-384,2 0-455,21-15-417,0 12-352,10 0-1176,13-1-216,10 1 0,14 0 0,13 3-732,11 0-1676,-5-6-925,11 6-99,17 15-3309,10-6-6396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1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503 203 11021,'-42'-28'2176,"42"28"-2111,-1 0 0,1 0 0,0 0 0,-1-1 0,1 1 0,-1 0 0,1 0 0,0 0 0,-1-1 0,1 1 0,-1 0 1,1 0-1,0-1 0,0 1 0,-1 0 0,1-1 0,0 1 0,-1 0 0,1-1 0,0 1 0,0-1 0,0 1 0,-1 0 0,1-1 1,0 1-1,0-1 0,0 1 0,0 0 0,0-1 0,0 0 0,0-8 823,-1 0 0,0 1 0,0-1 0,-1 0-1,0 1 1,-1-1 0,1 1 0,-2 0 0,1 0 0,-1 0 0,-8-13-1,9 17-494,1 0 1,0 0-1,0-1 0,1 1 0,-1 0 0,0-6 0,-1-1 234,3 10-605,0 1-1,0 0 1,0 0-1,0 0 0,0-1 1,0 1-1,0 0 0,-1 0 1,1 0-1,0 0 1,0-1-1,0 1 0,0 0 1,0 0-1,0 0 1,-1 0-1,1 0 0,0-1 1,0 1-1,0 0 0,0 0 1,0 0-1,-1 0 1,1 0-1,0 0 0,0 0 1,0 0-1,-1 0 0,1-1 1,0 1-1,0 0 1,0 0-1,-1 0 0,1 0 1,0 0-1,0 0 1,0 0-1,-1 0 0,1 1 1,0-1-1,-14 1 168,0 1-1,0 0 1,0 1-1,0 1 1,1 0-1,0 1 1,0 0-1,0 1 1,0 1-1,1 0 1,0 0-1,1 1 1,-1 1-1,-12 12 1,-1 3-226,1 1 0,1 1 0,0 1 0,-32 53 0,50-71 37,0 1 0,0-1 0,1 0 0,0 1 0,0 0 0,1 0 0,1 0 0,0 1 0,0-1 0,1 0 0,0 1 0,1-1 0,0 1 0,0-1 0,4 15 0,-1-13 0,0 1 0,1-1 0,1-1 0,0 1 0,1 0 0,0-1 0,1 0 0,0-1 0,0 0 0,1 0 0,1 0 0,13 11 0,14 9 0,2-2 0,0-1 0,57 27 0,-54-31 0,-1 1 0,-1 1 0,52 46 0,-86-66 0,0-1 0,-1 1 0,0-1 0,0 1 0,0 0 0,-1 1 0,0-1 0,0 0 0,0 1 0,0 0 0,-1 0 0,0 0 0,2 9 0,-4-10 0,0 0 0,0 0 0,0 0 0,0 0 0,-1 0 0,0 0 0,0 0 0,0 0 0,-1 0 0,0 0 0,0 0 0,0-1 0,0 1 0,-1-1 0,0 1 0,-6 6 0,-3 3 0,-1 0 0,0-1 0,-1-1 0,0 0 0,-1-1 0,-1-1 0,1 0 0,-2-1 0,1-1 0,-19 7 0,-9 1 0,-1-2 0,-80 14 0,121-27 0,-1-1 0,1 1 0,-1 0 0,1-1 0,-1 0 0,1 0 0,-1-1 0,0 1 0,1-1 0,-1 0 0,1 0 0,0 0 0,-1-1 0,1 0 0,0 0 0,0 0 0,0 0 0,0 0 0,0-1 0,1 0 0,-1 0 0,1 0 0,-1 0 0,1 0 0,0-1 0,1 1 0,-1-1 0,0 0 0,1 0 0,0 0 0,0 0 0,0 0 0,1 0 0,-1-1 0,1 1 0,-1-7 0,1 1 0,2-1 0,-1 1 0,1-1 0,1 1 0,0 0 0,6-19 0,28-62 0,-18 50 0,18-46-248,94-161 0,-101 203-1259,52-59-1,-52 71-816,2 2 0,45-36-1,-57 52-1301,35-20 0,22-1-8421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1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17746,'44'-9'15021,"-27"12"-20766,16 12 2061,-6 6-3188,7 6-6610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1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980 201 18874,'-5'-12'478,"-27"-64"3251,0 25 1509,29 46-4777,-2 0 0,1 1 1,-1-1-1,1 1 1,-1 0-1,0 0 1,-8-4-1,5 5-334,1-1 0,-1 1 0,0 0 0,0 1 0,0 0 0,-1 0 0,1 0 0,-13 1 0,5 0-175,0 2 0,0 0-1,0 1 1,0 1 0,1 0 0,-1 1-1,-20 8 1,4 2 48,1 1 0,1 1 0,0 2 0,-48 38 0,-96 99 0,158-140 0,-33 31 0,-46 59 0,82-89 0,0 1 0,1 0 0,1 1 0,1 0 0,0 1 0,2 0 0,-11 34 0,18-49 0,0-1 0,0 1 0,1-1 0,-1 1 0,1 0 0,0 0 0,0-1 0,0 1 0,1 0 0,-1-1 0,1 1 0,0 0 0,2 5 0,-2-7 0,0 0 0,1 0 0,-1 0 0,0-1 0,0 1 0,1-1 0,-1 1 0,1-1 0,0 1 0,-1-1 0,1 0 0,0 0 0,0 0 0,-1 0 0,1 0 0,0 0 0,0 0 0,0-1 0,0 1 0,0-1 0,0 1 0,0-1 0,3 0 0,9 0 0,0 0 0,0-1 0,-1-1 0,1 0 0,-1-1 0,1-1 0,24-10 0,94-49 0,-93 43 0,319-176 0,-343 188 0,0 1 0,0 1 0,1 0 0,30-6 0,-41 11 0,0 0 0,0 1 0,0 0 0,0-1 0,0 2 0,0-1 0,0 1 0,0-1 0,6 3 0,-9-2 0,1 0 0,-1 0 0,0 0 0,1 1 0,-1-1 0,0 1 0,0-1 0,0 1 0,0 0 0,-1-1 0,1 1 0,0 0 0,-1 0 0,1 0 0,-1 0 0,0 1 0,0-1 0,0 0 0,1 4 0,1 7 0,0 1 0,-2-1 0,1 1 0,-2 0 0,0 0 0,-1-1 0,0 1 0,-1 0 0,0-1 0,-1 1 0,-1-1 0,0 0 0,-7 14 0,-2-2-126,-2-1 0,-1 0 0,-26 29 0,-13 18-3005,-8 26-6267,-7 10-7352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4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43 8401,'-10'-6'4320,"10"-9"-4352,3-6-276,21 33-1148,-4-3 256,-10 0-1676,0 3-989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10425,'44'-12'19774,"-28"32"-17439,84 77-2219,166 214 1,-47-40-1724,-142-184-2733,-1-1-4367,-64-73 6924,35 39-11563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4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845 11 17038,'-12'-3'181,"3"1"838,0 0 0,-1 1 0,1 0 0,0 0-1,-1 1 1,1 0 0,-1 1 0,1-1 0,0 2 0,0 0 0,-14 4-1,-9 8-653,0 1 0,2 1-1,0 2 1,1 1 0,1 1-1,0 1 1,2 2 0,1 0-1,-39 47 1,24-20-507,3 2 1,2 1-1,2 2 0,-38 86 1,-6 33-5044,27-57-4512,10-23-4821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5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39 456 12861,'2'2'4027,"-1"-1"-3768,0 0-1,0 1 1,0-1-1,0 0 1,1 1-1,-1-1 1,0 0-1,1 0 1,-1 0-1,1 0 1,-1 0-1,1-1 0,1 2 1,24-6 2221,-20 2-2165,70-17 1541,69-18-228,-121 29-1437,0-1 1,-1-1 0,38-22 0,-52 24-156,0 0 0,0-1 1,-1 0-1,0 0 1,-1-1-1,0 0 1,0 0-1,7-14 1,-13 20-32,-1 0 1,1 0 0,-1 0-1,0 0 1,0 0 0,0 0 0,0 0-1,-1 0 1,0 0 0,0 0 0,0 0-1,0 0 1,0 0 0,-1 0-1,0-1 1,0 1 0,0 1 0,-3-7-1,3 7-1,0 0 9,0 0 0,0-1-1,-1 1 1,1 0-1,-1 0 1,0 0 0,0 0-1,0 0 1,0 0 0,-1 1-1,1-1 1,-1 1 0,1 0-1,-1-1 1,0 1 0,0 0-1,0 1 1,0-1 0,-1 1-1,1-1 1,0 1-1,-4-1 1,-3 0 48,1 0-1,-1 1 1,1 0-1,-1 1 1,1 0-1,-11 1 1,3 2 37,1 0 0,0 0 0,0 1 0,0 1 0,1 1 0,-1 0 0,1 1 0,1 1 0,-1 0 0,1 1 0,1 1 0,0 0 0,0 0 0,-19 22 0,14-12 21,0 2 0,2 0 0,0 0 0,2 2 0,0 0 0,2 0 0,-19 52 0,25-57-67,0 0 0,2 0 0,0 0 1,1 1-1,1 0 0,1 0 0,0 0 0,4 30 0,-2-42-47,1 0-1,0 0 1,0 1 0,0-1-1,1 0 1,0-1 0,1 1-1,0 0 1,0-1 0,1 0-1,-1 0 1,1 0 0,1-1-1,0 0 1,0 0 0,0 0-1,0-1 1,1 1 0,0-2-1,0 1 1,0-1 0,11 5-1,-4-4-33,1-1 0,-1 0 0,1-1 0,-1 0-1,1-2 1,0 1 0,0-2 0,0 0 0,0-1 0,26-4-1,-6-2-28,0-1 0,-1-2-1,45-20 1,-36 10 38,-1-1 1,-1-3-1,-1-1 0,-1-2 0,-2-2 1,0-1-1,-2-2 0,-2-1 0,-1-2 1,35-47-1,39-72-26,63-84 222,-165 233-114,0 0 0,0 0 0,1 1 0,-1-1 0,9-4 0,-12 8-25,0 0 0,0 0 0,0 0 1,1 1-1,-1-1 0,0 0 0,1 1 0,-1-1 1,1 1-1,-1 0 0,1-1 0,-1 1 0,0 0 1,1 0-1,-1 0 0,1 0 0,-1 0 0,1 0 1,-1 1-1,1-1 0,-1 0 0,1 1 0,-1-1 1,0 1-1,1-1 0,-1 1 0,0 0 0,3 1 1,-1 3-13,1 0-1,-1 1 1,1-1 0,-2 1 0,1 0 0,-1 0 0,1-1 0,-2 2 0,3 7 0,-4-12-23,5 19-2,-1 1 0,-1-1 0,-2 1 0,0-1 0,-2 25 0,-16 107 0,16-147 0,-7 37 0,-1-1 0,-2-1 0,-2 1 0,-2-2 0,-1 0 0,-2-1 0,-2-1 0,-2 0 0,-1-2 0,-2-1 0,-1-1 0,-2 0 0,-1-3 0,-1 0 0,-53 40 0,47-43-297,0-1 1,-2-1-1,-1-3 0,-2-1 1,-75 30-1,-45-10-3851,45-15-1487,-104 31-12585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6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13 14309,'-11'-3'1402,"0"0"1,0 1-1,-23-2 6954,62 20-3139,5 9-5058,-2 1 1,0 1-1,33 38 0,-16-15-118,197 224 108,-80-83-2000,-108-129-593,90 95-4087,-37-62-3726,-64-64 1408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19778,'0'0'11741,"10"-12"-10493,0-3-1248,6 18 0,8 6 0,6-6-1816,0 6-1692,10 3-245,27 21-3215,-16-2-6770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1039 304 11625,'15'-88'2058,"-14"80"-1635,0-1 0,-1 1-1,-1-1 1,1 1-1,-1-1 1,-1 1 0,-3-15-1,0 4 388,4 13-322,0 0 1,-1 0-1,0 0 0,0 0 0,-1 0 0,1 1 0,-1-1 1,0 1-1,-1-1 0,1 1 0,-1 0 0,0 1 0,0-1 1,-1 0-1,1 1 0,-1 0 0,0 0 0,0 1 0,-9-5 1,10 6-175,0 0 0,0 1 0,-1 0 0,1 0 0,0 0 0,-1 0 0,1 1 0,-1 0 0,1 0 1,-1 0-1,1 0 0,-1 1 0,1-1 0,-7 3 0,5-1-267,0 0 1,1 1-1,-1 0 1,0 0-1,1 0 0,0 0 1,-7 6-1,-22 21-36,2 2 0,1 0-1,-46 64 1,-66 122-18,83-121 10,1-2 20,-90 133-2636,148-228 2583,-130 186-6350,57-55-2060,22-25-3903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7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0 348 12077,'0'0'2006,"8"12"1463,-5-10-3191,0 1 0,0-1 0,0 0 0,0 0 0,0 0 0,1-1 0,-1 1 0,0-1 0,1 0 0,-1 0 0,1 0 0,0 0 0,-1-1 0,6 1 0,62 1 460,-45-3-286,12 3-317,0-3-1,0-1 0,0-2 1,0-1-1,70-21 1,-97 22-146,-1 0 0,0-1 0,0-1 0,0 1 0,0-2 0,-1 1 0,0-1 1,0-1-1,-1 0 0,12-14 0,-16 18 10,-1-1-1,1 1 1,-1-1 0,0 0 0,-1 0-1,1 0 1,-1 0 0,0 0 0,0 0-1,-1-1 1,1 1 0,-1-1 0,0 1-1,-1-1 1,1 0 0,-1 1 0,0-1-1,-1 1 1,1-1 0,-1 1 0,0-1-1,-1 1 1,-1-6 0,1 7 36,1 1 1,-1 0 0,0 0-1,0 0 1,0 0 0,0 0-1,-1 1 1,1-1 0,-1 0-1,1 1 1,-1 0-1,0 0 1,0 0 0,0 0-1,0 0 1,-1 0 0,1 1-1,0 0 1,-1-1 0,1 1-1,-1 1 1,1-1-1,-1 0 1,1 1 0,-1 0-1,0 0 1,1 0 0,-1 0-1,1 0 1,-1 1-1,0 0 1,-3 1 0,-8 1 236,0 2 0,1 0 0,-1 0 0,1 2 0,1-1-1,-16 11 1,2 2 160,1 0-1,0 2 0,2 1 1,1 1-1,0 0 0,2 2 1,1 1-1,-33 55 0,32-42-124,1 0 0,3 1 0,1 1 0,2 0 0,1 1-1,-7 52 1,17-76-295,1 0 0,0 0 0,1 0 0,2 0 0,0 1 0,0-1 0,9 34 0,-8-45-12,0-1 0,0 1-1,0-1 1,1 0 0,0 0 0,0 0-1,1 0 1,-1-1 0,1 1-1,0-1 1,1 0 0,0 0-1,-1 0 1,1-1 0,1 0 0,-1 0-1,1 0 1,-1-1 0,1 1-1,0-2 1,0 1 0,1 0 0,-1-1-1,11 2 1,-3-2-36,0-1 1,0-1-1,0 0 1,0 0-1,0-2 0,0 0 1,0 0-1,-1-1 1,1-1-1,-1 0 1,14-7-1,6-4-145,-1-1 1,-1-2-1,35-25 1,-21 7 7,-1-1 0,-2-2 1,-1-2-1,53-69 0,121-199-268,-200 286 410,43-72 68,42-59 507,-92 143-321,1 1 0,1 0 0,20-18 1,-29 27-193,0 1 0,0-1 1,0 0-1,0 1 0,0-1 1,1 1-1,-1-1 1,0 1-1,0-1 0,0 1 1,1 0-1,-1 0 1,0 0-1,0-1 0,0 1 1,1 0-1,-1 1 0,0-1 1,0 0-1,1 0 1,-1 0-1,0 1 0,0-1 1,0 1-1,0-1 1,1 1-1,-1-1 0,0 1 1,0-1-1,1 2 0,1 1-27,0 0-1,1 1 1,-2-1-1,1 1 1,0 0-1,-1 0 1,0 0-1,0 0 1,0 0-1,3 8 1,6 20-4,-2 1 0,0 0 0,-3 0 0,6 63 0,-10-40 0,-1 1 0,-3-1 0,-3 1 0,-2-1 0,-22 83 0,20-106 0,-2 0 0,-1-1 0,-1-1 0,-2 0 0,-1 0 0,-2-2 0,-1 0 0,-1-1 0,-1-1 0,-34 33 0,21-30-337,-1-1 1,-2-1-1,0-3 0,-78 40 1,-28-2-4378,-5-11-4359,19-12-5240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7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327 75 9197,'34'-75'13080,"-45"84"-9280,4-3-2991,0 5-179,0 0 0,0 1 0,1 0-1,0 1 1,1 0 0,1-1-1,0 1 1,-4 23 0,-5 13-433,-83 213-180,57-166-17,5 3-1,-29 130 1,51-171-158,-8 49-2271,9-2-4323,13-68-871,7-6-5198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8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14281,'0'0'2709,"-1"5"-214,0 4-1905,1 1 0,-1 0 0,1 0 0,1 0 0,0 0 0,0 0 0,1-1 0,1 1 0,-1 0 0,1-1 0,8 16 0,4 2-327,2 0-1,0-1 1,2-2 0,0 1-1,2-2 1,1-1 0,0-1-1,2 0 1,0-2-1,40 24 1,-24-20-996,1-1 0,0-2-1,2-2 1,0-2 0,1-2 0,62 12 0,-81-21 366,0-1 1,0-2 0,0 0-1,0-2 1,0-1-1,0 0 1,31-7 0,-45 5 358,-1 1-1,1-2 1,0 1 0,-1-1-1,0-1 1,0 0 0,0 0 0,-1-1-1,1 0 1,-1-1 0,-1 0 0,1-1-1,-1 1 1,-1-1 0,1-1 0,-1 0-1,-1 0 1,10-17 0,-9 12 434,-1-1 1,-1-1-1,0 1 0,-1 0 1,-1-1-1,0 0 0,-1 0 1,-1 0-1,0 0 0,-3-29 1,5-52 5061,-14 131-4084,3-11-1453,-55 202 49,49-181 0,3 1-664,-9 78 0,-3 16-7454,14-91 514,10 0-5129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18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0 15785,'-15'30'2888,"2"1"-1,0 1 1,-10 44-1,19-58-1786,-21 93 2877,19-78-3641,-2 47-1,7-65-361,1 0 1,0 1-1,2-1 1,-1 0-1,2 0 0,0 0 1,1 0-1,0-1 0,2 1 1,-1-1-1,2 0 1,13 23-1,-14-30 26,0 1 0,1-1 0,0 0 0,0 0 0,1-1 0,-1 0 0,2 0-1,-1-1 1,0 0 0,1 0 0,0-1 0,0 0 0,0 0 0,19 3 0,-10-3-23,-1-1 1,1-1-1,0 0 1,-1-2-1,1 0 0,0-1 1,25-4-1,-36 4-10,-1-1-1,1 0 1,-1 0-1,0 0 0,0-1 1,0 1-1,0-2 1,0 1-1,0-1 1,-1 1-1,0-2 0,1 1 1,-2-1-1,1 1 1,0-1-1,-1 0 0,0-1 1,0 1-1,-1-1 1,1 0-1,-1 0 1,-1 0-1,1 0 0,-1 0 1,0-1-1,0 1 1,-1-1-1,2-11 1,-2 4 54,0 0 1,-1 1-1,-1-1 1,0 0-1,0 0 1,-2 1-1,0-1 1,0 1-1,-1-1 1,-1 1-1,0 1 1,-1-1-1,-7-12 1,2 7-40,-2 1 0,1 1 1,-2 0-1,0 1 0,-1 1 0,-1 0 1,0 0-1,0 2 0,-2 0 0,1 1 0,-2 1 1,1 1-1,-1 0 0,0 1 0,-1 1 1,0 1-1,0 1 0,-39-5 0,49 10-616,-1 0 0,1 0 0,-1 1-1,0 0 1,1 1 0,0 0 0,-1 0 0,1 1-1,-17 8 1,11-3-2634,0 0-1,-23 17 1,-8 10-9275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1 12465,'-1'2'3025,"-7"11"-1112,2-1 0,-1 1-1,2 1 1,0-1 0,-4 17 0,-13 76 2505,-15 158-2902,-17 92-1650,37-277 148,-15 76-1832,15-53-4481,13-57-1721,4-20-5640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26 13953,'-9'112'8932,"8"-100"-8641,1 0 0,1 1 0,0-1 0,1 0 0,0 0-1,1 0 1,0 0 0,1 0 0,0-1 0,1 1 0,0-1-1,1 0 1,0-1 0,1 1 0,9 11 0,3 1-261,2-1 1,0 0 0,1-1-1,1-2 1,29 20 0,-1-5-885,2-2 0,1-2 1,1-3-1,2-2 1,0-3-1,1-3 1,2-1-1,96 14 1,-133-29 484,1 0 0,0-1 0,0-2 0,0 0 0,0-2 0,0-1 0,43-10 0,-60 11 304,13-3-67,0-1 0,0 0 0,-1-2 0,0 0 0,0-1 0,30-21-1,-27 12 323,-1 0 0,0-1 0,-2-2 0,0 0 0,-1-1-1,14-24 1,-7 7 928,-3-1 0,33-80 1,-42 80 1159,-2 1 0,11-83 1,-17 89-478,-2 0 618,-6 28-1565,-4 22-779,-23 100-318,5 0 1,-19 219-1,35-188-5273,10-126 1819,0 0 0,7 32 1,4-8-8753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272 225 15077,'-13'57'5515,"-8"85"-1,16-2-413,5-103-4300,10 68 0,-8-90-803,1 0-1,0 0 0,1 0 1,1-1-1,0 1 0,1-1 1,1 0-1,0-1 1,1 1-1,0-1 0,1-1 1,1 0-1,0 0 0,0-1 1,24 20-1,-17-19 3,1 0 0,0-2 0,1 1 0,0-2 0,1-1 0,0 0 0,1-2 0,30 7 0,-34-10 0,1-1 0,-1 0 0,1-2 0,0 0 0,0 0 0,-1-2 0,1 0 0,-1-2 0,1 1 0,26-11 0,-28 7 0,-2-1 0,1 0 0,-1-1 0,0-1 0,-1 0 0,0-1 0,0 0 0,14-18 0,-21 22 0,4-3 0,-1 0 0,-1-1 0,0 0 0,0 0 0,-1-1 0,-1 0 0,6-13 0,-3-3 0,12-52 0,-20 79 0,3-20-27,-1 1 0,0-1 0,-1 0 0,-2 0-1,0 0 1,-1 0 0,-1 0 0,-1 0 0,-1 0 0,0 1 0,-2 0 0,-9-24 0,4 20 114,0 2 1,-2-1 0,0 2-1,-2 0 1,0 0-1,-1 2 1,-1 0 0,-1 1-1,-27-22 1,19 20-231,-1 0 1,-1 2-1,-1 2 1,0 0-1,-1 2 1,-1 1-1,-32-9 1,33 14-659,0 1 1,0 1-1,0 2 1,-1 1 0,0 1-1,1 2 1,-51 5 0,41 1-2076,0 1 1,1 2 0,-41 15 0,-8 16-8388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1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15537,'-16'0'5516,"19"2"-3053,85 59 3493,-2 10-3761,30 21-1170,285 205-3518,-20-56-5781,-350-223 7317,1-1-1,1-2 1,64 19 0,-87-31 945,-1-1-1,0 0 1,0-1 0,0 0-1,1-1 1,-1 0 0,1 0-1,-1-1 1,0 0 0,0-1-1,1 0 1,-1 0 0,0-1-1,-1 0 1,1 0 0,0-1-1,-1-1 1,0 1 0,0-1-1,7-6 1,-3 0 396,0-1 0,-1 0 0,-1 0 0,0-1 0,0 0 0,-2-1 0,0 0 0,12-27-1,-12 22 952,-2 1-1,0-1 0,6-39 0,-11 10 2114,-1 48-3424,0 0-1,0 0 1,0 0-1,0-1 0,0 1 1,1 0-1,-1 0 1,-1 0-1,1 0 0,0 0 1,0-1-1,0 1 1,0 0-1,0 0 0,0 0 1,0 0-1,0 0 1,0 0-1,0-1 0,0 1 1,0 0-1,0 0 1,0 0-1,0 0 0,-1 0 1,1 0-1,0 0 1,0 0-1,0-1 0,0 1 1,0 0-1,0 0 1,0 0-1,-1 0 0,1 0 1,0 0-1,0 0 1,0 0-1,0 0 0,0 0 1,-1 0-1,1 0 1,0 0-1,0 0 0,0 0 1,0 0-1,0 0 1,-1 0-1,1 0 1,0 0-1,0 0 0,0 0 1,0 0-1,0 0 1,0 0-1,-1 0 0,1 1 1,0-1-1,0 0 1,0 0-1,0 0 0,0 0 1,0 0-1,0 0 1,0 0-1,-1 0 0,1 1 1,0-1-1,0 0 1,-13 6 103,-1 0 1,1 0-1,0 2 1,1-1-1,0 2 1,0 0-1,1 0 1,-20 21 0,-80 106-308,60-70 263,-114 145-46,-76 92-1025,70-90-5866,71-62-2041,28-24-4188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2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4 762 13249,'-3'-5'11972,"19"6"-12200,25-3 1098,1-1 1,-2-2-1,43-11 1,119-41 246,-184 51-1051,-1 0-1,0-1 1,0-1-1,-1 0 1,0-1-1,0-1 1,-1 0 0,15-14-1,-24 19-54,-1-1 0,0 0 0,0 0 0,0 0-1,-1 0 1,0-1 0,0 1 0,-1-1 0,1 0 0,-2 0-1,1-1 1,-1 1 0,0 0 0,0-1 0,-1 0 0,0 1 0,0-1-1,-1 0 1,0 1 0,-1-1 0,-2-14 0,1 13-6,0-1 0,-1 0 0,0 1-1,-1 0 1,0-1 0,0 1 0,-1 1 0,0-1 0,0 1 0,-1 0 0,-1 0 0,1 0 0,-9-6 0,11 10 10,0 1 1,0 0 0,0 0-1,0 1 1,0-1-1,-1 1 1,0 0 0,1 0-1,-1 0 1,0 1-1,0-1 1,0 1 0,0 0-1,0 1 1,0-1 0,0 1-1,0 0 1,0 1-1,0-1 1,0 1 0,0 0-1,0 0 1,0 0-1,0 1 1,1-1 0,-1 1-1,-5 4 1,-2 1 52,0 1 0,1 0 0,0 0 0,1 2 0,0-1 0,0 1 0,1 0 0,0 1 1,1 0-1,0 1 0,1 0 0,-7 16 0,2-1 5,1 0-1,1 1 1,2 0 0,-9 51 0,14-56-84,1 0 0,0 0 0,2 0 1,1 0-1,1 0 0,0 0 0,2-1 1,1 1-1,1-1 0,8 22 1,-9-32-91,0 0 0,0-1 0,1 0 1,0 0-1,1 0 0,1-1 0,-1 0 1,2 0-1,-1-1 0,1 0 0,1-1 1,-1 1-1,1-2 0,1 0 0,0 0 1,0-1-1,0 0 0,0-1 0,20 7 1,-15-8 4,0-1 1,1 0-1,-1-1 1,1-1-1,-1 0 1,1-1-1,0-1 1,-1 0-1,1-2 1,18-4-1,-13 0 29,-1 0-1,1-1 1,-2-2-1,1 0 1,-1-1-1,30-23 1,-6-2 26,-2-2 0,-1-2 0,-3-1 0,-1-3 0,35-53 1,87-162-1,-108 170 58,4-11 192,42-66 542,-91 157-641,1 0 1,0 1-1,0 0 0,1 1 0,15-13 0,-21 19-73,0 0 0,0 0 0,0 1 0,0-1 0,0 0 0,1 1 0,-1-1 0,0 1 0,0 0-1,0-1 1,1 1 0,-1 0 0,0 0 0,0 1 0,1-1 0,-1 0 0,0 1 0,0 0 0,0-1 0,0 1 0,0 0 0,0 0 0,0 0 0,0 0 0,0 0-1,0 1 1,0-1 0,-1 0 0,1 1 0,-1-1 0,1 1 0,-1 0 0,2 2 0,3 2 86,0 1-1,-1 1 1,0-1-1,0 1 1,-1 0 0,7 16-1,-3 3-28,-2 0-1,0 1 1,-2 0-1,-1 0 1,-1 0-1,-2 1 0,-1-1 1,-5 36-1,-2-14-108,-2-1 0,-2 0 0,-33 86 0,29-96 45,-2 0-1,-2-2 1,-1 0-1,-1-1 1,-3-1-1,0-2 1,-39 40-1,37-47-412,-1-2 0,-1-1-1,-44 28 1,36-30-1105,0-2 1,-1-1-1,-47 15 1,-96 22-8353,58-21-2856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19982,'0'3'353,"0"0"-1,0 1 1,0-1 0,0 0 0,1 0-1,-1 1 1,1-1 0,0 0-1,0 0 1,0 0 0,0 0 0,0 0-1,1 0 1,0 0 0,-1 0 0,1-1-1,0 1 1,0-1 0,0 1 0,1-1-1,2 3 1,13 18 1309,-12-12-1111,-1 1-1,-1 0 1,0 1 0,0-1-1,3 22 1,1 6-492,11 36-59,-4 0 0,10 130 0,-14 13 0,15-5-302,-23-189-1189,-2 1-1,-1 27 1,-1-30-2642,1 0 1,5 37 0,5-19-8478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7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169 272 6457,'-1'-2'1398,"-11"-26"5434,12 25-6154,10-63 5258,-33 61-5912,7 0 1128,22-5 741,3-1-2222,-1-2 801,0 0 1,-1 0-1,0-1 1,4-16-1,13-25 1601,-22 52-1438,0 4-482,1 0-1,-1 0 0,0 1 1,0-1-1,0 0 0,0 1 1,0 0-1,0-1 0,0 1 1,0 0-1,-1 0 0,1 0 1,-1 0-1,0 0 1,1 1-1,-1-1 0,0 0 1,0 0-1,1 5 0,2 12-68,-1 0-1,0 0 1,-2 1-1,0-1 0,-1 1 1,-3 23-1,2-12-58,-8 58-25,-4-2 0,-39 145 0,1-10 0,36-150 0,-31 98 0,9-52-234,16-41-2772,16-61 1604,2 8-3548,8-11-1985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7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14041,'-10'11'1211,"1"-2"152,1 0 1,-1 0-1,-7 12 0,14-17-1049,0-1-1,1 0 1,-1 1 0,1-1-1,-1 1 1,1 0-1,0-1 1,0 1-1,0 0 1,1 0 0,0-1-1,-1 1 1,1 0-1,1 6 1,6 35 1793,15 54-1,-16-80-1817,1 1 0,1-1 0,0 0-1,2 0 1,13 19 0,1-4-193,2-1 0,2-1 0,0-1-1,2-2 1,2-1 0,68 47 0,-72-57-399,0-1-1,1-2 1,1-1-1,1-1 1,0-2 0,0-1-1,1-1 1,0-2-1,46 5 1,-60-11 165,0-1 1,0-1-1,0 0 1,-1-1-1,1-1 0,-1-1 1,1 0-1,-1-1 0,0-1 1,-1-1-1,23-11 1,-27 11 132,0-1 1,-1 0 0,1-1 0,-2 0-1,1 0 1,-1-1 0,0 0 0,-1-1 0,-1 0-1,0-1 1,0 1 0,-1-2 0,0 1-1,8-25 1,-14 36 15,10-31 904,-1 1 1,9-55 0,-19 86-855,0-1 1,-1 0-1,1 0 1,-1 0-1,1 0 1,0 1-1,-1-1 1,1 0-1,-1 1 1,0-1-1,1 0 1,-1 1-1,0-1 1,1 0-1,-1 1 1,0-1-1,0 1 1,1 0-1,-1-1 1,0 1-1,0 0 1,0-1-1,1 1 1,-1 0-1,0 0 1,0-1-1,0 1 1,0 0-1,0 0 1,0 0-1,0 0 1,1 1-1,-1-1 1,0 0-1,0 0 1,-1 1-1,-25 22 329,10-5-381,1 1 1,0 0 0,2 1-1,0 0 1,1 2-1,-9 22 1,-23 63-1090,-44 100-8040,62-150 1792,6-2-4927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7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16426,'0'22'2119,"2"1"0,0 0 1,7 31-1,5 36 2849,-13-72-4378,25 234 1941,-20-217-2569,1-1 1,2 0-1,1 0 1,2-1-1,18 36 1,-23-57 37,0-1 0,1-1 0,0 1 0,1-1 0,0 0 0,1-1 0,0 0 0,0-1 0,1 0 0,0-1 0,1 0 0,-1 0 0,1-1 0,1-1 0,-1 0 0,1-1 0,-1 0 0,25 4 0,-21-5 0,-1-1 0,1-1 0,-1 0 0,1-1 0,-1-1 0,1 0 0,-1-1 0,1-1 0,-1 0 0,0-1 0,0-1 0,-1 0 0,1-1 0,-1 0 0,23-15 0,-20 8 0,-2-1 0,0 0 0,0-1 0,-1-1 0,-1 0 0,-1 0 0,0-2 0,-1 1 0,-1-2 0,0 1 0,-2-1 0,0 0 0,-1-1 0,-1 0 0,-1 0 0,5-41 0,-8 44 0,-2 0 0,0 0 0,0 0 0,-2 0 0,0 0 0,-1 0 0,0 0 0,-2 1 0,-7-21 0,6 24 0,0 0 0,0 1 0,-2 1 0,1-1 0,-1 1 0,-1 0 0,0 1 0,-1 0 0,0 0 0,0 1 0,-1 0 0,-16-9 0,12 9-172,-1 2 0,0 0 0,0 0 0,0 2 0,-1 0 0,0 0 0,0 2 0,-1 0 0,1 1 0,0 1 0,-1 1-1,1 0 1,-1 1 0,-24 5 0,11 0-1740,0 1 1,-50 18-1,44-10-3135,-55 30 1,23-1-6328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8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225 176 9669,'-1'-48'3117,"0"8"2424,1 35-4729,1 0-1,0-1 1,0 1 0,1 0-1,-1 0 1,1 0-1,0 0 1,1 0 0,-1 0-1,1 0 1,0 1 0,0-1-1,0 1 1,1 0 0,4-5-1,-3 4 26,-4 5-805,-1 0 1,1 1-1,-1-1 1,1 1-1,0-1 1,-1 1-1,1 0 1,-1-1-1,0 1 1,1 0-1,-1-1 1,1 1-1,-1 0 1,0-1-1,0 1 1,1 0-1,-1 0 1,0 1-1,3 12-32,-2 0 0,0 0 0,0 0 0,-1 0 0,-1 0 0,0 1 0,-6 23 0,0 10 0,-61 325 0,-79 98-94,138-446 57,-2 7-1370,2 1 0,-7 35 0,14-54-1061,1 1 0,0 0 0,1 0 0,1 17 0,8 13-10623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8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1 195 17530,'72'-18'3653,"-71"18"-3450,-1 0 0,1 0 0,0 0 0,-1 0 0,1 0 0,-1-1 0,1 1 0,0 0 0,-1 0 1,1 0-1,0 0 0,-1 1 0,1-1 0,-1 0 0,1 0 0,0 0 0,-1 0 0,1 1 0,-1-1 0,2 1 1,-2-1-108,0 1 1,1 0-1,-1 0 1,0-1-1,0 1 1,1 0-1,-1-1 1,0 1 0,0 0-1,0 0 1,0 0-1,0-1 1,0 1-1,0 0 1,0 0-1,0-1 1,-1 1 0,1 0-1,0-1 1,-1 2-1,-10 76 5252,-1 0-5404,8-5 56,4 0 0,12 101 0,-9-152 0,2-1 0,0 0 0,1-1 0,1 1 0,0-1 0,2-1 0,1 1 0,0-2 0,1 1 0,1-1 0,1-1 0,0 0 0,1-1 0,1 0 0,1-2 0,0 1 0,1-2 0,26 17 0,-26-20 0,0-1 0,1 0 0,0-1 0,0-1 0,1 0 0,0-2 0,0 0 0,0-1 0,20 1 0,-22-4 0,-1-1 0,0 0 0,1-1 0,-1-1 0,0-1 0,0 0 0,0-1 0,-1-1 0,1 0 0,-1-1 0,23-13 0,-27 13 0,0-1 0,-1 0 0,0-1 0,-1 0 0,1 0 0,-2-1 0,1 0 0,-1-1 0,-1 1 0,1-2 0,-2 1 0,0-1 0,6-13 0,-6 9 0,-1-1 0,0 1 0,-1-1 0,-1 0 0,0 0 0,-2-1 0,0 1 0,0 0 0,-4-29 0,-3 2 0,-2 1 0,-2 0 0,-1 1 0,-3 0 0,-1 1 0,-2 0 0,-1 2 0,-2 0 0,-2 1 0,-46-59 0,48 73 63,-1 0 1,-1 2-1,-1 1 1,-1 1-1,0 0 1,-1 2-1,-1 1 1,-49-22-1,60 32-185,-1 0 0,1 1 0,-1 1 0,-1 1 0,1 0 0,0 1 0,-29 0 0,33 3-393,1 0 0,-1 0 1,1 2-1,-1-1 0,1 1 0,0 1 0,0 0 1,0 0-1,1 2 0,0-1 0,-18 13 0,22-14-912,0 1 0,1 0 0,-1 0 0,1 1 0,-4 5 0,-17 33-13211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28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0 181 18126,'54'-27'3684,"-41"15"-260,-3-3-423,-3 6 1519,0-12-4508,-4 0-12,-3 3 0,3-3 0,-6 3-6497,3-1-1195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0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332 146 4960,'0'0'5296,"-1"-3"-4566,-18-31 6710,9 19-3646,7 13-3692,0 1 0,0-2-1,0 1 1,0 0 0,1-1 0,-1 1 0,1-1-1,-3-3 1,8-29-41,-3 31 21,3 3-65,19-10 30,-20 11 277,0-2-115,23-14 2344,-30 17-1974,-4 2-395,1 0-1,0 1 0,-1 0 0,2 0 0,-1 1 0,0 0 0,1 0 0,0 0 0,0 1 1,0 0-1,1 1 0,0 0 0,-8 10 0,-9 14 409,1 1 0,1 1 1,-20 43-1,34-61-517,1 0 0,1 0 0,0 1 0,1 0 0,1 0 0,1 0 1,0 0-1,1 0 0,0 1 0,3 24 0,3-12-75,0-1 0,2 0 0,14 37 0,40 80 0,-36-91 0,-3 0 0,16 58 0,-34-93 0,0 0 0,0 0 0,-2 0 0,-1 0 0,0 0 0,-1 1 0,-1-1 0,-1 0 0,-1 0 0,-6 23 0,1-16 0,-1 0 0,-1 0 0,-1-1 0,-2 0 0,0-1 0,-2-1 0,0 0 0,-2-1 0,0 0 0,-1-1 0,-2-2 0,-28 25 0,21-28-1158,8-13-3835,20-7 2109,2-5 859,0-1-1,0 1 0,1 1 1,7-16-1,15-5-8594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11489,'7'-15'2676,"3"0"-331,3 0 103,0-3-404,4 6-368,20 3-332,3 0-308,14 9-192,6 0-196,10 3-372,21 6-788,9 3-292,-3 3-708,1 0-996,-8 6-668,-3 10-2289,14 2-4400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1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3612,'27'3'736,"-27"-24"-220,3 0-428,-9 6-3128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1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94 6469,'-3'-4'399,"-1"0"0,1 1 1,-1-1-1,0 1 1,0-1-1,0 1 1,0 0-1,0 1 0,-1-1 1,0 1-1,-8-4 1,10 5 1229,2-1 89,1-1-1229,-1 0 0,0 0 0,0 0-1,0 0 1,-1 0 0,1 1 0,0-1 0,-1 1-1,0-1 1,0 1 0,0-1 0,0 1 0,0 0-1,0 0 1,0 0 0,-1 0 0,-6-4 4495,28 23-2205,187 199-808,-139-141-1857,96 117-15,33 36-4873,-163-194 1143,61 48 0,-68-63-1226,44 25 0,-30-23-3275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2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49 197 9333,'-6'-20'6670,"0"-1"704,2 10-8557,3 9 2186,-2 23 602,-11 85 717,8-67-1746,1 0 1,1 46-1,9 38 234,5 0 0,51 240 0,-43-294-733,3 0 0,2-2 1,4-1-1,2-1 0,4-1 0,63 94 1,-79-135-30,1 0 0,1-1 0,1-1 0,0-1 0,2-1 0,0-1 0,1-1 0,38 21 1,-43-29-13,0 0 0,0-1 1,1-2-1,0 1 1,1-2-1,-1-1 1,1 0-1,0-2 1,0 0-1,0-1 1,0-1-1,0-1 1,21-4-1,-6-2-36,0-2 0,-1-2 0,0-1 0,-1-1 0,-1-2 0,0-1 0,-1-2 0,-1-1 0,0-1 0,35-32 0,-12 4 0,-3-1 0,-2-3 0,-2-2 0,50-76 0,-62 81-18,-3-2 1,-2-1-1,-2-1 0,-2-1 1,-3-1-1,-2-1 1,-3-1-1,17-102 0,2-164-2480,-30 111-2201,-14 71-5822,1 77-1385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15433,'26'-52'2702,"-23"46"-2254,1 0 0,-1 0 0,1 0 0,1 0 0,-1 1-1,1-1 1,0 1 0,0 0 0,0 1 0,1-1 0,-1 1 0,1 0 0,0 1 0,12-6 0,6-1 147,1 1 1,40-10-1,-30 10-297,-16 4-219,122-31-621,-120 32 293,-1 1 1,1 1-1,0 1 0,38 3 1,-53-1 220,-1 1 0,1 0-1,0 0 1,-1 0 0,0 1 0,1 0 0,-1 0 0,0 0 0,-1 1 0,1 0 0,0 0 0,-1 0 0,0 0 0,7 10 0,-5-7 23,1 0 0,0 0 0,0 0 0,16 10 0,-5-7-82,1 0 0,1-2 0,-1 0 0,2-1 0,-1 0 0,1-2 0,-1-1 0,2 0 0,36 0 0,-32-4-139,0-1 1,0-2-1,0-1 1,-1-1-1,1 0 0,-1-3 1,43-17-1,-57 21 330,-1-1 0,1 0 0,-1-1-1,0 0 1,0-1 0,-1 0 0,0 0-1,10-11 1,-14 12 287,0-1-1,-1 1 1,0-1-1,0 0 1,0 0-1,-1 0 1,0-1-1,-1 1 1,0-1-1,0 1 1,0-1 0,-1 0-1,1-10 1,-1 7 285,1 1 1,1-1-1,4-14 1,6-19 816,-13 43-1491,0 1 0,0-1 0,0 0 0,0 1 0,0-1 0,0 1 0,0-1 0,0 1 0,1-1 0,-1 1 0,0-1 0,0 1 0,1-1 0,-1 1 0,0-1 0,1 1 0,-1-1 1,0 1-1,1-1 0,-1 1 0,1 0 0,-1-1 0,0 1 0,1 0 0,-1-1 0,2 1 0,0 0-2,1 0 0,-1 0 0,0 0 0,1 1 0,-1-1 0,1 1 0,-1-1 0,0 1 0,1 0 0,-1 0 0,0 0 0,0 1 0,0-1 0,0 0 0,0 1 0,0-1 0,0 1 0,0 0 0,-1-1 0,1 1 0,0 0 0,-1 0 0,0 0 0,1 0 0,-1 1 0,1 3 0,4 5 0,-1 1 0,0 0 0,-1 0 0,4 15 0,-1 15 0,-1 0 0,-2 0 0,-2 1 0,-2-1 0,-2 1 0,-1-1 0,-2 0 0,-3 0 0,-18 62 0,3-32 0,-3-2 0,-3-1 0,-3-1 0,-63 97 0,79-139 0,-1-1 0,-1-1 0,-1-1 0,-1-1 0,-1 0 0,-1-2 0,0 0 0,-2-2 0,0 0 0,-51 26 0,72-42 0,0 0 0,0-1 0,0 1 0,-1-1 0,1 0 0,0 0 0,-1 0 0,1-1 0,-1 1 0,1-1 0,-1 0 0,1 0 0,-1 0 0,1 0 0,-1 0 0,1-1 0,-1 0 0,1 0 0,0 0 0,-5-2 0,6 2 0,0-1 0,0 1 0,0-1 0,0 0 0,0 0 0,1 0 0,-1 0 0,0 0 0,1 0 0,0 0 0,-1-1 0,1 1 0,0 0 0,0-1 0,0 1 0,1-1 0,-1 0 0,1 1 0,-1-1 0,1 1 0,0-1 0,0 0 0,0 1 0,1-6 0,0-6 0,2 1 0,0-1 0,1 0 0,0 1 0,1 0 0,10-20 0,48-76 0,-41 74 0,200-279 0,15 46-1069,-195 223 643,244-261-9125,-213 231 2408,-2 9-4451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1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1213 58 11133,'-1'-3'320,"-1"-1"0,0 0 1,0 1-1,-1 0 0,1-1 0,0 1 0,-1 0 1,0 0-1,0 0 0,0 1 0,0-1 0,0 1 1,-1-1-1,1 1 0,-1 0 0,1 1 0,-1-1 1,0 0-1,0 1 0,1 0 0,-1 0 0,0 0 1,0 1-1,0-1 0,0 1 0,0 0 1,-1 0-1,1 0 0,-6 1 0,0 1 338,1 0-1,-1 1 1,1-1-1,0 2 1,-1-1 0,2 2-1,-1-1 1,0 1-1,1 0 1,0 1-1,-14 11 1,-68 77 3013,-39 58-3286,94-110-304,-266 305-108,181-206-1549,5 4-3457,30-38 229,20-20-2214,18-7-4307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237 110 10505,'-32'-6'4379,"31"6"-4306,1 0 0,0 0-1,0 0 1,0 0 0,0 0-1,-1 0 1,1 0 0,0 1 0,0-1-1,0 0 1,0 0 0,0 0 0,-1 0-1,1 0 1,0 0 0,0 0 0,0 0-1,0 0 1,0 0 0,0 0-1,-1 1 1,1-1 0,0 0 0,0 0-1,0 0 1,0 0 0,0 0 0,0 0-1,0 1 1,0-1 0,0 0 0,0 0-1,0 0 1,0 0 0,0 1-1,0-1 1,0 0 0,0 0 0,0 0-1,0 0 1,0 0 0,0 1 0,0-1-1,0 0 1,0 0 0,0 0-1,0 0 1,0 0 0,0 1 0,14 13 1613,-9-11-1546,0 0-1,0-1 1,0 0-1,0 0 1,0 0-1,0 0 1,0-1-1,1 0 1,-1 0-1,11 0 1,59-2 439,-65 0-490,1 1-25,1-1 0,0-1 0,-1 0 0,0 0 0,1-1-1,14-6 1,-23 8-57,-1-1 0,1 1 1,-1 0-1,1-1 0,-1 1 0,1-1 0,-1 0 0,0 1 0,0-1 0,0 0 0,0-1 0,0 1 0,0 0 0,-1 0 0,1-1 0,-1 1 0,0-1 1,1 0-1,-1 1 0,0-1 0,-1 0 0,1 1 0,0-1 0,-1 0 0,1 0 0,-1 0 0,0 0 0,0 1 0,0-1 0,0 0 0,-2-4 0,2 5 22,-1 0 0,0 0 0,0-1 0,0 1 0,0 0 0,0 0 0,0 0 0,-1 0 0,1 0 0,-1 0 0,1 0 0,-1 1 0,0-1 0,1 0 0,-1 1 0,0-1 0,0 1 0,0 0 0,-1 0 0,1 0 0,0 0 0,0 0 0,-1 0 0,1 1 0,0-1 0,-5 0 0,-3 0 166,0 0 1,0 0-1,0 1 1,0 0-1,-10 2 0,9 0 2,0 1 0,-1 0 0,1 0 1,1 1-1,-1 0 0,1 1 0,-1 0 0,1 1 0,1 0 0,-1 1 0,1 0 0,-11 10 0,-5 8 426,1 2-1,-34 47 0,39-46-375,2 0 0,0 0-1,2 2 1,-13 35-1,20-43-144,1 0 0,1 0-1,1 0 1,1 1 0,1 0 0,-1 42-1,5-56-106,-1 1 0,2-1 0,-1 0 0,1 0 0,0 0 0,1 0 0,0 0-1,1 0 1,-1-1 0,2 1 0,-1-1 0,1 0 0,0 0 0,1-1 0,0 0 0,0 0-1,1 0 1,9 7 0,-9-8-53,0-2-1,1 1 1,-1-1-1,1 0 1,0-1-1,0 0 1,0 0-1,1-1 1,-1 0-1,1 0 1,-1-1-1,1 0 1,0-1-1,-1 0 1,1 0-1,0-1 1,-1 0-1,1 0 1,15-5-1,-3-1 2,1-2-1,-1 0 1,-1-1-1,1-1 0,-2-1 1,0-1-1,0 0 1,-1-1-1,17-19 0,18-22-21,63-86 0,8-7 420,-120 143-282,1 1 1,-1-1-1,1 1 1,0 0-1,6-3 0,-10 6-29,0 0 0,1 1 0,-1-1-1,0 1 1,1 0 0,-1-1-1,0 1 1,0 0 0,1 0 0,-1 0-1,0 0 1,1 0 0,-1 0-1,1 0 1,-1 0 0,0 0 0,0 1-1,1-1 1,-1 0 0,0 1-1,0-1 1,1 1 0,1 1-1,-1-1 19,-1 1 0,0-1 0,1 0-1,-1 1 1,0 0 0,0-1-1,0 1 1,0-1 0,0 1 0,-1 0-1,1 0 1,0 0 0,-1-1-1,1 1 1,-1 0 0,0 0-1,1 0 1,-1 0 0,0 0 0,0 0-1,0 0 1,-1 3 0,-9 46 487,7-40-416,-10 38-88,-3-1 0,-2 0 0,-1-1-1,-3-2 1,-2 0 0,-33 47 0,5-19-58,-4-2 1,-99 98-1,151-165 100,-2 1-412,1 0 0,0 1-1,0 0 1,-5 8 0,9-13 189,1 0 0,-1 0 0,0 0 0,1 0 1,0 0-1,-1 0 0,1 0 0,-1 0 1,1 0-1,0 0 0,0 0 0,0 0 0,0 0 1,0 0-1,0 0 0,0 0 0,0 1 0,0-1 1,0 0-1,0 0 0,1 0 0,-1 0 1,0 0-1,1 0 0,-1 0 0,1 0 0,-1 0 1,1-1-1,-1 1 0,1 0 0,0 0 0,0 0 1,-1 0-1,1-1 0,0 1 0,0 0 0,1 0 1,6 2-586,0-1 1,-1 0-1,1-1 1,0 0-1,0 0 1,0-1-1,0 0 1,8-1-1,37-6-5368,8-4-3593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2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34 15301,'-13'-12'2581,"-18"9"-281,1-3-376,4 3-376,-1 0-304,3 0-260,1 3-320,3-3-1384,-4 3-636,-9 3-4284,-1 0 27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4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0 738 5436,'0'0'6197,"4"-1"-5400,124-24 1661,41-6-1387,642-45 212,-17 1-1268,1174-203-1514,-1931 273 1428,703-112-1145,-622 102 1054,35-6-77,-101 12 104,99-4 0,-41 13 130,-106 0 8,38 0 36,-37 0-44,3-8 52,-8 8-41,1-1 0,0 1 0,-1 0 1,1-1-1,-1 1 0,1 0 0,-1-1 0,1 1 1,0-1-1,-1 1 0,0-1 0,1 1 0,-1-1 0,1 1 1,-1-1-1,1 1 0,-1-1 0,0 0 0,0 1 0,1-1 1,-1 0-1,0 1 0,0-1 0,0 0 0,1 1 0,-1-1 1,0 0-1,0 0 0,-1-1 5,0 1-1,0-1 1,1 0 0,-1 1-1,1-1 1,0 1-1,-1-1 1,1 0 0,0 1-1,0-1 1,0 0 0,0 1-1,0-1 1,0 0 0,0 1-1,1-1 1,0-2-1,0 2 0,1 1-1,-1 0 1,1 0-1,-1 0 0,1-1 1,-1 1-1,1 0 1,0 1-1,-1-1 0,1 0 1,0 1-1,0-1 1,0 0-1,-1 1 0,1 0 1,0 0-1,0-1 1,3 1-1,16 0 6,-1 0-1,1 2 1,24 4 0,-5-1 2,136 7 15,-14 2-24,-115-11-9,27 1-17,-41 1 10,42-1 0,17 3-1,151 14 44,-159-12 740,-79-9-500,-6 4 188,-9 20 79,0 0-1,-2 0 1,0-1 0,-19 25-1,-6 12 125,-220 432 1915,212-389-2282,-274 642 502,290-674-781,-188 484-413,49 13-1496,134-417 67,8 1-1,-12 231 1,37-372 1667,3 232-6178,10-135 431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4176,'30'9'1329,"1"-3"0,0 0 0,0-2 0,37 0 0,21 4-444,1093 87 1814,-144-94-2487,-461-7-218,-399 3-115,143 4-623,-283 4 713,-34-5 3,-2 2-72,20 13 44,-20-14 96,-5-1-11,-21-7 88,21 5 65,16 5-114,2 1-66,0 1 0,-1 1 0,15 8-1,30 11 80,-9-10-135,-47-15 84,-1 3-32,4 5 15,0 0 1,0 1 0,0 0-1,-1 0 1,-1 1 0,0 0 0,0-1-1,3 12 1,9 65 181,-2-5-53,-10-63-130,1-1 0,1 0-1,0-1 1,1 1 0,12 20-1,5 9 35,10 18-45,-19-43 89,-2 0-1,-1 1 1,0 1 0,-2 0 0,0 1-1,-2 0 1,0 0 0,-2 0-1,-1 1 1,-1 0 0,-1 0-1,0 28 1,-9 56 524,-22 121-1,22-203-444,-17 46-1,-4 11 417,23-70-486,-1 0 0,-13 25 0,-9 23 103,2-6-93,18-43-90,1-1-1,0 1 1,-4 14 0,1 3-18,5-21 12,1 1-1,0 0 1,1-1 0,0 1-1,-1 17 1,2-5 7,-1-1-1,-6 25 1,-1 18 2,-14 27 6,20-78-29,-1-1 0,0 1 0,-1-1 0,0 0-1,-1-1 1,0 1 0,-14 17 0,-4 11-2,-5 8-1168,27-45 158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9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18 13933,'0'0'7062,"-8"-11"-2771,8 11-4131,0-1 0,0 1-1,0 0 1,0-1-1,-1 1 1,1-1 0,0 1-1,0 0 1,-1-1 0,1 1-1,0 0 1,-1 0 0,1-1-1,0 1 1,-1 0 0,1 0-1,0-1 1,-1 1 0,1 0-1,0 0 1,-1 0 0,1 0-1,-1-1 1,1 1 0,0 0-1,-1 0 1,1 0 0,-1 0-1,1 0 1,-1 0 0,0 0-1,-3 6-76,1 0 0,-1 0 0,1 0 0,0 0 0,1 1-1,-1-1 1,1 1 0,1-1 0,-1 1 0,0 8-1,1 7-913,2 41 1,0-39-1414,-2 40 0,-4-35-36,3-16 111,1 0 0,0 0 0,0 15 0,9 20-9048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39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966 25 10401,'-12'-5'575,"0"1"0,0 0 0,0 1-1,-1 0 1,1 0 0,-1 2 0,1 0 0,-23 0 0,7 6 87,1 2 1,0 1-1,1 1 0,0 1 1,0 1-1,1 1 1,0 1-1,-44 33 1,41-23-165,0 2 1,1 0-1,2 2 1,1 1-1,-38 57 1,16-11 387,-48 105 0,54-92-597,4 1 0,4 2 0,4 1 0,3 1 1,5 1-1,4 1 0,-5 114 0,20-148-203,2 0-1,3-1 1,3 1 0,2-1-1,21 72 1,-16-86-46,2-1-1,1-1 1,3 0 0,2-2-1,1 0 1,2-1-1,41 49 1,-44-64-26,1-1 1,1 0-1,1-2 0,1-1 1,1-1-1,1-1 1,1-2-1,0-1 0,1-1 1,43 15-1,-33-17-8,1-2 0,0-1 1,0-2-1,1-2 0,0-2 1,0-2-1,77-5 0,-33-6 1,-1-4-1,0-3 1,95-32-1,-128 31-3,0-3 0,-1-1 0,-1-3 0,-2-3 0,0-1 0,44-36 0,-66 43-9,-1-1 0,-1-2 0,-1 0 1,-1-1-1,-2-1 0,0-1 0,-2-1 0,-1-1 1,-1 0-1,-1-1 0,-2-1 0,12-42 0,-18 49 6,-2 0-1,0 0 0,-2 0 1,-1-1-1,-1-36 0,-24-293-41,19 313 37,-2 1 1,-2 0 0,-1 1 0,-2 0-1,-2 0 1,-34-69 0,38 89 4,-27-57-8,-4 2 0,-3 2 0,-59-76 1,72 109-4,-2 2 0,-2 1 0,-1 1 0,-1 2 0,-2 2 0,-73-46 0,89 65-209,-1 1 0,0 1 0,0 1 0,-1 1 0,0 1 0,0 1 0,-1 1 0,0 1-1,0 1 1,0 1 0,0 2 0,-30 3 0,32-1-567,-1 2 0,1 1 0,-1 1 0,2 0 0,-32 15 0,35-12-493,-1 1 0,1 1 0,1 0 0,0 2 0,1 0 0,-19 19 1,-33 48-8487,68-79 9619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0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132 970 13525,'-22'0'835,"-12"-3"407,5-7 3151,17 7-3287,-13-6 5457,25 9-6428,-1-1 0,0 1 0,1 0-1,-1-1 1,0 1 0,1-1 0,-1 0 0,1 1-1,-1-1 1,1 1 0,-1-1 0,1 0-1,0 1 1,-1-1 0,1 0 0,0 1 0,-1-1-1,1 0 1,0 0 0,0 1 0,-1-1-1,1 0 1,0 0 0,0 0 0,0 1-1,0-1 1,0 0 0,0 0 0,1-1 0,1-2-40,0-1 1,0 1 0,0 0 0,0 0-1,1 0 1,0 0 0,0 0 0,0 0-1,0 1 1,5-4 0,42-34-100,-48 39 14,96-68-10,-46 35 0,51-46 0,-73 52 0,-2 0 0,-1-2 0,-1-2 0,-2 0 0,27-49 0,-26 34 0,-1-1 0,-3-1 0,24-81 0,-42 119 0,0 0 0,-1-1 0,0 1 0,0-20 0,-2 29 0,0 0 0,0 0 0,-1 0 0,1 0 0,-1 0 0,0 0 0,0 0 0,0 1 0,0-1 0,-2-4 0,2 6 0,0 0 0,0-1 0,-1 1 0,1 0 0,0 0 0,0 0 0,0 0 0,-1 0 0,1 0 0,0 1 0,-1-1 0,1 0 0,-1 1 0,1-1 0,-1 1 0,1-1 0,-1 1 0,1 0 0,-1-1 0,-2 1 0,-3 0 0,0 0 0,1 1 0,-1 0 0,0 0 0,1 0 0,-1 1 0,1 0 0,0 0 0,-1 1 0,1-1 0,-10 7 0,6-2 0,0 1 0,0-1 0,1 2 0,0-1 0,-14 19 0,3 1 0,1 1 0,2 0 0,-24 57 0,3 8 0,5 2 0,4 2 0,4 1 0,-12 103 0,-19 410 0,55-606 0,-2 57 0,-2-1 0,-27 115 0,31-171-43,-1 1 0,0-1 1,0 1-1,-1-1 0,0 0 1,0 0-1,-1 0 0,1-1 0,-1 1 1,-1-1-1,1 0 0,-1 0 0,1 0 1,-1-1-1,-1 0 0,-8 6 0,24-28-3440,14-14-496,44-43 1,-10 14-2895,0-4-3870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0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1 13933,'-11'9'1494,"7"-6"-945,1 1-1,-1-1 1,0 1-1,1 0 0,0-1 1,0 2-1,0-1 1,-4 8-1,-12 26 1818,1 0-1,-21 72 0,34-94-2043,-34 150 2133,33-134-2100,2 0 1,1 1 0,1 41-1,4-47-235,0 0 0,2 0 1,1-1-1,1 1 0,1-1 0,1 0 0,1-1 0,17 31 0,-19-42-118,2 0 0,-1-1-1,2-1 1,0 1 0,0-1 0,1-1-1,0 0 1,1-1 0,0 0 0,1-1-1,0 0 1,1-1 0,0 0 0,0-1-1,23 8 1,-19-10-2,-1 0 0,1-1 0,0-1 0,1 0 0,-1-2 0,0 0 0,1-1 0,-1-1 0,33-5 0,-43 4 0,0 0 0,0-1 0,0 0 0,-1 0 0,1 0 0,-1-1 0,1 0 0,-1-1 0,0 0 0,8-7 0,-11 8 0,1-1 0,-1 0 0,0-1 0,0 1 0,-1-1 0,0 1 0,0-1 0,0 0 0,0 0 0,-1 0 0,0-1 0,-1 1 0,1 0 0,0-11 0,-1 3 0,-1 0 0,-1 1 0,0-1 0,-1 0 0,0 1 0,-1-1 0,-7-20 0,-3-1 0,-27-51 0,26 60 15,-2 0-1,0 1 1,-2 1-1,-1 1 1,-1 1-1,0 0 1,-30-23 0,30 29-270,0 1 0,-1 1 0,-1 0 1,-1 2-1,1 0 0,-2 2 0,0 0 1,-43-10-1,46 17-822,-1 1 1,0 1 0,0 1 0,1 1-1,-1 1 1,0 0 0,1 2-1,0 1 1,-32 10 0,43-11-547,0 0-1,-1 1 1,-13 9 0,-16 18-8728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0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58 266 12577,'0'-1'162,"-1"1"0,1 0 0,0-1 0,0 1 0,0 0 0,0-1 0,0 1 0,0 0 0,0-1 0,0 1 0,-1 0 1,1-1-1,0 1 0,0 0 0,0-1 0,1 1 0,-1 0 0,0-1 0,0 1 0,0 0 0,0 0 0,0-1 0,0 1 0,0 0 0,0-1 0,1 1 0,-1 0 0,0-1 0,0 1 0,0 0 0,1 0 0,-1-1 0,0 1 0,0 0 0,1 0 0,-1 0 0,0 0 0,1-1 0,-1 1 0,0 0 0,0 0 0,1 0 0,-1 0 0,0 0 0,1 0 0,-1 0 1,0-1-1,1 1 0,15 17 3237,16 39-2073,-29-51-935,22 42 816,39 100 0,-57-125-1087,-1 0-1,-1 0 0,-1 1 1,-1 0-1,-1 0 1,-1 0-1,-3 37 1,-1-36-29,0 0 1,-12 42-1,11-54-65,0-1-1,0 0 1,-1-1 0,-1 1-1,1-1 1,-2 0 0,1 0-1,-15 15 1,18-22 12,-1 1-1,1-1 1,-1 0 0,0 0-1,0 0 1,0 0 0,-1-1-1,1 0 1,-1 1-1,1-2 1,-1 1 0,0-1-1,1 1 1,-1-1 0,0 0-1,0-1 1,-7 1 0,9-2 1,1 1 1,-1-1 0,0 0 0,0 1 0,0-1-1,1 0 1,-1-1 0,0 1 0,1 0-1,-1-1 1,1 0 0,0 1 0,-1-1 0,1 0-1,0 0 1,0 0 0,0-1 0,1 1-1,-1 0 1,0-1 0,1 1 0,0-1 0,-1 0-1,1 1 1,0-1 0,0 0 0,0 0 0,1 1-1,-1-1 1,1-4 0,-2-6-70,1 1 1,1 0-1,1-1 0,-1 1 1,2-1-1,0 1 0,0 0 1,1 0-1,1 0 0,0 0 1,0 0-1,1 1 0,1 0 1,0 0-1,8-11 0,14-18-1099,2 0 0,49-48-1,-79 87 1120,322-301-8154,-114 115 2342,-123 105 2075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1042 12273,'-14'-15'2393,"9"14"1399,-19 16 8885,25-25-12458,2 0-1,-1 0 1,2 0 0,-1 1-1,1-1 1,0 1 0,11-16-1,48-57-399,-12 16 245,-1-7-64,-4-1 0,46-102 0,-69 123 0,-3 0 0,-1-2 0,-3 0 0,13-86 0,-29 140 0,3-25 0,1 1 0,11-35 0,-11 53 0,-1 10 0,-2 13 0,-1-14 0,5 60 0,2 0 0,27 105 0,59 119 0,-36-148 0,-21-54 0,31 106 0,-60-164 0,-1 0 0,-1 1 0,-1 0 0,-1 0 0,-2 1 0,0-1 0,-2 0 0,-7 40 0,5-54 0,0 0 0,-1-1 0,-1 0 0,0 0 0,-1 0 0,0-1 0,-1 0 0,0 0 0,-1 0 0,0-1 0,0 0 0,-1-1 0,-1 0 0,0 0 0,0-1 0,0 0 0,-1-1 0,0 0 0,-20 9 0,2-4 0,0 0 0,-1-2 0,0-1 0,0-2 0,-1 0 0,0-3 0,-33 2 0,54-5-100,1-1 0,0 0 0,0-1 0,-1 1 0,-17-6 0,23 5-327,0-1 1,0 1 0,0-1-1,0 0 1,0 0 0,0-1 0,1 1-1,-5-4 1,7 5 176,0 0 0,0 1 0,0-1 0,1 0 0,-1 0 0,0 1 0,1-1 0,-1 0 0,0 0 0,1 0 0,-1 0 0,1 0 0,-1 0 0,1 0 0,0 0 0,-1 0 0,1 0 0,0 0 0,-1-2 0,2 1-415,0 1 0,-1-1 0,1 0 0,0 0 0,0 0 0,0 1 0,0-1-1,0 1 1,0-1 0,3-2 0,29-32-12365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1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1 12545,'-22'17'1172,"16"-8"213,-14 63 1016,-3-1 0,-3-1-1,-36 67 1,29-63-1466,25-57-781,-43 97 553,4 3 1,-32 127-1,25 3-4243,36-124-750,12-41-3051,5-26-2436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1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24 124 14381,'-17'-27'2901,"10"15"3191,17-3-4812,4 2-292,26 4-588,34-3-836,-7 3-516,10 0-876,3 3-680,17 0-3521,10 0-5276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1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748 1 16293,'-35'27'1022,"17"-14"-134,1 1-1,0 1 0,1 1 0,-20 24 0,13-9 800,1 2 0,2 0-1,2 2 1,-24 57 0,-39 155 1101,48-137-2994,-18 54 206,-92 264 0,35-110-1258,49-103-7998,50-168 2004,10 1-4765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2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11109,'0'-2'323,"0"1"1,0-1-1,0 1 1,1-1-1,-1 1 1,0 0-1,1-1 1,-1 1-1,1-1 0,-1 1 1,1 0-1,0-1 1,0 1-1,-1 0 1,1 0-1,0 0 0,2-2 1,-1 1-90,0 1 1,0-1-1,1 1 0,-1-1 1,1 1-1,-1 0 0,1 0 1,4-2-1,6 1-282,0 0 0,-1 0 0,19 1 0,-11 0 601,14-1-449,319-34-275,-290 26 126,-1-3 0,0-3 0,90-36 0,-134 44 130,-10 4 8,0 0 1,1 1-1,-1 0 0,1 0 0,14-2 0,-22 5-69,1-1 0,-1 1-1,1 0 1,-1 1 0,0-1 0,1 0 0,-1 0-1,1 1 1,-1-1 0,0 0 0,1 1-1,-1-1 1,0 1 0,1 0 0,-1 0-1,0-1 1,0 1 0,0 0 0,1 0-1,-1 0 1,0 0 0,0 0 0,-1 0 0,1 0-1,0 1 1,0-1 0,0 0 0,-1 0-1,1 1 1,-1-1 0,1 1 0,-1-1-1,1 0 1,-1 1 0,0-1 0,0 1-1,0-1 1,0 0 0,0 1 0,0 2 0,0 13 79,-1 1 0,0-1 0,-1 0 0,-7 25 0,1-4 21,2-3-69,-5 15-39,3 0 0,2 1 0,2 0-1,2 51 1,3-87 1,0 2-691,0 1 0,1-1 1,1 0-1,0 0 0,11 30 1,-13-44 535,1 0 0,-1-1 0,0 1 0,1-1 0,0 1 0,0-1 0,-1 0 1,1 0-1,0 0 0,1 0 0,-1 0 0,0 0 0,1 0 0,-1-1 0,1 1 1,-1-1-1,4 1 0,-2-1 85,0 0 0,0-1 0,0 1 0,0-1 1,0-1-1,0 1 0,0 0 0,0-1 0,0 0 0,0 0 1,-1 0-1,1 0 0,0 0 0,0-1 0,-1 0 0,5-2 1,29-18 668,45-35 0,13-7 1357,-92 62-1919,5-4 133,0 1-1,0 0 1,1 0 0,0 1 0,0 0-1,0 0 1,1 1 0,-1 0 0,1 1-1,0 0 1,0 1 0,17-1 0,-8 3 2,1 2 0,-1 0 0,0 1 0,30 10 0,72 36 192,-75-30-375,63 19 1,-76-29-221,1-3 0,68 7 0,-86-13 229,0-1 0,0 0 1,-1-1-1,1-1 1,0-1-1,-1 0 0,0-1 1,28-10-1,-38 11 110,0 0 0,-1 0 0,1 0-1,-1 0 1,0-1 0,0 1 0,0-1 0,0 0-1,-1 0 1,1-1 0,-1 1 0,0-1-1,-1 1 1,1-1 0,-1 0 0,0 0 0,3-10-1,-5 14-30,-1 0-1,1 0 1,-1 0-1,1 0 1,-1 0-1,1 0 1,-1 0-1,0 0 1,1 1-1,-1-1 1,0 0-1,0 0 1,0 1-1,0-1 1,0 1-1,1-1 1,-1 1-1,-1-1 1,1 1 79,0-1-99,0 0 0,0 0 1,0 1-1,-1-1 0,1 1 0,0-1 1,0 1-1,0 0 0,-1-1 0,1 1 1,0 0-1,-1 0 0,1 0 0,0 0 1,0 0-1,-1 0 0,1 0 0,0 1 1,-3 0-1,-28 14 776,19-5-461,0 1-1,-15 14 0,15-10-94,0 0-1,1 0 1,0 2 0,1-1-1,-13 28 1,20-36-244,0 1 1,1-1 0,0 0-1,0 1 1,1 0 0,0-1-1,0 1 1,1 0 0,0 0-1,1 0 1,0 0 0,0 0 0,1 0-1,2 11 1,0-13-175,0-1 0,0 0 1,0 0-1,1 0 0,0 0 0,0 0 1,0-1-1,1 1 0,0-1 0,0 0 0,0-1 1,1 1-1,0-1 0,9 5 0,3 1-770,0-1-1,0 0 1,37 10-1,125 25-9884,-81-15-904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2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1073 14901,'-42'28'2019,"40"-27"-1690,1 0-1,-1 0 1,0 0 0,0 0 0,0-1 0,0 1 0,0 0 0,0-1 0,0 0 0,0 1 0,0-1 0,0 0 0,-1 0 0,1 0 0,0 0 0,0 0 0,0-1 0,-7-1 6147,32 1-6194,0-1 0,0-1 0,31-9 0,67-24-116,-58 15-172,-2-3-1,-1-2 0,79-48 0,-98 49-2,-1-3 1,-2-1-1,-1-2 0,-1-2 0,41-48 0,-22 10 1,-4-2 1,80-153 0,-76 116 3,-37 68 155,3 2 0,48-74 0,-69 114-148,0 0 0,0 0 0,0-1 0,0 1 0,0 0 1,0 0-1,0 0 0,0 0 0,0 0 0,0 0 0,0 0 1,0-1-1,0 1 0,0 0 0,0 0 0,0 0 0,0 0 0,0 0 1,0 0-1,1 0 0,-1-1 0,0 1 0,0 0 0,0 0 1,0 0-1,0 0 0,0 0 0,0 0 0,0 0 0,1 0 1,-1 0-1,0 0 0,0 0 0,0 0 0,0 0 0,0 0 1,0 0-1,1 0 0,-1 0 0,0 0 0,0 0 0,0 0 1,0 0-1,0 0 0,0 0 0,1 0 0,-1 0 0,0 0 1,0 0-1,0 0 0,0 0 0,0 0 0,0 0 0,0 0 1,1 0-1,-1 0 0,0 1 0,0-1 0,0 0 0,0 0 1,0 0-1,0 0 0,0 0 0,0 0 0,0 0 0,0 0 1,0 1-1,0-1 0,0 17 234,-8 29 196,-2-1 0,-25 74 1,12-47-394,-155 615-25,-21 66-16,70-354 1,-132 467 0,254-838 0,-29 138 0,33-146 0,1-1 0,1 1 0,0 0 0,1 0 0,2 0 0,3 20 0,-5-39-4,0 0 0,1 0 1,-1 0-1,0 0 0,1 0 0,-1 0 0,1 0 1,-1 0-1,1 0 0,-1 0 0,1 0 0,0 0 1,-1 0-1,1 0 0,0-1 0,0 1 0,0 0 0,0 0 1,-1-1-1,1 1 0,0-1 0,0 1 0,0-1 1,0 1-1,1-1 0,-1 0 0,0 1 0,0-1 1,0 0-1,0 0 0,0 0 0,0 0 0,0 0 1,1 0-1,-1 0 0,0 0 0,1-1 0,4 0-92,-1 0 1,0-1-1,-1 1 0,1-1 0,0 0 0,5-4 0,-1 0-196,1-1 0,-1-1 0,-1 0 0,0 0 0,0 0 0,0-1 0,-1 0 0,0-1 0,-1 1 0,0-1 0,-1-1 0,0 1 0,5-15 0,1-7-349,-1-1-1,-2 0 1,5-42-1,-4-28-687,-7-195 0,-3 17 1631,4 231-82,3 0 0,1 1 0,23-79 1,-20 96-219,1 1 1,2 0 0,2 1 0,0 1 0,2 0 0,1 1 0,1 1-1,2 1 1,0 0 0,2 2 0,1 0 0,48-36 0,154-96-3474,-159 117-900,113-47 0,-26 28-4291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3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0 595 11525,'9'-6'377,"0"0"0,0 0 0,1 1 0,0 0 0,0 1 0,0 0 0,0 0 0,1 1 0,15-2 0,17-6 371,26-9 125,96-32 221,-143 44-1013,0-2 0,-1 0 0,0-2 0,-1 0 0,21-17 0,-2-8 138,-37 35-155,0-1 1,0 0-1,0 1 0,-1-1 1,1 0-1,-1 0 0,1 0 1,-1 0-1,0 0 0,0-1 1,0 1-1,-1 0 0,1-5 1,-1 7-32,0 0 0,0 0-1,0 0 1,0 0 0,0 1 0,0-1 0,0 0 0,-1 0 0,1 0-1,0 0 1,-1 0 0,1 0 0,0 1 0,-1-1 0,1 0 0,-1 0-1,0 0 1,1 1 0,-1-1 0,1 0 0,-1 1 0,0-1 0,0 1-1,1-1 1,-1 1 0,0-1 0,0 1 0,0-1 0,0 1 0,-2-1 36,0 0 0,0 1 0,0 0 0,-1 0 0,1-1 1,0 2-1,0-1 0,0 0 0,-4 1 0,-6 3 106,0-1 0,1 2 0,-16 6 0,17-5-82,1 0 0,0 0 0,0 1 0,0 0 0,1 1 0,1 0 0,-1 1 0,1-1 0,0 2 0,1-1 0,0 1 1,1 0-1,0 0 0,-9 21 0,13-25-75,0 0 0,0 0 0,0 0 0,0 1-1,1-1 1,0 0 0,1 1 0,-1-1 0,1 1 0,0-1 0,1 1 0,-1-1 0,1 0 0,1 1 0,-1-1 0,1 0 0,0 0 0,1 0 0,-1 0-1,1 0 1,0-1 0,1 1 0,-1-1 0,1 0 0,0 0 0,1 0 0,-1 0 0,8 5 0,3 1-46,0 0 0,1-1 0,1-1 0,0-1 0,0 0 0,0-1-1,1-1 1,0-1 0,0 0 0,1-1 0,21 1 0,-19-3-34,0-1 1,-1-1-1,1-1 0,0-1 0,0-1 1,-1 0-1,0-2 0,0 0 1,36-15-1,-53 18 26,-5 2 26,1 0-1,-1-1 0,1 1 0,0-1 0,-1 0 0,1 1 0,0-1 0,-1 0 0,1 0 0,0 0 1,-2-2-1,-3-1-39,-1 0-22,0 1-1,-1 0 0,1 1 1,-1 0-1,0 0 0,0 1 0,0 0 1,0 0-1,0 0 0,-8 2 1,-13 0-515,-39 8 1,45-5 108,3-2-175,-1 2 0,1 0 0,0 1-1,0 1 1,-23 10 0,41-15 542,1 0 0,-1 0-1,0 0 1,1 0 0,-1 0-1,1 0 1,-1 0 0,1 0-1,-1 1 1,1-1 0,-2 3 0,3-4 86,0 1 1,0-1 0,0 0 0,0 0 0,0 1 0,1-1 0,-1 0 0,0 1 0,0-1 0,0 0-1,0 0 1,0 1 0,1-1 0,-1 0 0,0 0 0,0 1 0,1-1 0,-1 0 0,0 0 0,0 0 0,1 1-1,-1-1 1,0 0 0,0 0 0,1 0 0,-1 0 0,0 0 0,1 0 0,-1 0 0,0 0 0,0 1 0,1-1-1,-1 0 1,0 0 0,1 0 0,-1-1 0,0 1 0,1 0 0,49-1-702,-41 1 774,119-13 618,27-1 2021,-128 13-1726,-1 2 0,0 0 0,49 10 0,-68-9-860,-1 1 0,1-1-1,0 1 1,-1 0 0,1 1 0,-1 0 0,0 0 0,0 0-1,-1 0 1,1 1 0,-1 0 0,0 0 0,0 1 0,-1-1-1,0 1 1,0 0 0,0 0 0,0 0 0,-1 1 0,0-1-1,-1 1 1,1 0 0,-1 0 0,2 12 0,-4-17-212,0 0 1,1 0 0,-1 1 0,1-1-1,-1 0 1,1 0 0,0 0-1,0 0 1,0-1 0,0 1 0,0 0-1,0 0 1,1-1 0,-1 1-1,0 0 1,1-1 0,0 1 0,-1-1-1,1 0 1,0 0 0,-1 1-1,1-1 1,0 0 0,0-1-1,0 1 1,0 0 0,0 0 0,0-1-1,0 1 1,0-1 0,1 0-1,-1 0 1,0 1 0,0-2 0,0 1-1,0 0 1,4-1 0,8-1-453,0 0 0,-1-1 0,0 0 0,19-8 0,-6 0 195,0-1 0,-1-1 0,-1-1 0,0-1 0,0-2 0,-2 0 0,0-1-1,21-25 1,14-19 987,70-99 0,-36 28 374,37-47 1155,-21 40 571,-106 138-2656,0 1 0,1-1 0,-1 1 0,0-1 0,1 1 0,-1 0 1,1 0-1,-1-1 0,1 1 0,0 0 0,-1 1 0,1-1 0,0 0 0,0 0 0,0 1 0,0-1 1,0 1-1,-1 0 0,1-1 0,0 1 0,4 0 0,-5 1-31,1-1 0,-1 1 0,1-1 0,-1 1 0,0 0 0,1 0 0,-1 0 0,0-1 0,0 1 0,0 0 0,0 1 0,0-1 0,0 0 0,0 0 0,0 0 0,0 1 0,0-1 0,0 0 0,-1 1 0,1-1 0,-1 0 0,1 1-1,-1-1 1,1 1 0,-1-1 0,0 4 0,5 35 166,-2 0-1,-2 62 1,-15 85-3646,12-169 2779,-6 85-7294,10-52 269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3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4 206 10901,'-4'-57'4233,"4"54"-4087,0 1 0,0 0 0,0-1 0,1 1 0,-1 0 0,1-1 0,-1 1 0,1 0-1,0 0 1,0 0 0,0 0 0,0-1 0,0 1 0,0 1 0,0-1 0,1 0 0,-1 0 0,1 0 0,-1 1 0,1-1 0,0 1 0,0-1 0,3-2 0,3 0 67,-1-1 1,1 1 0,0 0-1,0 0 1,11-3-1,11-3 303,138-36 606,-145 41-1146,1 1-1,0 2 1,0 0-1,-1 1 0,29 4 1,-47-3 25,-1 1 0,1-1 1,-1 1-1,0 0 0,1 1 0,-1-1 1,0 1-1,0 0 0,0 0 1,0 0-1,0 0 0,0 1 1,-1-1-1,1 1 0,-1 0 1,1 0-1,-1 1 0,0-1 1,-1 0-1,1 1 0,0 0 0,-1 0 1,2 5-1,2 6 4,-1 0-1,-1 1 0,0-1 1,-1 1-1,1 20 1,-3-19 1,2-1-1,0 1 1,8 27 0,-6-33-166,0 0-1,1 0 1,0-1-1,0 0 1,1 0 0,1-1-1,-1 0 1,1 0-1,1 0 1,0-1-1,0-1 1,14 10 0,-16-13-24,1 0 1,-1 0-1,0-1 1,1 0-1,0 0 1,0-1-1,0 0 1,0 0-1,0-1 1,0 0-1,0-1 1,1 0-1,-1 0 1,0 0-1,0-1 1,0 0-1,0-1 1,0 0-1,9-3 1,-4-1 494,-1-1 0,1 0 0,-1-1 0,0 0 0,-1-1 0,0 0 0,0-1 1,-1 0-1,11-14 0,-16 17 378,0 1 1,-1-1-1,0-1 0,4-8 1,-4 8 70,-2 4 608,-5-21 1229,-3 34-1116,-8 46-487,13-49-948,-1 2 32,-1 4-299,0 1 1,1 0-1,1-1 1,0 1-1,1 14 0,4 21-1168,2 31-3039,-4-26-4907,-2-20-822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217 217 10893,'3'2'192,"1"0"-1,-1 1 1,0-1-1,1 1 1,-1-1 0,-1 1-1,1 0 1,0 0-1,-1 0 1,1 0 0,-1 1-1,0-1 1,0 0-1,0 1 1,-1 0 0,1-1-1,-1 1 1,0 0-1,0 0 1,0 0 0,-1 0-1,1 0 1,-1 5-1,-1 14 196,-2 0-1,-1 1 0,0-1 1,-2-1-1,0 1 0,-2-1 0,0 0 1,-2-1-1,0 0 0,-2 0 1,0-1-1,-26 33 0,-47 29 1726,75-73-1654,9-8-387,0-1-1,0 0 0,0 1 1,0-1-1,-1 0 0,1 0 1,0 0-1,0 0 0,0 0 1,0 0-1,0 0 0,0 0 1,0-1-1,-1 1 0,1 0 1,0-1-1,0 1 0,0 0 0,0-1 1,-1 0-1,0 0 155,1 1-174,-1-1-1,1 1 1,0 0-1,0-1 1,0 1-1,0-1 1,0 1 0,0-1-1,0 0 1,0 1-1,0-1 1,0 0-1,0 0 1,1 0 0,-1 0-1,0 1 1,0-1-1,1 0 1,-1 0-1,1 0 1,-1-1 0,1 1-1,-1 0 1,1 0-1,-1-2 1,1 0 27,-1-1 0,1 1 0,0 0 0,1-1 0,-1 1 0,1 0 0,-1 0-1,1-1 1,2-4 0,3-6 138,0 0 0,1 0 0,13-18 0,-2 6-131,2 2 0,0 0 0,25-22 0,79-63-1446,-58 53 95,-24 19 81,91-79-3446,-40 45-1652,4 8-4090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54 470 10641,'9'-5'204,"2"1"628,-1-1 0,-1-1 0,1 1 1,-1-2-1,0 1 0,0-1 0,13-14 0,8-12 1089,-22 24-1649,0 1 1,0-2 0,-1 1-1,0-1 1,0-1 0,-1 1-1,6-15 1,-5 6 91,0-1 1,-2 0-1,0 0 0,-2-1 0,0 1 1,-1-1-1,-1-32 0,-1 48-221,0-1-1,-1 1 0,0 0 1,0 0-1,0 0 0,0 1 1,-1-1-1,0 0 0,0 0 1,0 1-1,-1-1 0,1 1 1,-4-4-1,4 6-95,1 1 0,-1 0 0,1 0 1,-1 0-1,0 0 0,1 0 0,-1 0 0,0 0 0,0 0 0,0 1 0,0-1 1,0 1-1,0-1 0,0 1 0,0 0 0,0 0 0,0 0 0,0 0 0,0 0 1,0 0-1,0 0 0,0 1 0,0-1 0,0 1 0,1 0 0,-1-1 0,0 1 1,0 0-1,0 0 0,1 0 0,-1 0 0,0 1 0,-2 1 0,-7 6 78,1 0 0,0 0 0,0 1 0,1 1-1,0-1 1,1 1 0,0 1 0,1 0 0,-10 19 0,-1 11 163,-23 71 1,33-87-277,2 1 1,0 0-1,1 0 1,2 0-1,1 1 1,1 0-1,2-1 1,6 52-1,-4-69-160,0 1 0,0-1 0,1 0-1,0 0 1,1 0 0,0-1 0,1 0-1,0 0 1,0 0 0,1 0 0,0-1-1,0 0 1,1-1 0,0 0 0,0 0-1,1 0 1,0-1 0,0-1 0,16 8-1,-15-8 22,1-1-1,1 0 0,-1-1 0,1 0 0,-1 0 0,1-1 0,0-1 1,0 0-1,0-1 0,-1 0 0,1 0 0,0-2 0,0 1 0,0-2 1,-1 1-1,1-1 0,17-8 0,-7 0 80,0-2-1,-1 0 1,0-1-1,-1-1 1,-1-1-1,0-1 1,-2 0 0,1-2-1,20-28 1,10-22 612,56-110 0,-61 101-23,-32 60-394,51-85 706,-53 91-721,0 1 0,0-1 0,1 2 0,0-1 0,1 1 0,12-9 1,-18 16-79,-1 1 0,1-1 0,0 0-1,0 1 1,0 0 0,0 0 0,0 1 0,0-1 0,1 1 0,-1 0 0,0 1 0,1-1 0,-1 1 0,0 0 0,7 1 0,-4 1 4,0-1 1,0 2-1,0-1 0,0 1 0,0 0 0,-1 1 0,1 0 0,-1 0 0,7 6 1,4 4 39,0 2 0,-1 0 0,-1 0 0,-1 2 0,0 0 1,14 23-1,-19-26-17,-1 1 0,0 0 1,-1 1-1,-1 0 0,0 0 1,-2 1-1,0 0 0,-1 0 1,0 0-1,-2 0 0,0 0 1,0 21-1,-3-22 31,-1 0 1,-1 0-1,0 0 0,-1-1 0,0 1 1,-2-1-1,0 0 0,0 0 1,-2-1-1,0 0 0,-1 0 1,0-1-1,-14 16 0,1-5-81,0-2-1,-2-1 0,-1-1 0,0-2 0,-2 0 1,0-1-1,-1-2 0,-1-1 0,-33 13 1,-31 7-1212,-158 37 0,168-58-2674,46-9-1577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4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82 11989,'-30'-36'2220,"16"30"-424,1 0-379,0-3 143,-1 3-2276,1 0-1249,-4 0-2815,4 0-3757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16670,'-18'18'844,"9"-10"-266,0 0 1,1 1-1,-14 19 1,20-23-261,-1 0 0,1 0 1,0 0-1,0 0 0,0 0 0,1 0 0,0 0 1,0 1-1,0-1 0,1 0 0,-1 1 1,2 7-1,1 209 7836,3 47-7506,44 149-648,-38-347-66,38 183 207,-41-226-261,1 0 1,1-1 0,1 0-1,2-1 1,0 0 0,31 42-1,-37-60-782,0 0-1,0 0 1,0-1 0,1 0-1,14 9 1,21 6-8816,-23-14-4172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44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37 14385,'-7'-12'2237,"-13"0"-553,3 0 684,-6 12-4504,-1 3-701,4-6-1739,0 3-3565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0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3550 5164,'2'-2'350,"0"0"-1,0 0 0,0 0 0,-1 0 0,1 0 0,-1 0 0,1 0 0,-1-1 0,1-2 0,-2 3 31,0 0-1,0 0 1,-1 0 0,1 1 0,-1-1 0,1 0 0,-1 0-1,1 1 1,-1-1 0,0 0 0,0 1 0,-2-3 0,3 3-249,0 0 0,0 0 1,-1 0-1,1 0 0,0 0 0,0 0 1,0 0-1,0 0 0,1 0 1,-1 0-1,0 1 0,0-1 1,0 0-1,1 0 0,-1 0 1,0 0-1,1 0 0,-1 1 1,1-1-1,0-1 0,5-10 2767,-5 4-2374,1-1 1,0 1 0,1 0-1,0 0 1,0 0-1,5-9 1,-5 14-467,-1 0-1,1 0 1,0 0 0,0 0 0,0 1 0,0-1-1,0 1 1,0-1 0,1 1 0,-1 0-1,1 1 1,0-1 0,-1 0 0,1 1 0,0 0-1,5-1 1,49-9 113,0 2 0,80-2-1,124 11-12,-195 1-148,824 41 76,-669-29-66,339-25 1,-173-15 1,-92 9 0,502-1-31,-619 20-30,-77-6 40,148-25 0,-163 17-1,199-45 5,-153 28 41,-91 21-48,14-3-19,58-6 0,-74 15 40,50-12 0,-66 11-30,0 0 1,0 1-1,25 1 1,35-4 6,20-5-4,31-4-20,257-24 14,-343 35 9,697-12 113,-408 15-63,-112 0-107,489-28 20,-496-5 15,-115 16 28,284-24 5,-278 32 15,432-72-37,-438 63 26,77-5-99,-95 11 96,85-17 106,-1-24-138,0 0-1,294-40-47,-217 58 43,-234 34 30,0 0 0,0-1 0,0-1 0,-1 0 0,1-1 0,-1 0 0,0-1 0,0 0 0,10-8 0,-6 3-4,-1 0 0,-1-1 0,0-1 1,-1 0-1,0 0 0,-1-2 1,15-22-1,66-125-5,-48 80 84,50-102-148,-22 49 112,-12 27 38,-24 41-148,-17 33 64,29-67 0,-33 60-36,-7 18 32,0 0 1,-2 0-1,9-45 1,-15 56 5,0 0 0,-1 0-1,0-1 1,-1 1 0,0 0 0,-1 0 0,0 0 0,-1 0-1,-1 1 1,0-1 0,0 1 0,-1 0 0,0 0 0,-1 0-1,-12-16 1,7 13 0,-1 0 0,0 1 1,-2 0-1,1 1 0,-1 1 0,-1 0 0,0 1 0,-1 0 0,-30-13 1,-22-3 13,0 4 1,-2 2 0,-105-15 0,62 13 8,-93-4 48,-289-35-127,463 53 67,0-2 1,1-2 0,0 0 0,-53-32-1,13 7 39,28 19-72,1 1 1,-62-15-1,-92-10 19,134 30-6,-57-8 28,-80-20-47,-4-5 60,113 23-38,-108-11 0,-93 4 46,249 26-20,-460-17-22,301 15-50,-361 10 106,169 2-63,222-13 42,-271-45 0,284 25-70,-286-33-40,-5 43 158,-633-46-98,519 29 43,460 32-28,0 4 0,0 5 0,1 4 0,-144 36 1,181-31 9,-32 8 5,-102 41 0,35-5 21,-92 55-104,-210 86 138,122-75-15,218-80-41,-145 65-51,225-88 57,1 1 1,-80 62 0,88-58 9,2 2 1,0 2-1,-34 43 1,52-54-34,0-1 1,-2 0-1,0-1 1,-1-2-1,-1 0 1,-1-1-1,0-1 1,-26 14-1,-4-4 26,30-17-8,0 2 1,0 0-1,1 2 1,1 0-1,0 1 1,1 2-1,-28 27 1,27-20-13,0 1-1,1 0 1,2 2 0,1 0 0,0 1 0,2 0 0,1 1 0,-16 53 0,16-31 22,2 1 0,3 0 0,2 1 0,2 0 0,3 64 1,8 277 135,-7-369-144,0-1 0,2 1 1,1 0-1,1 0 1,1-1-1,1 1 1,14 36-1,-14-49 31,0 0 0,0 0 0,1 0 0,0-1 0,1 0 0,0-1 0,1 1 0,0-2 0,1 1 0,13 9 0,17 9 33,60 31-1,-31-20-29,104 52 47,-159-82-82,-1 1-1,0 0 0,15 13 0,23 14 29,-49-35 21,39 10-118,-39-10 59,-1 1 1,1-1-1,0 0 1,0 1-1,-1-1 0,1 1 1,0 0-1,-1-1 1,0 1-1,1 0 1,-1 0-1,1 2 1,3 3 34,5 3-57,-6-6-6,0 0 0,0 0 1,-1 1-1,1-1 0,-1 1 0,0-1 1,0 1-1,4 9 0,15 34-462,2 2-2565,-11-15-7611,-9-18 2462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0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1948 804 6397,'9'-4'512,"0"1"1,-1-2 0,0 1 0,0-1 0,0 0 0,0 0 0,-1-1-1,12-11 1,-17 15-361,1 0 213,-1-1-1,1 0 1,0 1 0,-1-1 0,1 0 0,-1 0 0,0-1 0,0 1 0,0 0 0,-1-1 0,1 1 0,-1-1 0,0 1 0,1-6 0,7-26 1941,-6 29-2041,-1-1 0,0 0 0,0 1 0,-1-1 0,0 0 0,0 0 0,-1 0 0,0 0 0,0 0 0,0 0 0,-1 1 0,0-1 0,0 0 0,-1 0 0,0 1 0,0-1 0,-4-6 0,-1-3-92,-2 0 1,0 0 0,-1 1 0,-1 1-1,0 0 1,-1 0 0,0 1 0,-1 1-1,0 0 1,-1 1 0,-1 0 0,0 1-1,0 1 1,-1 0 0,-19-8 0,-35-9 7,-1 3 0,-1 3 1,-144-21-1,159 33 19,-1 3-1,1 2 1,-1 2 0,0 4-1,-104 17 1,125-13-98,1 2-1,0 2 1,1 2-1,0 1 1,1 1 0,0 2-1,2 1 1,0 2-1,1 1 1,-31 27 0,24-11 44,1 1 0,1 3 0,3 0 0,1 2 0,2 1 0,2 2 0,-24 55 0,-3 23 220,-61 210 0,85-227-292,4 1 0,6 2-1,-11 150 1,30-220-60,1 0 0,2 0-1,2 0 1,2 0 0,1 0-1,20 66 1,-19-85-11,2 0-1,0 0 0,1 0 1,1-1-1,1-1 1,0 0-1,2 0 1,0-2-1,1 1 0,1-2 1,0 0-1,2-1 1,25 18-1,-12-14 7,1-2-1,1-1 0,1-1 1,0-2-1,0-1 0,71 13 0,-5-8 77,128 3 0,-81-15-99,-1-7 0,152-22 1,284-83-32,-481 82 3,-1-5-1,-2-3 1,-1-5-1,147-80 1,-198 90 5,-2-2 0,0-1 0,-2-3 0,50-52 0,-65 57 21,-2-1-1,-1-1 1,-1-1 0,-1-1-1,-3-2 1,27-59 0,-32 59 5,-1 0 0,-2-1-1,-2 0 1,-1 0 0,-2-1 0,-1 0 0,-2 0-1,-2 0 1,-1 0 0,-2-1 0,-1 1 0,-2 0-1,-2 1 1,-1-1 0,-2 2 0,-2-1 0,-21-46 0,8 34 20,-1 2 0,-3 0 0,-2 2 0,-1 2 1,-74-75-1,25 42-29,-167-121 0,162 138 45,-2 5 0,-3 3 0,-187-73 0,167 85-23,-1 4 0,-2 5 0,-142-17 1,212 41 19,0 1 1,0 2 0,-45 4 0,75-1-296,-1 0 0,1 2 0,0 0 0,0 0 0,1 1 0,-1 1 0,1 0 0,0 1 0,0 0 0,1 1 0,-1 1 0,2 0 0,-15 12 0,18-13-286,-40 43-3720,45-46 3495,0 0 1,0 1-1,0-1 0,0 1 0,1 0 0,-1 0 0,1 0 0,1 0 0,-1 0 0,0 6 0,1-3-1464,1-1 1,0 1-1,0-1 1,3 11-1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167 693 15277,'-37'-4'851,"26"3"-272,0-1 0,-1 1-1,1-2 1,0 0 0,-16-6-1,24 8-1,0 0-1,0 1 0,-1-1 0,1 1 0,0-1 0,-1 1 0,-6 0 0,-1 0 631,11 0-1186,0 0 0,0 0 0,0 0 0,0 0 0,0 0 0,-1 0 0,1 0 0,0 0 0,0 0 0,0 0 0,0 0 0,0 0 0,0 0 0,0 0 0,-1 0 0,1 0 0,0 0 0,0 0 0,0 0 0,0 0 0,0 0 0,0 0 0,0 0 0,0-1 0,0 1 0,0 0 0,-1 0 0,1 0 0,0 0 0,0 0 0,0 0 0,0 0 0,0 0 0,0-1 0,0 1 0,0 0 0,0 0 0,0 0 0,0 0 0,0 0 0,0 0 0,0 0 0,0-1 0,0 1 0,0 0 0,0 0 0,0 0 0,0 0 0,0 0 0,0 0 0,0 0 0,0-1 0,0 1 0,1 0 0,-1 0 0,0 0 0,0 0 0,0 0 0,0 0 0,0 0 0,0 0 0,0 0 0,0-1 0,0 1 0,1 0 0,1-4 118,0-1 0,1 0 0,-1 1 0,1-1 0,0 1 0,1 0 0,-1 0 0,1 0 0,0 1 1,0-1-1,0 1 0,0 0 0,7-4 0,5-2 89,0 1 0,34-11 0,274-67 819,14 24-554,-306 56-443,2416-331-1430,-2330 324 665,273-30-1922,-140 25-3081,-207 18-892,-21 8-4369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0 16005,'2'18'1104,"0"0"0,-1 0 0,-1 0-1,0 0 1,-2 0 0,0 0 0,-1 0-1,-6 20 1,-1 11 962,-41 150 2683,19-86-4736,22-75-13,-78 327 0,28 4 0,56-316-1063,2 0-1,9 89 1,5-60-3410,6-2-3334,2-8-6506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0 18526,'-3'12'617,"1"0"0,0 0 1,1 0-1,1 1 1,0-1-1,0 0 0,3 13 1,1 21 1383,-3-1 1,-1 0 0,-7 47-1,3-46-1238,-29 253-181,-6 154-631,39-439 49,0 6 0,0 0 0,2 1 0,4 22 0,-5-37 0,0-1 0,0 1 0,1-1 0,0 0 0,0 0 0,1 0 0,-1 0 0,1 0 0,0 0 0,1-1 0,-1 1 0,1-1 0,0 0 0,0 0 0,0 0 0,0-1 0,5 4 0,-3-3 0,1-1 0,-1 0 0,0 0 0,1 0 0,0-1 0,-1 0 0,1 0 0,0 0 0,0-1 0,0 0 0,0-1 0,0 0 0,0 0 0,0 0 0,0-1 0,9-2 0,34-13 0,0-2 0,-2-2 0,59-34 0,-5 3 0,-47 25-45,112-35-1,-145 55 23,1 1 1,0 1-1,-1 1 1,1 0-1,0 2 0,1 1 1,-1 1-1,30 5 0,-43-4-61,0 1 0,0 1 0,0 0 0,0 0 0,-1 1 0,0 0 0,0 0 0,-1 1 0,1 1 0,-1-1 0,0 1 0,-1 0 0,0 1 0,0 0 0,11 17 0,-9-11-1053,-1 0 1,0 0-1,10 30 1,-13-31-1169,-1 1 1,0 1-1,-2-1 0,2 17 1,-3-13-9771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1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1 480 14241,'20'15'1594,"0"2"-1,-2 0 0,0 0 1,30 38-1,39 72 1035,-66-92-2288,-1 1 0,-2 1 0,-2 1 0,18 62 0,-30-86-273,-1 1 0,0-1 0,-1 1 0,0 15 1,2 15 188,-4-42 130,-9-24 223,7 14-553,1 1 1,1-1-1,-1 1 0,1-1 0,0 1 0,0-1 1,1 1-1,0-1 0,0 1 0,1-1 0,0 1 0,0 0 1,5-11-1,0-1 20,113-296 564,-89 249-626,3 2 1,69-98-1,-89 144-122,0 1 0,0 0 0,2 1 0,0 1 0,1 0 0,36-22 0,-12 13-613,1 2 1,49-17-1,-65 28 44,0-2 0,34-21 0,-54 28 579,0-1 1,0 1-1,-1-1 0,0 0 0,5-7 1,-1 0-1,-7 11 165,-6 5 127,-12 9 61,0 1 1,0 0-1,2 2 0,0 0 1,0 0-1,-16 26 0,5-3 166,-40 80-1,57-101-353,1 0 1,0 0-1,2 0 0,0 1 1,0 0-1,-1 19 0,5-30-71,1-1 1,0 1-1,0 0 0,1-1 0,0 1 0,0-1 1,0 1-1,1-1 0,0 0 0,0 0 0,0 0 1,1 0-1,0 0 0,1 0 0,-1-1 0,1 1 1,0-1-1,0 0 0,0 0 0,6 4 1,-2-2-113,0-1 1,1 0-1,0-1 1,0 1-1,0-2 1,0 0-1,1 0 1,0 0-1,-1-1 1,1-1-1,1 0 1,-1 0 0,0-1-1,0 0 1,1 0-1,-1-2 1,0 1-1,1-1 1,-1-1-1,0 1 1,11-5-1,1 0 34,0-2 0,-1 0-1,0-2 1,0 0-1,-1-1 1,0-1 0,-1-1-1,26-22 1,-20 10 122,0 0-1,-2-2 1,-1-1 0,-1 0-1,-1-2 1,-2 0 0,-1-1 0,17-42-1,-6 11 824,40-66 0,-65 124-809,-1 0 1,1 0 0,0 1 0,0-1-1,0 1 1,1-1 0,-1 1 0,1 0-1,5-3 1,-7 5-31,0 0 0,0 0 0,0 0-1,1 0 1,-1 0 0,1 1 0,-1-1 0,0 1 0,1-1-1,-1 1 1,1 0 0,-1 0 0,1 0 0,-1 0 0,1 1-1,-1-1 1,0 1 0,4 0 0,-3 1-2,0-1 0,-1 0 0,1 1 0,-1 0 0,0-1 0,1 1 1,-1 0-1,0 0 0,0 0 0,0 1 0,0-1 0,0 0 0,-1 1 0,2 3 0,18 41 266,-17-35-208,3 9 34,-1 0 0,-1 1-1,-1-1 1,-1 1-1,-1 0 1,-1 0 0,-1 0-1,-1 0 1,0 0 0,-2 0-1,-1 0 1,-7 23 0,1-8 18,-3 0 0,-1-1 0,-2 0 0,-1-2 0,-1 0 0,-26 35 0,16-28-58,-48 63 141,73-101-648,19-20-2176,10-8 160,44-42-8030,-21 28-1075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2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64 160 12565,'17'-104'6693,"-8"49"-1228,0 67-2743,-5 0-2296,0 0 0,0 0 0,-2 1 0,1-1 0,-2 1 0,1 18 0,-5 82 870,3-111-1267,-51 361 1059,1-7-1161,44-282 73,1-33 0,2-1 0,2 1 0,2-1 0,8 58 0,-8-96 0,-1 1 0,1-1 0,-1 0 0,1 0 0,0 0 0,0 0 0,0 0 0,0 0 0,0 0 0,1-1 0,-1 1 0,1 0 0,-1-1 0,1 1 0,-1-1 0,1 1 0,0-1 0,0 0 0,0 1 0,0-1 0,0 0 0,0 0 0,0-1 0,0 1 0,0 0 0,0-1 0,3 1 0,0 0 0,1-1 0,-1 0 0,1 0 0,-1 0 0,0 0 0,1-1 0,-1 0 0,0 0 0,6-3 0,6-3-32,0-1-1,0-1 1,-1-1 0,0-1-1,23-19 1,23-16-104,-53 40 61,-1 0 1,2 1-1,-1 0 1,0 0-1,1 1 1,0 0-1,0 1 1,0 0-1,1 1 1,-1 0-1,0 0 1,1 1-1,0 1 1,-1-1-1,1 2 1,13 1-1,62 17-360,-51-10 151,53 6-1,-79-14 247,0 0 1,0-1-1,0 0 0,1-1 1,-1 0-1,0 0 0,0-1 0,0 0 1,0-1-1,14-5 0,67-48 1235,-88 55-1150,1 0 0,0 0 0,0 0-1,0 1 1,0-1 0,0 1 0,-1 0-1,1 0 1,0 0 0,0 1 0,0-1 0,0 1-1,0-1 1,0 1 0,-1 0 0,1 0-1,3 2 1,46 27 288,-23-11-303,7-2-36,1-2 0,1-1 0,57 13 0,-68-22-193,0 0-1,1-2 1,-1-1 0,0-1 0,54-5 0,-73 2 149,0 1 1,0-1 0,-1 0 0,1-1 0,-1 0 0,12-6 0,-17 8 46,-1 1 0,1-1 0,-1 0 1,0 0-1,1 0 0,-1 0 0,0 0 0,0 0 1,0 0-1,0 0 0,0 0 0,0 0 0,0-1 1,0 1-1,0 0 0,0-1 0,-1 1 1,1-1-1,0 1 0,-1 0 0,0-1 0,1 0 1,-1 1-1,0-1 0,0 1 0,1-1 1,-1 1-1,0-1 0,-1 1 0,1-1 0,0 0 1,0 1-1,-1-1 0,1 1 0,-1-1 1,1 1-1,-1-1 0,0 1 0,1 0 0,-1-1 1,-1 0-1,-8-11 47,-1 0 0,0 1 0,-1 0 0,0 0 0,-26-17 1,-80-45 197,42 28-118,-11-21-2393,35 22-5937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4 18378,'-23'-3'3252,"-1"36"-32,7 0-251,-9 6-197,2 13-596,1 5-2176,-11 12 0,7 7 0,-3 5 0,3 6 0,4 1 0,0-1 0,-34 176 0,47-182 0,-1-15-3676,5 10-369,6 5-3307,6-6-7358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736 539 13925,'-4'-8'825,"0"-1"1,-1 1-1,0 0 0,-1 0 0,1 1 0,-1 0 0,-1 0 0,0 0 1,-13-11-1,11 12-385,0 0 1,-1 1-1,1 0 1,-1 0-1,0 1 0,0 1 1,-1-1-1,-10-1 1,8 3-266,-1 0 1,1 1-1,0 0 0,-1 1 1,1 1-1,0 0 1,-1 1-1,1 0 1,0 1-1,0 1 0,0 0 1,1 0-1,-1 2 1,-16 9-1,-3 4-57,2 3 0,0 0 1,2 2-1,0 1 0,2 1 0,1 2 1,1 0-1,1 1 0,2 2 1,-23 41-1,36-58-249,2 1 0,0 0 1,0 0-1,2 0 0,0 1 0,0-1 1,-2 27-1,6-35-34,0 1 1,0-1 0,1 0-1,0 0 1,0 0 0,0 0-1,1 0 1,0 0-1,1 0 1,-1-1 0,1 1-1,1-1 1,-1 0 0,1 0-1,0 0 1,0 0-1,1 0 1,9 8 0,-10-11 45,0 0 0,0-1 0,0 0 0,0 1 0,0-2 0,0 1 0,0 0 1,1-1-1,-1 0 0,1 0 0,-1 0 0,1-1 0,4 1 0,0-1 2,1 0-1,-1 0 1,0-1 0,1-1-1,8-1 1,-1-3 27,0-1 0,-1 0 0,1 0 1,-2-2-1,1 0 0,-2-1 0,1 0 1,-1-2-1,-1 1 0,0-2 0,14-16 0,-3 1 139,-2-1 1,-1-1-1,-1-1 0,23-51 0,6-29 1032,-5-3 1,32-130 0,-6-7 2977,-70 248-4005,4-12 1596,-15 28-678,9-11-1019,-11 18 75,0 1 1,2 0-1,0 1 1,-12 38 0,-23 100-41,33-98-484,3 0 0,2 0 0,1 94 0,7-74-1804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5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19 12889,'0'0'2023,"11"-10"1386,-10 9-3271,1 0 0,0 0-1,0 0 1,0 0 0,0 0 0,0 1 0,0-1-1,0 1 1,1-1 0,-1 1 0,0 0 0,0-1 0,0 1-1,0 0 1,1 1 0,-1-1 0,0 0 0,0 1-1,0-1 1,0 1 0,0-1 0,0 1 0,0 0-1,0 0 1,4 2 0,-1 0 58,1 0-1,-1 0 1,1 1-1,-1-1 1,0 1-1,0 1 1,-1-1-1,9 10 1,-11-11-106,0 0 1,0 0 0,0 0 0,-1 0 0,1 0 0,-1 1 0,0-1 0,0 1 0,0-1 0,0 1 0,0-1-1,-1 1 1,1 0 0,-1-1 0,-1 6 0,0-3 0,0 0-1,-1-1 1,0 1-1,0-1 1,0 1-1,-1-1 1,0 0-1,0 1 1,-4 4-1,-6 5 70,0-1 1,-1 0-1,-1 0 0,-1-2 0,1 0 1,-2 0-1,-34 17 0,21-12-44,-14 7-127,-63 24 1,21-10-2818,59-25-2875,-29 19 0,39-20-4479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5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18 14485,'3'-18'4541,"-23"24"-2417,0 3 4509,50-6-6021,27 0-336,10 3-688,17 0-653,10 3-475,261 24-9769,-231-15-52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95 160 12713,'-71'0'2124,"48"-3"3213,29-12-4197,15-9-552,19 12-528,13-9-772,18-3-1152,22 3-360,28 3-2849,20-4-4032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6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3 12333,'11'-2'406,"0"2"-1,-1-1 1,1 1 0,0 1 0,0 0-1,-1 1 1,1 0 0,-1 0-1,1 1 1,-1 0 0,0 1-1,0 0 1,0 1 0,-1 0-1,0 1 1,0 0 0,9 7-1,-6-4-223,0 1 0,0 1 0,-1-1-1,-1 2 1,0-1 0,-1 2 0,0-1 0,0 1-1,-2 0 1,1 1 0,7 22 0,-10-16-123,0-1 1,-2 1-1,0-1 1,-2 1 0,0 0-1,-1 0 1,-1 0 0,0 0-1,-2 0 1,-1-1-1,0 1 1,-1-1 0,-1 0-1,-11 23 1,-8 12 18,-2-2 1,-3-1-1,-55 73 1,-112 117 76,-38 54 22,227-283-170,0 0-1,1 0 0,0 1 0,-6 20 1,12-31-31,0 1 0,0 0 1,0 0-1,0 0 1,1 0-1,-1 1 1,1-1-1,0 0 0,0 0 1,0 0-1,1 0 1,-1 0-1,1 0 1,-1 0-1,1 0 0,0 0 1,0 0-1,0 0 1,1 0-1,-1-1 1,1 1-1,-1 0 0,1-1 1,0 1-1,0-1 1,4 4-1,2-1-275,0 1 0,1-1 0,0 0 0,0-1 0,0 0 0,0-1 1,1 0-1,0 0 0,-1-1 0,18 2 0,14 0-3144,51-2 0,-85-2 2789,94-4-8286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6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30 8505,'-30'-15'3264,"14"6"-2056,-1 3 608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14753,'0'0'5063,"1"-3"-2919,0 0-1984,-1 1 1,1 0-1,0 0 0,0 0 1,0-1-1,0 1 0,0 0 1,1 0-1,-1 0 0,1 1 1,-1-1-1,1 0 0,-1 0 1,1 1-1,0-1 0,0 1 1,0 0-1,0-1 0,0 1 0,0 0 1,0 0-1,0 0 0,1 1 1,-1-1-1,0 0 0,1 1 1,3-1-1,21-4 80,1 2 0,0 1 0,-1 1 0,1 1 0,0 1 0,-1 2 1,1 1-1,-1 1 0,0 1 0,0 1 0,-1 2 0,0 0 0,0 2 0,38 22 0,-51-25-234,-1 1 0,-1 0 1,0 0-1,0 1 0,-1 1 0,0-1 0,-1 2 1,11 15-1,-8-8-84,-1 1 1,-2 0 0,1 1 0,10 38 0,-5 6-537,-3 1 0,6 109 0,-17-159 481,2 21-127,6 75-612,29 148 1,-26-211 747,-2-11 18,-2-1 1,-1 1-1,1 50 0,-8-77 90,0 1 0,-1-1 0,0 0 0,-1 1-1,0-1 1,-1 0 0,0 0 0,-1-1-1,0 1 1,-1-1 0,0 0 0,0 0-1,-1 0 1,0-1 0,-13 15 0,-2-2-1,-1-2 0,-1 0 0,-1-1 1,-46 27-1,-112 48-1057,53-31-1612,72-28-1766,0 8-9204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0:56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27 10445,'-84'-3'2368,"60"3"-300,-9 0-439,-4 0-333,7-6-476,-24 0-836,17 0-1288,17 0-553,-6 12-2631,-1 0-3489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2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455 555 11565,'-13'-31'3057,"1"-1"0,-14-57-1,14 40-876,6 28-1346,2 1 0,0-1 0,-2-21 1,6 35-698,0 0 0,0 0 0,1 0 0,0 1 0,0-1 0,0 0 0,1 0 0,0 1 0,0-1 0,1 1 0,0 0 0,0-1 1,6-8-1,1 4-26,-1-1 1,1 1-1,1 0 1,0 1-1,1 1 1,-1 0 0,2 0-1,-1 1 1,1 1-1,1 0 1,21-8-1,-17 8-58,1 2-1,0 0 1,0 1-1,1 1 1,-1 0 0,1 2-1,-1 0 1,30 3-1,-43-1-53,0-1 0,1 1 0,-1 0 0,0 1 0,0 0 0,0 0-1,0 0 1,0 1 0,0-1 0,0 1 0,-1 1 0,0-1 0,1 1 0,-2 0 0,1 0 0,0 0 0,-1 1 0,1 0-1,-1 0 1,-1 0 0,1 0 0,-1 1 0,0-1 0,0 1 0,0 0 0,-1 0 0,0 0 0,0 0 0,0 0 0,-1 0-1,0 1 1,0-1 0,-1 0 0,0 12 0,-7 110-361,2-84 33,3 0-1,5 67 1,2-77 64,1 0 0,2-1 0,15 40 1,45 94-743,-26-69 509,-38-88 450,-1-1 0,0 1-1,0 0 1,-1-1 0,0 1-1,0 13 1,-2-19 36,0 1-1,0-1 1,0 0-1,-1 1 1,0-1-1,0 0 1,0 1-1,0-1 1,-1 0-1,1 0 1,-1 0 0,0 0-1,-1-1 1,1 1-1,0 0 1,-7 5-1,-1 0 82,0-1 0,-1 0 0,0-1 0,-1 0 0,1 0 0,-1-2 0,0 1-1,-1-2 1,-23 7 0,-8-1 377,-67 6-1,-371 11 1419,287-21-1549,158-9-892,9 1-3137,41-4 2218,0-2-620,1 2 0,0-1 0,0 2-1,26-7 1,16 4-7771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2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88 13777,'0'-24'2653,"-10"3"-125,3 6 1372,-3 3-2484,-3 0 932,36 9-5484,1 3 516,-1 9-3565,-3 3-5512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2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392 1 14469,'-9'11'1517,"-1"0"-1,-21 16 0,21-18-308,0 0 0,0 0 1,1 1-1,-12 16 0,-13 29 2417,-45 99 0,-12 68-3167,73-177-458,3 1 0,2 0 0,-13 83 0,23-108 0,1-1 0,2 1 0,0 0 0,1 0 0,1 0 0,1-1 0,1 1 0,0-1 0,2 0 0,0 0 0,12 23 0,-13-33 0,1-1 0,0 0 0,1 0 0,0-1 0,0 0 0,1 0 0,0-1 0,15 11 0,-19-16 0,0 1 0,0-1 0,0 1 0,1-1 0,-1-1 0,1 1 0,0-1 0,-1 1 0,1-1 0,0-1 0,0 1 0,-1-1 0,1 0 0,9 0 0,-6-1 0,0 0 0,0-1 0,0 0 0,0 0 0,0-1 0,12-6 0,-17 8 0,-1 0 0,1 0 0,-1-1 0,0 1 0,0-1 0,0 1 0,0-1 0,0 0 0,0 0 0,0 0 0,0 0 0,-1 0 0,1 0 0,-1 0 0,0-1 0,1 1 0,-1-1 0,0 1 0,0 0 0,-1-1 0,1 0 1,0 1-1,-1-1 0,0 1 0,0-1 0,1 0 0,-1 1 0,-1-1 0,1 0 0,0 1 0,-1-1 0,1 0 0,-1 1 0,0-1 0,0 1 0,0-1 0,-2-2 0,-1-4-1,-1 0-1,-1 1 1,1-1 0,-1 1-1,-1 1 1,0-1 0,0 1 0,-9-7-1,1 2-778,0 1 0,-2 0-1,1 2 1,-31-14 0,6 9-4026,-3 3-4138,16 8-3177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3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3730 590 12285,'-97'-78'998,"-119"-93"1977,157 129-2085,-2 3-1,-2 2 1,-1 3-1,-2 3 1,-1 3 0,-1 3-1,-89-21 1,69 27-240,-1 3 0,-1 4 0,0 4 0,-1 5 0,-128 10-1,144 1-230,0 3 0,0 4 0,1 3 0,-137 53 0,125-33-75,1 3 1,3 4-1,-125 90 1,110-60-72,4 4 1,4 4-1,3 3 0,4 5 1,4 3-1,-110 174 0,117-148-249,5 4-1,5 2 0,6 2 0,-40 144 0,64-162-24,5 0-1,5 1 1,4 2-1,6-1 1,4 168-1,13-192 3,4-1 0,4 0 0,4-1 0,3-1 0,4-1 0,4-1 0,3-1 0,4-2-1,3-1 1,4-3 0,3-1 0,68 84 0,-51-82-15,3-2 1,3-3-1,3-4 0,3-2 0,3-4 1,2-4-1,3-3 0,3-3 0,1-5 0,147 57 1,-120-65-559,1-6 0,2-5 0,1-4 0,1-6 0,1-6 0,0-4 0,0-6 0,141-15 1,-147-1 137,-2-4 0,0-6 1,-1-4-1,-2-6 0,170-75 1,-137 40 114,-4-6 0,-3-5 0,191-152 1,-244 166 261,-4-4 0,-3-3 0,-3-3 0,-3-3 0,63-97 0,-86 105 141,-2-2-1,-4-3 1,-3 0 0,-4-3-1,-3-1 1,33-139 0,-50 150 136,-3-1 1,-3 0 0,-3 0 0,-3 0 0,-3 0 0,-4 0 0,-2 1 0,-3-1 0,-35-113 0,17 97 3,-3 2 0,-4 1 0,-3 1 0,-5 2-1,-2 3 1,-4 1 0,-63-73 0,43 69-70,-3 3 0,-3 4 1,-4 3-1,-105-72 0,85 75-32,-3 5 0,-2 5-1,-167-65 1,201 95-96,0 4 0,-2 3 1,-126-18-1,149 33-263,-1 1 0,1 3 0,-1 2 0,0 3 0,1 1 0,-73 18 0,59-5-682,1 2 0,1 4 0,1 2 0,1 2 0,-74 48 0,73-35-1949,2 2 0,-76 73 1,-11 30-7584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1598 11709,'-4'-23'5746,"13"-8"-2654,-3 16-1538,2-12-441,2 1-1,0 0 1,22-36 0,-17 32-634,19-50 1,-14 22-242,-4-1 1,-2 0 0,-2-1 0,3-62 0,-2-754 755,-13 873-974,0 0 0,-1 0-1,1 1 1,-1-1 0,0 0-1,0 0 1,0 1 0,0-1-1,0 1 1,-1-1 0,1 1-1,-3-4 1,4 6-9,-1-1 0,1 1 0,-1-1 0,1 1 1,-1 0-1,1-1 0,-1 1 0,1 0 0,-1-1 0,1 1 0,-1 0 0,0 0 1,1-1-1,-1 1 0,1 0 0,-1 0 0,1 0 0,-1 0 0,0 0 0,1 0 1,-1 0-1,0 0 0,1 0 0,-1 0 0,1 0 0,-1 0 0,0 0 1,1 1-1,-1-1 0,1 0 0,-1 0 0,1 1 0,-1-1 0,1 0 0,-1 1 1,1-1-1,-1 1 0,1-1 0,-1 0 0,1 1 0,-1-1 0,1 1 0,0-1 1,-1 1-1,1-1 0,0 1 0,0 0 0,-1-1 0,1 1 0,0-1 1,0 1-1,0 1 0,-7 15 215,0 0 1,2 0 0,0 1 0,-4 31-1,-4 77 486,9-56-644,3-1 0,2 1 1,4 0-1,3-1 1,19 77-1,-17-107-71,1 0 0,2-2 0,2 1 0,1-2 0,2 0 0,1-1 0,2-1 0,1 0 0,2-2 0,37 40 0,-44-56 3,0 0 0,1-1 0,1-1 0,0-1 0,1-1 0,0 0 0,1-2 0,0 0 0,44 13 0,-50-19 0,0-1 0,0 0 0,0-1 0,0-1 0,1 0 0,-1-1 0,0-1 0,0 0 0,1-1 0,-1-1 0,0 0 0,-1-1 0,1-1 0,-1 0 0,0-1 0,14-8 0,-5 0 0,-1-2 0,27-24 0,-31 24 0,0 1 0,1 1 0,29-16 0,-32 23 0,1 4 0,-14 4 0,-1-1 0,1 1 0,-1 0 1,0 0-1,1 0 0,-1 1 0,0-1 0,0 0 0,0 1 0,0 0 1,0-1-1,0 1 0,0 0 0,0 0 0,-1 0 0,1 0 0,-1 0 1,2 4-1,3 6-3,-1-1 1,7 23 0,2 7-233,5 13-6224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4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5540 28 8253,'-4'-11'-989,"4"10"1486,0 0 0,0 0 0,0 0 0,-1 0 0,1 0 1,-1 0-1,1 0 0,-1 0 0,1 0 0,-1 0 0,1 0 1,-1 0-1,0 0 0,0 0 0,-1-1 0,-10 3 4666,-2 5-4503,0 3-266,1 0 1,0 1-1,1 1 1,0 0-1,1 1 1,-11 13-1,-8 9 300,-440 430 4196,317-328-4281,-641 565 1243,-21-22-1081,-898 751-919,740-504-5718,908-861 4955,-148 155-2877,78-69-1828,103-110 447,21-16-2967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1295 25 6345,'0'-1'216,"1"0"1,-1 0-1,0 0 0,1-1 1,-1 1-1,0 0 1,1 0-1,-1 0 1,0 0-1,0 0 1,0 0-1,0 0 1,0 0-1,-1-1 0,1 1 1,0 0-1,0 0 1,-1 0-1,1 0 1,-1-2-1,-16 15 6008,-3 4-6746,-26 19 1602,2 3 0,-55 60-1,32-30-495,-520 500 1659,395-363-1541,155-161-394,2 2-1,-53 93 1,78-121-169,0 2-1,2-1 1,0 1 0,1 0-1,1 1 1,-5 30 0,10-44-96,0 0 1,1 0 0,0 0-1,0 0 1,1 0 0,-1 0-1,2 0 1,-1-1 0,1 1 0,0 0-1,0-1 1,1 1 0,0-1-1,0 0 1,0 0 0,1 0-1,0 0 1,0 0 0,1-1 0,-1 0-1,1 0 1,0 0 0,9 6-1,1-1-10,1-1 0,0-1-1,0-1 1,0 0-1,1-1 1,0-1 0,1 0-1,-1-1 1,19 1-1,19 1-411,87-3 0,-84-6-615,-2-2 0,83-18 0,106-41-7760,-207 54 6269,41-10-6180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5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1 8813,'-281'8'13153,"197"-10"-9527,80 2-1674,9 1-1461,61 9-146,1-2 1,-1-4-1,71-4 1,2 1-203,-29 3-260,270-1-3636,-305-6 1848,38-3-3407,-85 3-609,-4 5-3647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8997,'11'46'4376,"-1"-13"-3020,3 11 760,28 60 0,29 30-153,7-3 0,162 211-1,228 208-455,-118-168-922,267 310-38,-206-162-1102,-294-357-532,113 224 1,-218-375 829,45 86-329,-19-39-2996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9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1 188 12613,'4'6'334,"-1"-1"0,1 1 0,-1 0 1,0 0-1,0 0 0,-1 0 0,1 1 0,-1-1 0,-1 1 0,1-1 0,-1 1 0,0 11 1,7 29 1094,-1-26-1117,1 1 0,0-1 0,2 0 0,0-1 0,2 0 0,0-1 0,1 0 0,1-1 0,0 0 0,1-1 0,25 21 0,-17-19-237,1 0 0,1-2 0,0 0 0,1-2 0,1-1 0,0-1 0,1-1 0,32 8 0,-45-16-70,0 0 1,1-1 0,-1-1-1,1-1 1,0 0-1,-1 0 1,1-2-1,0 0 1,-1-1 0,1-1-1,-1 0 1,0-1-1,0 0 1,0-1-1,-1-1 1,1-1 0,-1 0-1,-1 0 1,1-2-1,-1 1 1,-1-2 0,0 0-1,0 0 1,-1-1-1,0-1 1,16-22-1,-3 2 3,38-49 41,-54 73-52,0 0 0,0 0 1,1 1-1,0 0 0,0 0 0,19-9 0,-24 15 5,0-1 0,0 1 0,1 0 0,-1 0 0,0 0 0,1 1 1,-1-1-1,0 1 0,1 0 0,-1 1 0,1-1 0,-1 1 0,0-1 0,1 1 0,-1 1 0,6 1 0,-1 1 4,-1 0 1,1 0-1,-1 1 0,0 0 0,0 0 1,10 10-1,-1 1-4,-1 1-1,-1 1 1,-1 0 0,-1 0-1,0 2 1,-1-1 0,-1 2 0,-1 0-1,-1 0 1,-1 0 0,-1 1 0,5 24-1,-2 8-13,-2 0-1,-2 1 0,-4 106 0,-5-121 14,-2 1 0,-2-1 0,-1-1 0,-3 0 0,-14 38-1,22-68 6,0-1 0,0 0-1,-1 0 1,0 0-1,0 0 1,-1-1 0,0 0-1,0 0 1,-1 0 0,0 0-1,-11 8 1,16-15-5,0 0 0,1 0 0,-1-1 0,0 1 1,0-1-1,0 1 0,0-1 0,0 1 0,0-1 0,1 1 1,-1-1-1,0 0 0,0 1 0,1-1 0,-1 0 1,1 1-1,-1-1 0,1 0 0,-2-1 0,2 1 2,-2-1-2,0-1 0,1 1 0,-1 0 0,1-1 0,-1 0 0,1 1 0,0-1 0,0 1 0,0-1 0,1 0 0,-1 0 0,1 0 0,-1 1 0,1-1 0,0 0 0,0 0 0,1-3 0,0-7-2,2 1 0,6-22 0,-1 4-5,26-103-238,57-142-1,-65 207 114,30-74-198,59-235 0,-98 283 470,-17 90-89,-2 5-45,-1-1 0,1 1 1,0-1-1,-1 1 1,1 0-1,0 0 0,0 0 1,0 0-1,0 0 0,0 1 1,0-1-1,0 1 1,0-1-1,0 1 0,1-1 1,-1 1-1,0 0 1,1 0-1,0 0 0,-1 0 1,-1 4-1,-3 7 18,0-1 0,-6 21 0,7-19-38,-1 0 23,1 0-1,0 1 1,1 0-1,0 0 1,1 0-1,1 0 1,1 1-1,0-1 1,1 0-1,0 1 1,1-1 0,1 0-1,1 0 1,5 21-1,-7-33-30,0 0 1,1 0-1,-1 1 1,1-1-1,-1 0 1,1 0-1,0 0 1,0 0-1,1-1 0,-1 1 1,0-1-1,1 1 1,0-1-1,-1 0 1,1 0-1,0 0 1,6 3-1,-4-3-20,1 0 0,-1-1 0,0 0 0,0 0 0,1 0 0,-1-1 0,1 1 0,-1-1 0,0-1 0,10 0 0,0-2-26,-1-1-1,0 0 1,0-1-1,0 0 1,-1-1-1,0-1 1,24-15-1,-19 7 35,-1 0 0,0 0 0,-1-2 0,-1 0 0,0 0-1,22-38 1,59-127-35,-78 144 82,3-6-49,28-54 330,-48 96-270,0 0 1,0 1 0,0-1-1,0 0 1,1 0 0,-1 1-1,0-1 1,1 1 0,-1-1-1,1 1 1,0 0 0,-1 0-1,1 0 1,0 0 0,0 0-1,0 0 1,-1 0 0,1 0-1,0 1 1,3-2 0,-2 2-2,-1 1 0,0-1 1,0 0-1,0 1 1,0-1-1,0 1 0,0 0 1,0-1-1,0 1 1,0 0-1,0 0 0,-1 0 1,1 1-1,0-1 1,0 0-1,1 3 0,4 3 39,-1 0 0,0 1-1,0 0 1,-1 0 0,0 1-1,0-1 1,4 11-1,20 47 218,-18-44-203,-1 0-1,-1 0 1,-1 1 0,-1 0 0,4 27 0,-8-25-19,-1-1-1,-1 1 1,-1 0 0,-2 0-1,-5 33 1,4-41-42,-2-1 0,1 0 0,-2 0 0,0-1 0,-1 0 0,0 0 1,-2 0-1,-17 25 0,-9-1-45,0-1 1,-49 39 0,-5 6-2389,79-74 1627,-9 10-1457,11-2-3272,7 5-4170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29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334 1 9821,'-24'24'1297,"1"2"0,1 0 0,2 2 0,0 0 0,2 1 0,1 1 0,1 1 0,-15 42 0,2 11 353,-31 149 1,10 92-3813,47-283-379,3 57 0,2-38-4100,-2-37-1285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9013,'5'-14'846,"-5"11"-619,1 0 0,-1 1 1,1-1-1,0 1 0,0-1 0,0 1 0,1-1 0,-1 1 0,1 0 0,-1 0 0,1 0 0,0-1 0,0 2 0,-1-1 0,6-4 3250,-6 9-2183,3 13-815,1-1 0,1 1 0,1-1 0,0-1 0,0 1 0,13 16 0,65 81 372,-66-89-673,15 18-144,2-1-1,2-1 1,61 48 0,-77-71-248,1 0 0,1-1 1,0-1-1,1-1 0,0-2 1,0 0-1,2-2 1,37 9-1,-58-16 229,1-1 1,0 0-1,0 0 1,-1 0-1,1-1 1,0 0-1,0 0 0,0-1 1,0 0-1,-1 0 1,1-1-1,0 0 1,-1 0-1,1 0 1,-1-1-1,0 0 0,0 0 1,0 0-1,0-1 1,-1 0-1,1 0 1,-1-1-1,0 1 1,0-1-1,0 0 0,-1-1 1,0 1-1,0-1 1,0 0-1,2-6 1,15-22 1005,-13 28-231,-7 21-526,-6 17-851,2 1-1,1-1 1,2 1 0,5 48-1,-3-68-690,1 0 0,9 22 0,0 4-4365,-3-6-2143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0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 10077,'-14'47'3467,"8"-32"-2437,1 0 0,1 0 1,0 1-1,2 0 0,-3 29 1,5-12-553,2 0 1,1-1-1,14 65 1,-13-83-356,0 0 0,1 0 1,1 0-1,0 0 0,1-1 0,1 0 0,0 0 0,0-1 1,1 0-1,1-1 0,14 14 0,-15-17-133,0 0 1,1-1-1,0-1 0,18 10 0,-24-15 7,-1 1-1,1-1 0,-1 0 1,1 0-1,0 0 0,-1-1 0,1 1 1,5-1-1,-7 0 3,-1 0 1,1 0-1,0 0 0,-1-1 0,1 1 1,-1-1-1,1 1 0,-1-1 0,1 0 1,-1 1-1,0-1 0,1 0 1,-1 0-1,0 0 0,0 0 0,1 0 1,-1 0-1,0 0 0,0-1 0,1 0 1,-1-1 3,0 0 0,0 0 0,0 0 0,0 0 0,0 0 0,-1 0 0,1 0 0,-1 0 0,0 0 0,0 0 0,0 0 0,0-1 0,0 1 0,-1 0 0,0 0 0,1 0 0,-3-3 0,-22-57 93,18 47-74,-13-26-41,-2 1 0,-1 1 1,-2 1-1,-2 1 0,-41-44 1,64 77-384,0 0 0,-1 1 0,0-1 0,0 1 0,0 0 0,-1 1 0,-9-6 0,12 8-323,0 0 0,-1 0 0,1 0-1,0 0 1,0 1 0,-1-1 0,1 1-1,0 0 1,-1 0 0,-5 1 0,-23 6-8179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0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655 77 6861,'0'0'56,"0"0"-1,1 0 1,-1 0 0,0-1 0,1 1 0,-1 0 0,0 0 0,0-1 0,0 1 0,1 0 0,-1-1 0,0 1 0,0 0 0,0-1-1,1 1 1,-1 0 0,0-1 0,0 1 0,0 0 0,0-1 0,0 1 0,0 0 0,0-1 0,0 1 0,0 0 0,0-1-1,0 1 1,0 0 0,0-1 0,0 1 0,0-1 0,0 1 0,-11-2 1474,8 2 1510,2-1-2925,1 1 1,0-1-1,0 0 0,0 0 1,0 0-1,0 0 0,0 0 1,0 1-1,0-1 0,0 0 1,0 0-1,1 0 0,-1 0 1,0 1-1,0-1 0,1 0 1,-1 0-1,1 1 0,-1-1 1,1-1-1,5-11 1883,-6 5 2949,-1-5-4823,-3 0 829,3 13-902,0 1 1,0-1-1,0 1 0,0-1 0,0 1 0,0 0 1,0-1-1,0 1 0,0 0 0,0-1 1,0 1-1,1 0 0,-1 0 0,0 0 0,0 0 1,0 1-1,-112 109 2101,10-12-1247,-183 216 288,265-289-1140,2 1 0,2 0 0,0 1 1,2 1-1,-18 46 0,32-71-41,-1 1 1,1 0-1,-1 0 0,1-1 1,1 1-1,-1 0 0,1 0 0,0 0 1,0 0-1,0 0 0,1 0 1,1 9-1,-1-12-8,0 1-1,0 0 1,1-1 0,-1 1 0,1-1-1,-1 1 1,1-1 0,0 0 0,0 1-1,-1-1 1,2 0 0,-1 0 0,0-1-1,0 1 1,1 0 0,-1-1 0,1 1-1,-1-1 1,1 0 0,0 0 0,-1 0-1,6 1 1,10 1-71,-1 0-1,1-2 1,-1 0 0,1-1-1,-1 0 1,1-2 0,29-5-1,124-40-2526,-133 35 1745,100-36-3730,-46 15-3854,-44 17-995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0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37 9405,'-8'4'1542,"0"0"-1,-1 1 1,2 0-1,-11 7 1,1 0 3511,23-12-4177,213-22 1033,2-13-7902,-160 23-58,2 3-3872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22 13793,'-24'-22'2568,"51"22"3661,-23 19-6525,-1-1-580,10 3-916,14 30-5637,-3-15-1784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1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96 9921,'-2'-7'1833,"0"-1"-1,0 0 1,1 0 0,-1-11-1,4 0-1140,0 17-570,-1 0 0,1 0 0,0 0 0,0 0 0,0 0 0,0 1 0,0-1 0,0 1 0,0-1 0,1 1 0,-1 0 0,1 0 0,-1 0-1,1 0 1,2 0 0,-1 0-78,-1 0-1,0 1 1,1 0-1,-1 0 1,0 0 0,1 0-1,-1 1 1,0-1-1,0 1 1,1 0-1,-1 0 1,0 0-1,0 0 1,0 0-1,0 1 1,0-1-1,0 1 1,0 0 0,-1 0-1,1 0 1,-1 0-1,1 1 1,-1-1-1,0 0 1,0 1-1,3 4 1,-1-1-10,0 1 0,-1-1 0,0 1 0,0 0-1,0 0 1,-1 0 0,0 0 0,0 0 0,-1 1 0,1 11 0,-2-6-9,-1 0-1,0 0 1,-2 0 0,1-1-1,-1 1 1,-1 0 0,0-1-1,-7 13 1,-8 14 14,-24 37 1,-53 68 15,-16 27 187,111-170-237,1 0 1,0 0 0,0 0-1,0 0 1,0-1 0,0 1 0,0 0-1,0 0 1,0 0 0,0 0 0,1-1-1,-1 1 1,0 0 0,1 0-1,-1 0 1,0-1 0,1 1 0,-1 0-1,1 0 1,-1-1 0,1 1 0,-1 0-1,1-1 1,0 2 0,0-1-1,2 1-61,-1 0 0,1 1 0,-1-1 1,1 0-1,0-1 0,0 1 0,0 0 0,0-1 0,0 0 0,0 0 0,0 0 0,0 0 0,0 0 1,1 0-1,-1-1 0,0 0 0,0 1 0,1-1 0,-1-1 0,0 1 0,6-1 0,9-1-710,0-1 0,23-6 1,-20 3-908,-1-1 1,0-1 0,20-12 0,-20 11-1213,22-12-5052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 12073,'31'7'5853,"-48"-14"-4069,0 4 3000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1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36 9577,'26'-36'13398,"-6"66"-12473,-13-12-810,0 0-1,-2 1 0,0 0 1,3 28-1,-2-15-138,-1-9-45,2-1 0,0 0-1,12 25 1,9 27-197,-26-67 252,0 0 0,-1-1 1,0 1-1,0 0 0,0 0 0,-1-1 0,0 1 1,-1 0-1,1 0 0,-1 0 0,-1-1 1,1 1-1,-5 11 0,2-5-10,2-6 16,-1-1 0,1 0 0,-1 1 1,-1-1-1,1 0 0,-1-1 1,0 1-1,0 0 0,-1-1 1,1 0-1,-10 7 0,-2 0-2,0-1 0,-25 14 0,25-16 0,-40 23-190,-96 38 0,106-54-3372,0-2-3510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2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3327 57 5156,'0'0'60,"1"0"0,0 0-1,-1 0 1,1 0-1,0 0 1,-1 0 0,1 0-1,0 0 1,-1-1 0,1 1-1,-1 0 1,1 0-1,0-1 1,-1 1 0,1 0-1,-1-1 1,1 1-1,-1-1 1,1 1 0,-1-1-1,1 1 1,-1-1-1,0 1 1,1-1 0,-1 1-1,1-1 1,-1 0-1,-6-14 4425,5 13-3882,0 0 0,0 0 0,0 1 0,0-1 0,0 0 0,0 0 0,1 0 0,-1 0-1,0 0 1,1-3 0,-6 3 536,-19-4 614,24 6-1691,0 0 1,0 0-1,0 0 1,0 0-1,0 0 1,0 0-1,0 0 1,0 0-1,0 0 1,0 1-1,0-1 0,0 0 1,0 1-1,0-1 1,0 0-1,0 1 1,0 0-1,0-1 1,0 1-1,0-1 1,1 1-1,-1 0 1,-1 1-1,-2 2 197,-29 22 1076,1 1-1,-48 53 1,34-33-639,-77 75 225,-5-5-1,-177 123 1,126-124-947,-5-7 1,-4-9-1,-258 98 0,-478 107-4436,608-203 1252,113-21-5890,123-44-1041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3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3 158 6353,'1'-4'573,"0"0"1,0-1 0,0 1 0,-1 0-1,0 0 1,0-1 0,0 1 0,-1 0-1,1-1 1,-1 1 0,0 0 0,-2-6-1,3 9-351,0-1 0,0 1-1,0-1 1,0 1-1,0-1 1,1 0 0,-1 1-1,0-1 1,1 1 0,-1 0-1,1-1 1,0 1-1,-1-1 1,1 1 0,1-2-1,5-11 1793,-6 10-1735,0 0 0,1 0 0,-1-1 0,1 2 0,0-1 0,1 0 0,-1 0 0,1 1 0,-1-1 0,1 1 0,0 0 0,0 0 0,5-4 0,-6 6-195,-1 1 0,0 0 0,1-1 0,-1 1-1,0 0 1,1 0 0,-1 0 0,0 0 0,1 0 0,-1 0 0,0 0 0,1 1 0,-1-1 0,0 0 0,0 1 0,1-1 0,-1 1 0,0-1 0,2 2 0,1-1 153,8 5 36,-1 1 1,0-1-1,0 2 1,0 0-1,-1 0 1,16 16-1,-1-1 71,302 290 1353,-206-192-1436,951 880 493,-808-759-676,934 766 271,89-117-3865,-1079-772-1863,-168-101 663,3-10-9279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5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1051 184 5801,'-3'-2'190,"0"-1"1,-1 1 0,1 0 0,-1 0 0,0 0-1,0 1 1,1-1 0,-1 1 0,0 0 0,0 0-1,0 1 1,0-1 0,-1 1 0,1 0 0,0 0-1,0 0 1,0 0 0,0 1 0,0-1 0,-7 3-1,-9 3 371,1 1 0,1 1-1,-20 10 1,15-7 138,-18 10 265,0 2 0,2 2 0,0 2 0,-65 60-1,41-26 286,-93 117-1,-58 132 805,191-272-1695,1 2 0,1 0 0,3 1 0,-22 68 0,34-88-223,1 0 1,1 0-1,0 1 1,2-1 0,0 1-1,2-1 1,0 1-1,1-1 1,1 1-1,1-1 1,10 34-1,-7-40-61,0-2-1,1 1 0,0-1 1,1 0-1,0 0 0,1-1 1,1 0-1,0-1 0,0 0 1,1-1-1,1 0 0,0 0 1,0-1-1,0-1 0,1 0 1,1-1-1,17 7 0,3 0 15,1-2 1,0-2-1,0-1 0,1-1 0,0-2 0,40 1 0,24-4 3,1-4 0,-1-4 0,188-35-1,-157 11-119,-1-6-1,177-73 0,-217 70-116,-1-4 0,96-63 0,-139 75 60,-2-2 1,0-2 0,-3-2 0,-1-2-1,49-57 1,-73 73 55,0 0 0,-1-1 0,-1-1 0,-1 0 0,-1-1 0,-2 0 0,0-1 0,-2 0 0,9-42 0,-14 46 17,0-1 0,-2 1 0,0-1 0,-2 0 1,0 1-1,-1-1 0,-2 1 0,0-1 0,-1 1 1,-2 0-1,-16-38 0,8 30-1,-2 1-1,-1 1 1,-1 0 0,-1 2-1,-2 0 1,-1 2-1,0 0 1,-2 1 0,-1 2-1,0 0 1,-49-27 0,24 19-49,0 3 0,-2 2-1,-1 3 1,0 1 0,-111-22 0,97 30-401,0 3-1,-1 3 0,-100 4 1,113 5-1105,-73 15 1,79-7-2153,-80 28 0,11 10-6648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6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1970 1 10909,'-4'-1'585,"-1"1"0,1 0 0,-1 0 1,0 1-1,1 0 0,-1-1 0,1 1 0,0 1 0,-1-1 0,1 1 0,0-1 1,-5 4-1,2-2-219,-1 1 0,1 1 0,1-1 0,-1 1 0,1 0 0,-8 8 1,-7 14 375,2 0 0,0 1 1,-14 33-1,-18 26 456,-206 247 664,186-249-1673,-311 365-2257,-277 357-7047,612-742 8276,-30 40-2680,-78 141 0,94-118-1734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1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85 4628,'0'-60'2708,"0"59"-2597,-1 0 1,1 0-1,-1 0 0,1 0 1,-1 1-1,0-1 0,0 0 1,1 0-1,-1 0 0,0 1 0,0-1 1,0 0-1,0 1 0,0-1 1,0 0-1,0 1 0,0 0 1,-2-1-1,1 0 176,-2-3-569,4 4 378,-1-1 0,1 1-1,0 0 1,0-1 0,-1 1 0,1 0-1,0-1 1,-1 1 0,1 0-1,0-1 1,-1 1 0,1 0 0,-1 0-1,1 0 1,0-1 0,-1 1-1,1 0 1,-1 0 0,1 0 0,-1 0-1,1 0 1,-1 0 0,1 0 0,-1 0-1,1 0 1,-1 0 0,1 0-1,0 0 1,-1 0 0,1 0 0,-1 0-1,1 0 1,-1 0 0,1 1-1,-1-1 1,1 0 0,0 0 0,-1 1-1,1-1 1,0 0 0,-1 0-1,1 1 1,0-1 0,-1 0 0,1 1-1,0-1 1,-1 1 0,1-1 0,0 0-1,0 1 1,0-1 0,-1 1-1,1-1 1,0 1 0,0-1 0,0 0-1,0 2 1,-2 4 133,0 1 0,0-1-1,1 1 1,0-1 0,1 1 0,-1 0-1,1-1 1,0 1 0,1 0 0,0-1-1,0 1 1,0 0 0,3 6 0,6 21 499,17 38 0,-21-58-547,31 71 921,94 153 0,73 66-177,-195-290-890,344 435 523,33-25-870,593 671-4984,-749-806 1974,-84-93-1761,-41-56-1490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29 239 13025,'2'-23'2001,"-1"19"-221,-2 1-96,0-6-454,-1 0-1,0 0 0,-1 1 0,0-1 0,-1 1 0,-6-13 0,5 11 851,12 19 215,0 2-2748,27 30 563,2-1 0,2-1 1,1-2-1,2-2 1,1-2-1,77 46 1,-86-60-286,0-2 1,1-1-1,63 19 0,-62-24-86,2-2-1,-1-2 1,1-1 0,40 1-1,-12-6-538,82-9 0,-115 5 566,0-2 0,0-1-1,-1-2 1,0-1-1,0-1 1,53-26 0,-70 29 192,0-1 1,-1 0 0,0-1-1,-1 0 1,0-1-1,0 0 1,-1-1 0,-1-1-1,0 1 1,0-2-1,-1 1 1,0-1 0,-2-1-1,1 1 1,-2-1-1,7-18 1,-3-10 146,-1 0 0,-2-1 0,-2 1 0,-1-70 0,-4 107 65,1 5-162,0 1 0,1-1 1,-1 1-1,1-1 0,-1 1 1,0 0-1,0 0 0,1 0 1,-1 0-1,0 0 0,0 0 1,0 0-1,1 2 0,1 0 5,5 8 1,0 0-1,0 0 0,-1 1 1,-1 0-1,0 1 1,6 19-1,6 10 11,50 119-581,66 235 0,-124-360 375,-2 2 0,-1-1 0,-3 1 1,0 0-1,-3 0 0,-1 0 0,-2 0 0,-6 40 0,3-57 130,0-1 0,-1-1 0,-1 1 0,-1-1 0,-1 0 0,0-1-1,-1 0 1,-1 0 0,-1-1 0,-26 28 0,27-33 39,0-1 0,-1 0 0,-1 0 0,0-1 0,0-1 0,-1 0 0,0-1 0,0-1 0,-1 0 0,0-1 0,-1 0 0,1-2 0,-31 7 0,41-11 13,1 1 0,-1-1 0,1 0 0,-1 0 0,0 0-1,1-1 1,-1 1 0,1-1 0,-1 0 0,1-1 0,-1 1-1,-4-3 1,7 3 2,-1-1-1,1 0 0,-1 0 0,1 1 0,0-2 1,-1 1-1,1 0 0,0 0 0,1-1 1,-1 1-1,0-1 0,1 1 0,-1-1 0,-1-4 1,1-1-17,0 0 1,1 0-1,0 0 1,0-1-1,1 1 1,0 0-1,0 0 1,1 0-1,0-1 1,0 1 0,5-14-1,3-6-378,1 0 1,2 1-1,25-45 0,58-75-2842,-55 89 1304,18-27-3228,4-2-3079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3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43 11217,'0'0'7790,"1"2"-7066,14 29 728,-11-31-1363,0 0 0,-1 0 0,1 0-1,0 0 1,-1 1 0,1 0 0,0-1 0,3 3 0,-3-2 219,-18-34-1500,12 33 1184,0 0 0,0 0 1,0 1-1,0-1 0,0 1 1,0 0-1,0-1 0,0 1 1,0 0-1,0 0 0,0 0 1,0 1-1,0-1 0,1 0 1,-1 1-1,0-1 0,1 1 1,0-1-1,-1 1 0,1 0 1,0-1-1,0 1 0,0 0 1,0 0-1,0 0 0,0 0 1,-1 2-1,2 0 9,1-1 0,-1 0 0,0 0 0,1 0 0,-1 0 0,1 0 0,0 0 0,0 0-1,0-1 1,0 1 0,4 5 0,-4-5 3,1 1-6,1 0 1,-1-1 0,1 1 0,0-1-1,-1 0 1,1 0 0,1 0 0,-1 0-1,0 0 1,1-1 0,-1 0 0,1 1 0,0-1-1,0-1 1,0 1 0,0 0 0,0-1-1,0 0 1,0 0 0,0 0 0,1-1-1,-1 1 1,0-1 0,1 0 0,-1 0-1,7-1 1,-7 0 2,-1 1 0,0-1 0,1 1 0,-1-1 0,1 0 0,-1 0 0,0-1 0,1 1 0,-1-1 0,0 1-1,0-1 1,0 0 0,-1 0 0,1 0 0,0-1 0,-1 1 0,1-1 0,-1 1 0,0-1 0,0 0 0,0 0 0,0 0 0,0 0 0,-1 0-1,1 0 1,-1-1 0,0 1 0,0 0 0,0-1 0,-1 1 0,1-1 0,0-5 0,0-26 39,-2-26 305,1 58 24,3 5-340,0 0 0,0 0 1,1 1-1,-1-1 0,-1 1 0,1 0 1,0 0-1,-1 0 0,4 7 0,-3-6 0,2 3-10,-1 1-1,0 0 0,0 0 0,-1 0 1,0 0-1,0 1 0,-1 0 0,0-1 1,1 18-1,-1 9 54,-2 39 0,-1-66-57,0 21 27,-2-1 0,-2 1 0,0-1 0,-2 0 1,-1 0-1,-15 35 0,-9 7-583,-47 72 0,71-126 86,6-11-169,0-1 0,-1 0 1,1 0-1,-1 0 1,0 0-1,0 0 0,0 0 1,-7 5-1,-3 1-4258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14945,'1'0'127,"-1"0"-1,1 0 0,0 0 0,-1 0 1,1 0-1,-1 1 0,1-1 0,-1 0 1,1 0-1,-1 1 0,1-1 0,-1 0 1,1 1-1,-1-1 0,0 1 0,1-1 1,-1 0-1,1 1 0,-1-1 0,0 1 1,1-1-1,-1 1 0,0-1 0,0 1 1,0-1-1,1 1 0,-1-1 0,0 2 1,-5 16 2966,-3 9-861,8-7-910,1-1-1,1 1 1,4 24-1,4 24 973,-8-34-1770,31 346 207,-19-179-540,-2-10-866,9-68-5961,-18-101-1730,-5 6-5931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13809,'-27'6'3245,"27"21"-2097,4-3-288,-8-6-180,4 0-144,-10 9-112,3-2-332,4 5-388,0 18-488,6-30-468,-10 15-216,-3 15-177,7-29-235,-4 2-2016,1 0-2693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3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1 128 7021,'5'-19'484,"-1"1"807,1 0 1,13-30-1,-17 46 191,0-1-184,0 2-1265,-1 0 113,1 0 1,-1-1-1,1 1 0,-1 0 1,1 0-1,0-1 1,-1 1-1,1 0 0,0 0 1,0 0-1,0 0 1,0 0-1,0 0 1,1-1-1,0 2-44,0 0 1,0-1-1,0 1 1,0 0-1,-1 0 1,1 1-1,0-1 1,0 0-1,0 1 0,0-1 1,0 1-1,-1 0 1,4 1-1,23 11 200,-1 1 1,0 1-1,-1 2 0,-1 1 0,30 26 0,-9-7-75,-12-9-106,-22-16-175,1-1 1,1-1-1,0 0 0,0 0 0,16 7 0,-27-16 44,1 1 0,-1-1 1,0 0-1,0 0 0,1 0 0,-1-1 1,0 1-1,1-1 0,-1 0 0,1 0 0,-1 0 1,1 0-1,-1 0 0,1-1 0,-1 0 1,0 1-1,1-1 0,-1-1 0,0 1 1,0 0-1,0-1 0,0 1 0,0-1 1,0 0-1,0 0 0,-1 0 0,1-1 0,0 1 1,-1-1-1,3-3 0,15-20-24,19-35 1,-24 35-39,1 2 1,27-32 0,-38 51 12,0 1 0,0 0 1,0 1-1,0-1 0,1 1 1,0 0-1,0 0 0,-1 1 1,1-1-1,1 2 0,-1-1 0,10-1 1,-10 2-329,1 0 0,0 0 0,0 1 0,-1 0 1,1 0-1,0 1 0,0 0 0,-1 0 0,1 0 0,0 1 0,9 4 1,8 5-3764,2-1-2387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3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 11457,'-2'3'449,"0"1"-1,-1-1 1,0 0 0,1 0-1,-1 0 1,-1 0 0,1-1-1,0 1 1,-1-1-1,1 1 1,-1-1 0,1-1-1,-6 3 1,4-2-118,0 1 0,0-1 0,0 1 1,1 0-1,-1 0 0,1 1 0,-8 7 0,6-3-218,-1 1-1,2-1 1,-1 2-1,1-1 0,-5 15 1,9-20-485,1 0 0,0 0 0,0 0 0,0 0 0,1 0-1,-1 0 1,1-1 0,0 1 0,0 0 0,1 0 0,-1-1 0,1 1 0,2 4 0,-1-4-732,-1 0 1,0 0 0,1 0-1,0-1 1,0 0 0,5 5-1,8 7-4041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34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5829,'0'0'3602,"0"3"-3079,1 6-334,-1-7-157,0-1 1,1 0-1,-1 0 1,0 1-1,0-1 0,-1 0 1,1 1-1,0-1 1,0 0-1,0 1 0,-1-1 1,1 0-1,-2 2 1,1-2-253,0 1-1,0-1 1,-1 0 0,1 0 0,0-1 0,-1 1 0,1 0-1,-1 0 1,1-1 0,-1 1 0,1-1 0,-1 1 0,0-1-1,1 0 1,-1 1 0,-3-1 0,-25 1-3650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114 217 13057,'-20'-19'1215,"15"13"-715,-1 1-1,1 0 1,-1 1 0,0-1-1,0 1 1,0 0 0,0 0-1,-1 1 1,-8-4-1,14 7-279,-1-1 0,1 1-1,-1-1 1,1 0-1,-1 0 1,1 0 0,-1 0-1,1 0 1,0 0-1,0 0 1,-1 0 0,1 0-1,0 0 1,0-1-1,0 1 1,0-1 0,1 1-1,-1-1 1,0 1-1,0-2 1,1 1 42,-1 0 1,1-1-1,0 1 0,0 0 1,1 0-1,-1 0 1,0 0-1,1-1 0,-1 1 1,1 0-1,0 0 0,-1 0 1,1 0-1,0 0 0,0 0 1,1 1-1,1-4 1,-1 3-79,0-1 0,1 1 0,-1-1 1,1 1-1,-1 0 0,1 0 0,0 0 0,0 1 1,0-1-1,0 1 0,0-1 0,0 1 1,0 0-1,0 0 0,0 1 0,1-1 0,-1 1 1,0-1-1,5 1 0,7 0-17,-1 1-1,29 4 0,-40-4-185,28 6 19,0 0 0,-1 3 0,0 0 0,54 28 0,-25-5 0,65 46 0,-73-41 0,-2 1 0,-2 3 0,42 47 0,-57-54 0,-3 1 0,-1 2 0,-1 1 0,35 71 0,-51-87 0,-1 1 0,-1 0 0,-1 0 0,-2 1 0,0 0 0,-1 1 0,1 33 0,-6-40 0,0 1 0,-1-1 0,-2 0 0,0 0 0,0 0 0,-2-1 0,0 1 0,-2-1 0,0 0 0,-13 24 0,3-15 0,0-2 0,-2 0 0,0-1 0,-2 0 0,0-2 0,-2-1 0,0-1 0,-2 0 0,0-2 0,-1-1 0,-48 23 0,62-34 0,-1 0 0,0-1 0,-15 4 0,24-8 0,0 0 0,0-1 0,-1 1 0,1-1 0,0 0 0,-1 0 0,1 0 0,0-1 0,-1 0 0,1 1 0,0-2 0,0 1 0,-8-3 0,11 3 0,0 1 0,0 0 0,0-1 0,0 1 0,1-1 0,-1 1 0,0-1 0,0 0 0,0 1 0,1-1 0,-1 0 0,0 1 0,1-1 0,-1 0 0,0 0 0,1 0 0,-1 1 0,1-1 0,0 0 0,-1 0 0,1 0 0,0 0 0,-1 0 0,1 0 0,0-2 0,9-29 0,3 7 0,0 1 0,2 1 0,0 0 0,18-21 0,79-86 0,-82 99 0,552-562-1439,-91 191-10475,-383 329 5579,-5 16-3760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4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105 509 9405,'2'1'2471,"2"1"-2045,1-1 0,-1 1 0,0-1 1,1 0-1,-1 0 0,1 0 0,-1-1 1,1 0-1,0 1 0,-1-2 0,1 1 0,-1 0 1,1-1-1,-1 0 0,1 0 0,-1 0 1,1-1-1,-1 0 0,0 0 0,0 0 0,5-3 1,30-13 1076,-1-2 1,52-36-1,-76 45-1229,0 0-1,0-1 1,-1 0-1,-1-1 1,0-1 0,-1 0-1,-1 0 1,18-32-1,-21 29-73,0 0-1,-1-1 1,-1 0-1,0-1 0,-2 1 1,0-1-1,-1 1 1,0-29-1,-2 43-104,0-1 1,0 1-1,-1-1 0,1 1 1,-1-1-1,0 1 0,-1-1 0,1 1 1,-4-7-1,4 9-59,1 1 0,-1 0 1,0-1-1,0 1 0,0 0 0,-1 0 0,1 0 0,0 0 1,0 0-1,-1 0 0,1 0 0,0 0 0,-1 1 0,1-1 1,-1 1-1,1-1 0,-1 1 0,1-1 0,-1 1 0,1 0 0,-1-1 1,1 1-1,-1 0 0,0 0 0,1 0 0,-1 0 0,-1 1 1,-4 0 28,0 1 0,0 0 0,0 1 0,0 0 0,0 0 0,0 0 0,1 1 0,-1-1 0,1 2 0,0-1 0,-8 9 0,-8 8-72,-29 36 0,44-48 22,-43 58-15,2 1 0,4 3 0,2 1 0,-46 115 0,77-162 0,2 1 0,0 0 0,2 0 0,1 1 0,2 0 0,0 0 0,0 48 0,5-62 0,0 0 0,1 0 0,0 0 0,1 0 0,0 0 0,1-1 0,10 22 0,-10-25 0,1-1 0,1 1 0,-1-2 0,1 1 0,1 0 0,-1-1 0,1 0 0,0-1 0,1 0 0,0 0 0,13 8 0,-8-7 0,1 0-1,0-1 1,1 0-1,-1-1 1,1-1 0,0 0-1,0-1 1,1-1 0,-1 0-1,20-1 1,-12-2-93,0-1 0,0-1-1,-1-1 1,1-1 0,-1-1 0,29-12 0,-11 0-92,0-1 1,-2-2-1,0-2 1,-2-2-1,0-1 1,55-54-1,-26 10 25,-3-2 0,60-91 0,18-24 484,-104 148 152,-35 39-430,1 0 0,-1 0-1,0 0 1,0 0 0,1 0 0,-1 0 0,0 1 0,0-1 0,1 1 0,-1-1-1,0 1 1,0-1 0,0 1 0,0 0 0,1 0 0,0 0 49,-1 0-67,1 0-1,-1 0 0,0 0 1,1 1-1,-1-1 1,0 0-1,0 1 1,0-1-1,0 0 0,0 1 1,0-1-1,0 1 1,0 0-1,-1-1 0,1 1 1,-1 0-1,1-1 1,-1 1-1,0 0 0,1 0 1,-1-1-1,0 1 1,0 0-1,0 2 1,-7 50 85,4-37-113,-18 116 0,7-57 0,-4 91 0,17-144 0,1 1 0,1 0 0,1 0 0,2-1 0,0 1 0,1-1 0,1 0 0,11 24 0,-14-39-2,1 0 0,0 0 0,1 0 0,-1-1 0,1 0 0,1 0 0,0 0 0,0-1 0,0 0 0,0 0 0,1 0 0,0-1 0,1 0 0,-1 0 0,1-1 0,-1 0-1,1 0 1,1-1 0,-1 0 0,0 0 0,14 2 0,-8-4-82,1 1-1,-1-2 0,0 0 0,1 0 0,-1-1 1,0-1-1,0-1 0,0 0 0,0 0 1,-1-2-1,1 1 0,21-12 0,-7-1-122,-1 0 0,40-35 0,6-4 144,-37 22 470,-15 24-280,1 0 0,0 2 0,42-10 0,27-10-90,-83 24-45,33-12-17,41-24 1,-70 33 22,0-1 1,-1 0 0,1 0-1,-2-1 1,1-1-1,-1 0 1,13-17 0,14-27 64,-36 52-42,0 0 0,0 0 0,-1 1 0,1-1 0,0 0 0,-1 0 0,0 0 0,1 0 0,-1 0 0,0 0 0,0 0 0,0 0 0,-1 0 1,1 0-1,0 0 0,-1 0 0,1 0 0,-1 0 0,1 0 0,-1 0 0,0 0 0,0 1 0,0-1 0,0 0 0,0 1 0,-1-1 0,1 1 0,-2-3 0,-1 0 6,0 1 0,0-1 0,0 1-1,0 0 1,0 0 0,-1 1 0,0-1-1,1 1 1,-8-3 0,-9 1-8,0 0-1,-1 1 1,1 1 0,0 1-1,-1 1 1,1 1 0,0 0-1,-1 2 1,-37 10-1,12 0-671,1 1 0,0 3 0,-54 28 0,10 7-4061,80-45 2831,0 0-1,0 1 1,1 0 0,0 0 0,-15 20 0,11-9-9455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88 14573,'-1'4'2647,"-2"10"-1481,0 0 1,1 1-1,1-1 1,0 1-1,1-1 1,3 24-1,20 91 1273,-1-12-1159,-19-78-1117,-3-1-1,-1 1 1,-1 0 0,-3-1-1,-1 0 1,-1 0 0,-3 0-1,0-1 1,-3-1 0,-17 37-1,27-68 279,1-26 251,2 18-660,-1 0 0,1 0-1,0 0 1,0 0 0,0 0-1,0 0 1,0 0 0,1 0-1,0-4 1,5-7 51,0 0-1,0 0 1,1 0-1,18-24 1,0-1-72,128-201-562,-113 184-695,4 2 0,55-53 1,45-26-3045,-116 110 1614,1 1-1,1 2 0,46-24 1,-2 12-7823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5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719 992 7741,'-8'-6'632,"0"-1"1,0 1-1,0 1 0,-1-1 1,0 1-1,0 1 1,0 0-1,0 0 1,-1 1-1,0 0 1,1 0-1,-1 1 1,0 1-1,-1-1 0,1 2 1,-10 0-1,-4 0 108,0 2 0,0 0 0,0 2-1,0 1 1,-25 8 0,24-5-353,0 2 0,1 0 0,0 2 1,1 1-1,0 1 0,1 0 0,0 2 0,-26 25 1,33-26-252,1 0 0,0 0 1,1 2-1,0 0 0,2 0 1,0 1-1,1 0 0,1 1 1,0 0-1,-9 34 0,15-43-123,1 0-1,0 0 1,1 1 0,0-1-1,1 0 1,0 1-1,0-1 1,1 0-1,0 1 1,1-1 0,1 0-1,-1 0 1,6 12-1,-5-15-76,1 0 0,0 0 0,0-1 0,0 1-1,1-1 1,0 0 0,0 0 0,1-1 0,0 0-1,0 0 1,0 0 0,0-1 0,1 1 0,0-1 0,0-1-1,0 0 1,0 0 0,9 3 0,-5-3-36,1 0 1,0 0-1,0-1 0,0-1 1,0 0-1,0-1 1,0 0-1,0 0 0,0-1 1,0-1-1,-1 0 0,16-5 1,-13 1 34,1 0 0,-1 0 0,0-1-1,-1-1 1,0 0 0,0-1 0,-1-1 0,18-17 0,-7 3 80,-2-2-1,-1 0 1,0-1 0,-2-1 0,-2-1-1,0 0 1,-2-2 0,13-37 0,58-210 755,54-308 0,-115 435-272,2-6 104,-20 134-410,-5 20 61,-3 5 2,-2 3-217,1 1 0,-1-1 0,1 1 0,0 0 0,0 0 0,1 0-1,0 1 1,0-1 0,0 0 0,1 1 0,0 0 0,-1 10 0,-1 8 20,-16 84 103,-7 146 0,24-182-254,4 0 0,2 1 0,15 74 0,-14-118-86,2-1 1,2 1 0,22 53-1,-26-72 128,0 0-1,1 0 0,1 0 1,0-1-1,0 0 0,1-1 1,0 1-1,0-2 0,1 1 1,1-1-1,-1 0 0,18 10 1,-21-15 46,0-1 0,1 1 0,-1-1 1,1 0-1,-1 0 0,1-1 0,0 0 0,-1 0 0,1-1 1,0 0-1,0 0 0,0 0 0,-1-1 0,1 0 0,0 0 1,-1-1-1,1 0 0,-1 0 0,1-1 0,-1 1 0,0-1 1,0-1-1,0 1 0,0-1 0,5-4 0,9-9 68,0-1-1,-1-1 0,-1 0 1,0-1-1,14-23 1,57-91 457,23-28 492,-107 154-931,0 2 0,1-1-1,0 1 1,0 0-1,1 0 1,0 0 0,0 1-1,14-8 1,-19 12-63,0 1-1,-1-1 1,1 1 0,0-1 0,-1 1 0,1-1 0,0 1 0,0 0-1,0 0 1,-1 0 0,1 0 0,0 0 0,0 0 0,-1 0-1,1 1 1,0-1 0,0 1 0,-1-1 0,1 1 0,0 0 0,-1-1-1,1 1 1,-1 0 0,1 0 0,1 2 0,6 3 54,-1 0 1,0 1 0,0 0-1,-1 0 1,1 1-1,-2 0 1,1 0-1,-1 1 1,-1 0 0,1 0-1,-1 0 1,-1 1-1,0-1 1,5 19 0,-5-3 2,0 0 0,-2-1 1,-1 1-1,-1 0 0,-1 0 1,-1 0-1,-2 0 1,0-1-1,-1 0 0,-12 32 1,-3-2-3,-2-2 1,-2 0-1,-45 68 1,44-81-180,-2-2-1,-1-1 1,-2-1-1,-2-1 1,-1-2-1,-1-1 1,-39 26-1,26-26-2468,0-1 0,-100 45 0,99-50-1373,24-4-2323,14-6-4712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542 1 14929,'-31'12'1034,"23"-9"-678,0 0 1,1 0-1,-1 0 1,1 1-1,0 0 1,0 0-1,1 1 1,-1 0 0,1 0-1,0 0 1,0 1-1,0 0 1,1 0-1,0 1 1,-8 13-1,-107 203 9513,78-142-8810,0 4-982,3 1 0,-50 170-1,70-184-186,4 1-1,2 1 1,4 0-1,0 86 0,9-129-1236,-1-17-704,0 0 1,1 1-1,1-1 0,0 0 1,1 0-1,1 0 1,6 20-1,-6-29 137,0 0 0,0 0 0,0-1 0,1 0 1,6 7-1,-9-11 1861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7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42 199 5228,'-1'-1'153,"0"1"-1,0-1 1,0 1-1,0-1 1,0 1-1,0-1 1,0 1-1,0-1 1,0 0 0,0 0-1,0 1 1,1-1-1,-1 0 1,0 0-1,1 0 1,-1 0-1,0 0 1,0-1-1,1 0 2,-1 1 1,0 0-1,0 0 1,1 0-1,-1 0 1,0 0-1,0 0 0,0 0 1,0 0-1,0 0 1,0 0-1,0 0 0,0 1 1,0-1-1,-1 0 1,1 1-1,0-1 1,0 1-1,-2-1 0,2 0 18,1-1 0,-1 1-1,1 0 1,0-1 0,-1 1 0,1 0-1,0-1 1,0 1 0,0 0-1,0-1 1,0 1 0,0 0 0,1-3-1,-1 4-4,1-8 309,1 0 0,0-1 1,0 2-1,1-1 0,0 0 0,0 0 0,1 1 0,0 0 0,8-11 0,-5 6 54,-5 9-414,0 0-1,0 0 0,1 0 0,-1 0 0,1 0 0,0 0 1,0 1-1,0-1 0,0 1 0,0 0 0,0 0 0,1 0 1,-1 0-1,1 0 0,-1 1 0,1 0 0,0 0 0,0 0 1,-1 0-1,1 0 0,0 1 0,0 0 0,0-1 1,0 1-1,0 1 0,0-1 0,-1 1 0,5 0 0,-1 1 15,-1 0 0,1 0 0,-1 1-1,0 0 1,0 0 0,0 0 0,0 0-1,-1 1 1,0 0 0,1 0 0,-1 1-1,-1 0 1,1 0 0,-1 0 0,1 0-1,3 7 1,17 33 260,-2 1-1,-2 1 0,15 51 0,34 151 43,-62-217-379,41 137-695,-49-165 618,1 1 0,0-1 0,0 0-1,0 0 1,0 0 0,1 0-1,0 0 1,0 0 0,0-1 0,0 1-1,0 0 1,1-1 0,0 0-1,-1 0 1,1 0 0,0 0 0,1 0-1,4 3 1,-3-4 14,-1 0 0,0-1 0,1 0 0,-1 0 0,1-1 0,-1 1 0,1-1 0,0 0 0,-1 0 0,1 0 0,-1-1 0,1 1 0,-1-1-1,1 0 1,-1-1 0,7-2 0,85-28-95,0 5 1,140-22-1,-175 39-135,0-2 0,83-28 0,-88 17 426,63-34 0,-118 58-110,0-1-1,0 1 1,-1 0 0,1 0 0,0 0 0,-1 0 0,1 0 0,0 0 0,-1 0 0,0 0 0,1 0 0,-1 0 0,0 0 0,1 0 0,-1 0 0,0 0 0,0 0-1,0 1 1,0-2-58,1 10 166,-1-1 1,-1 0-1,0 0 1,0 0-1,-1-1 0,0 1 1,0 0-1,-1 0 1,-4 8-1,-8 31 352,7-16-147,-20 43-1,19-54-978,1 0-1,1 0 1,1 1-1,1 0 1,-3 31-1,7-49 188,1 0 0,0 0-1,1-1 1,-1 1-1,1 0 1,-1 0-1,1 0 1,0-1 0,3 6-1,-4-7 2,1-1 0,0 1-1,0-1 1,0 0 0,0 1-1,0-1 1,0 0 0,1 1-1,-1-1 1,0 0 0,1 0-1,-1 0 1,1 0 0,-1 0-1,1-1 1,-1 1 0,1 0-1,0-1 1,-1 1 0,1-1-1,0 1 1,-1-1 0,5 0-1,30 1-8725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36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11 254 16890,'-10'-9'3084,"30"-10"-304,13-8-376,-3 12-528,4 3-435,9 0-309,8-6-612,5 0-784,15-6-1036,2 0-685,1-6-1291,0 2-3588,-10 10-6590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7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0 196 5284,'14'-33'1825,"-7"21"-185,-1-3 984,8 0-1600,-1 0-192,-3 6-172,4 0-128,-1 0-284,4-1 116,-4-2-224,4 0-380,-4 0-356,4 6-252,-7-9-2292,0 3 52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9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57 8897,'-3'-3'457,"0"1"1,-1 0 0,1 0-1,0 1 1,-1-1-1,1 0 1,-1 1-1,-6-2 1,-7-2 1242,14 4-21,-11-8 911,13 9-2470,0 0 1,0 0-1,0 0 1,0-1-1,0 1 1,0-1-1,0 1 0,0-1 1,0 1-1,1-1 1,-1 1-1,0-1 1,0 0-1,0 1 0,1-1 1,-2-2-1,-17-5 1428,13 5-665,8 1-279,16 3 9,36 10-95,128 34 162,87 27-421,-211-51-251,-2 2 1,0 3-1,-2 2 0,0 3 1,48 38-1,-76-50-9,-1 2-1,0 0 1,-2 2 0,0 1-1,-2 1 1,-1 0-1,-1 2 1,-1 0-1,-1 1 1,-2 1-1,14 35 1,-23-48 8,0 2 0,-2-1 0,0 0 0,-1 1 0,-1 0 0,-1 0 0,0 0 0,-1-1 0,-1 1 0,-4 20 0,1-17 3,-2 0 1,0 0-1,-1-1 0,-1 1 0,-1-2 1,-1 1-1,-17 25 0,4-13 6,-1-1-1,-1 0 0,-42 36 0,-97 68 0,-288 166-648,215-169-1621,-5-19-3674,181-83 282,23-2-3313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9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78 217 14685,'-64'-52'2678,"51"41"-356,16 8-402,3-4-1617,0 1 1,1 0 0,-1 0-1,1 1 1,1 0 0,-1 0-1,1 1 1,0 0 0,0 0-1,0 1 1,0 0 0,1 0-1,12-1 1,16-3 257,72-3 0,-77 8-303,1068-43 709,-144 31-5453,-392 7-4396,-489 7 4203,-37 2-2493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 10209,'-90'84'2396,"56"-39"-200,4-9-71,-3 10 227,2 5-244,5 9-272,2 6-344,1 7-304,-1 8-284,8 10-191,2 5-337,11 4-732,3-4-589,10 4-727,-7-4-932,-6-9-768,3 4-2277,13-7-4664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49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0 14957,'15'22'1762,"-1"-1"-1,-1 2 0,11 24 1,-12-17-677,-1 1 1,8 33-1,30 161 909,-42-181-1784,-3 1-1,-1 0 1,-4 51 0,-1-60-110,-2-1 1,-2 1 0,-1-1-1,-21 64 1,21-82-63,0-1-1,-1 1 1,0-2 0,-2 1 0,0-1-1,0 0 1,-2-1 0,1 0 0,-2-1-1,0 0 1,-19 13 0,28-23 18,0 0-1,0 0 1,-1-1 0,0 1-1,1-1 1,-1 0 0,0-1-1,0 1 1,-9 0 0,13-1-36,-1-1 0,1 0 0,0 0 0,-1 0 1,1 0-1,0-1 0,0 1 0,-1 0 0,1 0 0,0-1 0,-1 1 1,1-1-1,0 1 0,0-1 0,0 0 0,0 1 0,0-1 0,0 0 1,0 0-1,0 0 0,0 1 0,0-1 0,0 0 0,0-1 0,0 1 1,1 0-1,-1 0 0,0 0 0,1 0 0,-1 0 0,1-1 0,-1 1 1,1 0-1,0 0 0,0-1 0,-1 1 0,1 0 0,0-1 0,0 1 1,0-2-1,1-9 41,-1 1-1,2-1 1,-1 1 0,2-1 0,-1 1 0,1 0 0,1 0-1,10-21 1,6-7 18,26-38-1,-3 13-568,3 1 0,3 3 0,76-74 0,-38 54-2459,147-104 0,-215 170 2393,125-86-3477,-46 40-2506,-23 19-2626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128 138 7345,'5'3'425,"-1"0"0,1 0-1,0-1 1,0 0 0,0 1 0,0-2 0,0 1 0,1-1 0,-1 1 0,0-1 0,1-1 0,-1 1 0,1-1 0,-1 0 0,1 0 0,8-2 0,14-2 1025,54-15 1,-54 11-465,-12 4-472,0 0 1,0-2-1,16-7 0,-26 10-327,0-1 0,0 1 0,0-1 0,-1 0 0,0 0 1,1-1-1,-2 0 0,1 0 0,0 0 0,4-7 0,-8 11-134,0 0 0,-1 0-1,1 0 1,-1 1 0,1-1 0,-1 0-1,1 0 1,-1 0 0,1 0-1,-1 0 1,0 0 0,0 0-1,1 0 1,-1 0 0,0 0 0,0 0-1,0 0 1,0 0 0,0 0-1,0 0 1,0 0 0,-1 0-1,1 0 1,0 0 0,0 0-1,-1 0 1,1 0 0,-1 1 0,1-1-1,-1 0 1,1 0 0,-1 0-1,1 0 1,-1 1 0,0-1-1,1 0 1,-1 0 0,0 1 0,0-1-1,-1 0 1,-2-1 98,0 0 0,0 1 0,-1-1 0,1 1 0,0 0 0,0 0 0,-1 1 0,1-1 0,-8 1 0,-8 2 71,0 0 1,-1 1-1,1 0 1,1 2 0,-1 1-1,0 0 1,1 2-1,1 0 1,-1 1-1,1 0 1,1 2 0,0 0-1,0 1 1,-19 19-1,22-19-155,1 1 0,0 0 0,1 1 0,0 0 0,1 1 0,1 1 0,1-1-1,0 2 1,1-1 0,0 1 0,2 0 0,0 1 0,1-1 0,0 1 0,2 0 0,-3 27-1,6-34-81,1 0 0,-1 0-1,2 0 1,-1 0-1,2-1 1,-1 1 0,2 0-1,-1-1 1,1 0-1,1 0 1,0 0 0,0 0-1,1-1 1,0 0-1,1 0 1,0 0 0,0-1-1,1 0 1,0 0-1,0-1 1,1 0 0,0-1-1,16 9 1,-7-5-108,0-1 1,1-1 0,0-1 0,1-1-1,-1-1 1,1 0 0,0-2 0,1 0-1,-1-1 1,0-1 0,41-3 0,-37-2 72,0 0 0,0-1 0,0-1-1,-1-2 1,0 0 0,0-2 0,-1 0 0,0-1 0,-1-2 0,0 0 0,-1-1 0,-1-1 0,0-1 0,-1 0 0,30-36 0,-36 37 29,67-86-76,-68 87 90,-2-1-1,0-1 1,-1 1 0,13-34 0,-20 44 6,1 1 0,-1 0 0,0-1-1,-1 1 1,1-1 0,-1 1 0,1-1 0,-2-7 0,1 11 1,-1 0 1,1 0 0,0 0-1,-1 0 1,1 0 0,0 0-1,-1 0 1,0 1 0,1-1-1,-1 0 1,1 0 0,-1 0-1,0 1 1,0-1 0,1 0-1,-1 1 1,0-1 0,0 1-1,0-1 1,0 1-1,1-1 1,-1 1 0,0 0-1,0-1 1,0 1 0,0 0-1,0 0 1,0 0 0,0 0-1,0 0 1,0 0 0,0 0-1,0 0 1,0 0 0,0 0-1,0 0 1,0 1 0,-1-1-1,-13 4 35,0 0 0,0 1-1,1 1 1,-1 0 0,1 1-1,1 0 1,0 2 0,0-1 0,0 1-1,1 1 1,-15 15 0,6-3 32,0 1 1,1 0 0,1 2-1,-28 49 1,39-60-45,0 1-1,2 0 1,0 1 0,0-1-1,2 1 1,0 0 0,1 1-1,0-1 1,1 0 0,1 21-1,2-23-34,0-1 0,1 1 0,0-1-1,1 0 1,1 0 0,0 0-1,1 0 1,0-1 0,0 0-1,2 0 1,0 0 0,0-1 0,10 12-1,1-2-263,2-1-1,0-2 1,1 0-1,0-1 1,1-1-1,1-1 1,1-1-1,27 12 1,6-1-1054,2-2 1,87 21 0,-92-31-326,0-2 0,67 3 0,-72-11-1868,58-5 0,-16-6-3779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0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0 11193,'-31'91'4939,"14"-46"583,-18 77 0,-5 173-25,12-66-5403,-8 103-1225,31-282-2367,-18 85 0,8-59-7017,11-52-626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982 6 12629,'-121'-6'2332,"78"36"97,-4 0-81,-20 4-292,13 2-324,1 9-328,-4 9-288,-3 9-244,-4 13-179,-3 8-345,7 10-956,-1 2-429,1 4-791,6-4-588,4 1-172,13-10-3209,11-3-4904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0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0 7981,'-90'109'1692,"59"-61"-308,-2 0-288,3-3-124,0 13-268,3 5-356,0 6-672,4 7-624,-4 5-1172,0 6-1084,14 4-1393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1 10933,'-20'45'1764,"3"-18"-184,-6 12-284,6-5-239,7 2-213,0-3-168,-7 3-164,1 6-108,-5 4-432,5-4-452,-4 3-604,0-3-309,3-3-179,-3-2-652,3-1-1364,14-15-2125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0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3115 7801,'9'-30'1853,"-10"28"-1534,0 0 0,1 1 0,-1-1 0,0 1 0,0 0 0,0-1 0,0 1 0,0 0 0,0-1 0,0 1 0,-1 0 0,1 0 0,0 0 0,-1 0 0,1 0 0,-1 0 0,1 1 0,-1-1 0,-1 0-1,-25-19 9407,38 14-9438,0 0-1,1 1 0,0 0 0,0 1 0,0 0 1,17-3-1,76-9-7,-63 11-45,512-78 440,-255 38-562,3567-624 83,-3479 588-234,262-64 65,-296 64-10,471-134-8,-380 96 9,124-38 4,-188 51 349,-119 26 215,-206 59-321,0-2-1,81-48 0,-89 44-116,-15 9 14,48-36 1,-64 43-142,0 1 1,2 0 0,24-11 0,-10 6-38,10-4 37,1 3 0,0 1 0,86-17 0,-24 7-4,466-120 70,-269 70-120,318-92 50,-417 104-25,194-91 0,-339 127 41,30-13-40,-33 25 118,-51 14-129,17-4 21,-4-2 68,-14 6 9,0 0 0,1 0 0,-1-1 0,1 2 1,-1-1-1,1 0 0,-1 0 0,1 1 0,3-1 0,15-18-49,-19 17-296,-5-19-2413,-3-12-2043,-7 13-4549,-2 10-3547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1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871 182 5765,'-87'-118'1724,"40"97"12,0 0-116,-10 9-320,4 3-52,-8 15-372,-6 6-196,0 6-148,-3 12-164,-4 6-764,-3 4-788,-3 14-2920,-4 9-3077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1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 5881,'-33'18'1556,"16"-9"-316,-10 9 548,14-9-1236,-1 3-224,4 3-324,0-3-592,-10-9-1172,7 6-872,-4 6-753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13197,'-62'187'8186,"58"-171"-6826,0 0 1,2 1 0,-2 31 0,-1 12 819,-16 105 1077,3 82-2854,18-225-1048,1 0-1,1 0 0,1 0 0,7 22 1,13 42-4497,-13-50 1529,-2-16-3049,4 2-4375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1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824 10 10297,'-27'-9'2460,"-13"9"-224,-27 6-139,24 0 11,-4 12-392,-4 0-300,-2 6-260,-4 3-252,0 16-176,7 2-216,0 9-704,-1 9-424,-2 1-768,2-4-912,1-3-332,3 4-2897,17 2-4480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2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9037,'47'25'2076,"-10"-4"-236,-10-3-332,-4 0-180,-3 3-199,4 3-221,-4 3-204,3 6-196,7 3-312,-3 7-568,-3-4-1060,-4-6-681,-7 3-2335,4 15-3437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74 15573,'-15'-4'1138,"11"3"-737,1 0 0,0 0 1,0 0-1,0 0 0,0-1 0,0 1 1,0-1-1,0 0 0,0 0 0,-5-4 4807,9 5-5005,-1-1 0,0 1 0,1 0 0,-1-1 0,1 1 0,0 0 0,-1-1 0,1 1 0,0 0 0,0 0 0,0 0 0,0 0 0,0 0 0,0 0 0,0 0 0,0 0 0,0 0 0,2-1 0,24-12 550,-15 11-531,1 0 1,-1 0-1,1 2 1,0 0-1,0 0 0,16 2 1,-10-1-68,889 64 330,-599-33-456,-193-20-29,453 46 0,-477-39-332,-26-4-6294,-84-9-1357,2 0 4644,-34 4-8164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0 19606,'-20'103'3948,"20"-43"-159,-11-3-749,-2-8-656,-7 2-2384,0 0 0,0 6 0,-7 4 0,4 2 0,-1 6 0,-9 1 0,-4-4 0,7 3 0,10 4 0,13-1-1420,-7-6-3065,14 1-3383,17-4-8142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3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22666,'27'12'10101,"-34"13"-10101,1-1 0,2-6 0,1 3 0,3 6 0,0 0 0,0 3 0,3 3 0,-9-5 0,-1 2 0,4 0-1628,-1-3-2341,11 0-3991,0-3-8266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3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16333,'-30'-27'6749,"33"12"-5413,1 0-512,16 21-3424,3 0 188,-3 9-3593,0 18-5236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4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30 654 13349,'-5'-5'477,"3"3"-41,-1-1 0,1 0 0,-1 0-1,1 0 1,0 0 0,0 0-1,0-1 1,0 1 0,1 0-1,-3-7 1,11 6 3198,19-2-1339,-19 5-2005,-1 2 0,1-1 0,-1 1 0,1 0 0,-1 1 0,0-1 0,1 1 0,-1 0 1,0 1-1,0-1 0,8 7 0,0-1-11,-1 1 1,0 1-1,18 16 1,-21-15-165,0 0 1,0 0 0,-1 1 0,-1 0-1,0 0 1,-1 1 0,0 0-1,-1 0 1,0 1 0,-1 0 0,-1 0-1,0 0 1,2 18 0,0-2 15,-6-27-21,3-5 40,20-19-70,2 0 1,0 1 0,1 1 0,1 2 0,1 0 0,51-21 0,-60 31-92,1 2 1,-1 0 0,1 1 0,0 1 0,0 1 0,0 1-1,0 1 1,0 0 0,1 2 0,-1 0 0,-1 1 0,30 9 0,-48-12 8,0 0 1,0 0 0,1 0 0,-1 0-1,0 0 1,0 0 0,0 0 0,0 0-1,1 0 1,-1-1 0,0 1 0,0-1-1,0 1 1,0 0 0,0-1 0,0 0-1,0 1 1,1-2 0,3 0-3,16-8 27,0-1 0,-1 0 1,37-29-1,-40 27-6,2 0-1,-1 1 0,1 1 1,37-16-1,-52 26-21,0 0 0,0 0-1,0 0 1,0 1 0,0-1 0,0 1 0,1 0-1,-1 0 1,0 0 0,0 1 0,0 0 0,0-1 0,0 1-1,0 1 1,0-1 0,0 0 0,4 3 0,4 4 3,0-1 0,0 2 0,17 16 0,-19-16-34,0-1-1,0 0 1,0-1-1,1 0 1,15 8 0,-22-14 7,3 3-85,1-1 1,1 0 0,-1-1-1,12 3 1,-16-5 79,0 0 1,0 0-1,0 0 1,0-1-1,0 1 1,0-1-1,0 0 1,-1 0-1,1 0 1,0 0-1,-1-1 1,1 0-1,4-3 1,17-11-32,-1-2 0,0-1 0,-2-1 0,0-1 0,-2 0 1,33-45-1,93-162 994,-115 176-489,117-175 1057,-148 227-1497,1-1 0,-1 1 0,0-1 0,1 1 0,-1-1 0,0 1 0,1-1 0,-1 1 0,0-1 0,1 1 0,-1 0 0,1-1 0,-1 1 0,1 0 0,-1-1 0,1 1 0,-1 0 0,1 0 0,-1 0 0,1-1 0,-1 1 0,1 0 0,0 0 0,-1 0 0,1 0 0,-1 0 0,1 0 0,-1 0 0,1 0 0,0 0 0,-1 0 0,1 0 0,-1 0 0,1 1 0,-1-1 0,1 0 0,-1 0 0,2 1 0,1 1 0,0 0 0,0 0 0,1 0 0,-1 1 0,-1-1 0,1 1 0,0-1 0,-1 1 0,1 0 0,-1 0 0,0 0 0,0 1 0,0-1 0,0 0 0,-1 1 0,1-1 0,0 5 0,1 4 0,0 1 0,-1-1 0,0 0 0,-1 1 0,-1 13 0,-7 111 0,-47 248 0,32-256 0,14-77-857,-20 159 1412,27-139-5512,5 2-6077,3-23-2456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2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68 914 6237,'-14'-2'1817,"1"0"0,-27 0 8729,45 2-9984,256-44 1278,-133 18-1521,756-119 528,-381 66-725,1077-163-65,-349 56-317,54 14-1673,-1229 170 583,-11 0-1455,-10-4-4355,-16 3-512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82 12881,'-7'-24'1007,"-6"-21"3755,18 44-2289,8-3-1093,-8 2-1059,0 1 0,0 0-1,-1 0 1,1 0 0,0 0-1,0 1 1,0 0-1,0 0 1,0 0 0,0 0-1,6 2 1,4 3-22,-1 0 0,0 1 1,-1 1-1,1 0 0,-1 1 0,-1 0 0,1 1 0,-1 1 1,-1 0-1,0 0 0,0 1 0,-1 0 0,16 25 0,-22-31-276,0 1-1,-1-1 0,0 1 0,0 0 0,-1 0 1,1 0-1,-1 1 0,-1-1 0,1 1 0,-1-1 1,0 1-1,-1-1 0,1 1 0,-1-1 1,0 1-1,-1 0 0,0-1 0,0 1 0,0-1 1,-1 1-1,0-1 0,0 0 0,-1 0 1,0 0-1,0 0 0,0 0 0,0-1 0,-1 1 1,0-1-1,0 0 0,-1 0 0,0 0 0,1-1 1,-9 6-1,-4 3-439,-1-1 0,0 0 0,-1-1 0,0-2 0,-38 14 0,29-13-1273,-1-2 1,0-1-1,-51 6 1,70-13 1030,-23 5-1627,8 2-3839,2-1-3878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4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152 240 12349,'15'-2'252,"4"0"611,-1-1 0,1-1 0,-1 0 0,29-12 0,-2-2 421,-12 5-511,-1-2-1,37-21 1,-67 35-748,-1-1 1,0 1 0,1-1-1,-1 0 1,0 1-1,0-1 1,0 0-1,0 0 1,0 0 0,0 0-1,0 0 1,-1 0-1,1 0 1,-1 0-1,0 0 1,1 0-1,-1 0 1,0 0 0,0-1-1,0 1 1,0 0-1,-1 0 1,1 0-1,-1 0 1,1 0 0,-1 0-1,-2-4 1,3 3 19,-1 1-3,0-1 0,-1 1-1,1 0 1,0 0-1,-1 0 1,1 0 0,-1 0-1,1 0 1,-1 0-1,0 0 1,0 1 0,0-1-1,0 1 1,0-1 0,-4-1-1,-34-13 457,35 14-389,-9-2 195,-1 0 0,1 2 0,0-1 0,-1 2-1,0 0 1,1 1 0,-1 0 0,-20 4 0,15-1 167,-1 1 0,1 1 0,0 0 1,0 2-1,-24 11 0,35-13-263,1-1-1,-1 1 1,1 1-1,0-1 1,0 1 0,1 1-1,0-1 1,-8 10 0,12-11-123,0-1 1,0 0-1,0 1 1,1 0 0,-1-1-1,1 1 1,1 0 0,-1 0-1,1 0 1,0 0 0,0 0-1,0 1 1,0-1 0,1 0-1,0 0 1,0 1 0,2 7-1,-1-6-145,0 0 0,1 1 0,0-1-1,0 0 1,0 0 0,1 0 0,0-1 0,0 1-1,1-1 1,0 1 0,0-1 0,1 0-1,-1-1 1,1 1 0,8 6 0,12 7-2068,2-1 1,49 26-1,17-2-8266,-31-20-406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5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51 288 10837,'-2'2'514,"-1"1"0,1-1 0,0 0 0,0 1 0,0 0 0,0 0 0,0-1 0,1 1 0,-1 0 0,1 0 0,0 1 0,0-1-1,0 0 1,-1 4 0,-7 18 1956,7-22-2191,0 1 1,1-1-1,0 0 1,0 0-1,0 1 1,0-1-1,0 0 1,1 1-1,-1-1 1,1 1-1,0-1 0,0 1 1,0-1-1,1 1 1,1 4-1,-1-2 25,1 0-1,1 0 1,-1-1-1,1 1 1,0-1-1,0 1 0,1-1 1,4 6-1,3 0 246,1 1 0,-1-1 0,2-1 0,-1 0 0,29 15 0,-10-9-413,2-1 1,-1-2-1,2-2 1,0 0-1,0-3 1,1-1-1,0-1 1,0-2 0,54 0-1,-46-5-150,0-2 1,0-1-1,-1-3 0,0-1 0,0-2 1,-1-2-1,62-26 0,-84 29 14,0-1 0,0-1 0,-1 0 0,0-2 0,-1 0 0,-1-1 0,0 0 0,-1-1 0,16-21 0,-23 25 0,0 0 0,-1-1 0,0 0 0,0 0 0,-2 0 0,1-1 0,-2 0 0,1 0 0,-2 0 0,0-1 0,-1 1 0,0-1 0,-1 0 0,0 0 0,-2-19 0,0 24 0,-1 1 0,1-1 0,-2 1 0,1 0 0,-1 0 0,0 0 0,-1 0 0,0 1 0,0-1 0,-1 1 0,0 0 0,0 0 0,0 1 0,-1-1 0,0 1 0,0 0 0,-1 1 0,0 0 0,0 0 0,0 0 0,0 1 0,-1 0 0,-14-5 0,4 2 0,0 1 0,0 1 0,-1 1 0,1 1 0,-1 0 0,0 1 0,0 2 0,0 0 0,-34 4 0,15 2 0,0 3 0,1 1 0,0 2 0,0 1 0,-41 22 0,15-2 0,-113 79 0,140-86 0,1 2 0,1 1 0,2 2 0,1 2 0,-41 54 0,59-68 0,1 0 0,1 1 0,1 0 0,1 0 0,-10 31 0,15-36 0,0 0 0,2 0 0,-1 1 0,2-1 0,0 1 0,1-1 0,0 1 0,5 25 0,-1-22 0,1 0 0,0 0 0,1 0 0,2-1 0,-1 0 0,2 0 0,1-1 0,20 30 0,-12-26 0,0-1 0,1 0 0,0-1 0,2-1 0,38 26 0,-3-11 0,1-3 0,1-2 0,2-2 0,103 29 0,-39-22-95,1-5 1,1-6-1,131 6 1,-89-21-1822,4-9-2266,540-34-19125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6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396 37 13529,'-51'-33'3059,"37"29"757,2 13-2917,9-6-184,-8 6 348,1 2 1,0-1-1,0 1 0,1 1 1,0 0-1,-12 22 0,-36 84 1844,18-21-2827,6 2 0,3 1 0,5 1-1,-15 126 1,34-179-80,2 1 0,3 0 0,5 70 0,-1-90 0,2-1 0,0 0 0,2 0 0,1-1 0,1 1 0,1-2 0,17 32 0,-20-46 0,-1 0 0,2-1 0,-1 0 0,2-1 0,-1 0 0,18 15 0,-19-19 0,0-1 0,1 0 0,-1-1 0,1 0 0,0 0 0,1-1 0,-1 0 0,0 0 0,1 0 0,0-2 0,0 1 0,-1-1 0,14 0 0,24-1 0,51-6 0,-79 3-1,0 0 1,0-1-1,0-1 1,-1-1-1,1 0 1,-1-1-1,-1-1 1,1-1-1,18-13 1,-7 5-10,54-36-89,91-76 1,-119 86 298,-52 41-199,1 0 0,0 0-1,-1 0 1,1 0 0,0 1 0,0-1 0,0 1-1,0 0 1,0 0 0,0 0 0,0 0 0,6-1-1,-8 2 0,1 1 1,-1-1-1,0 0 0,1 0 0,-1 1 0,0-1 0,1 0 0,-1 1 1,0 0-1,1-1 0,-1 1 0,0 0 0,0-1 0,0 1 0,0 0 1,0 0-1,0 0 0,0 0 0,0 0 0,1 2 0,2 5 0,0 0 0,-1 0-1,0 0 1,-1 0 0,1 0 0,-2 1-1,2 10 1,2 4 1,-2-8-1,0 0 0,2-1 0,0 0 0,0 0 0,1 0 0,1-1 0,1 0 0,0 0 0,0-1 0,1 0 0,1 0 0,0-1 0,0 0 0,1-1 0,0 0 0,1-1 0,0 0 0,1-1 0,0 0 0,0-1 0,1-1 0,-1 0 0,1-1 0,1 0 0,-1-1 0,22 3 0,-22-4 0,1-2 0,0 0 0,0 0 0,0-1 0,1-1 0,-2-1 0,1 0 0,0-1 0,26-8 0,-35 9 0,0-1 0,0 1 0,0-1 0,-1 0 0,1 0 0,-1-1 0,0 1 0,0-1 0,0-1 0,0 1 0,-1-1 0,1 1 0,-1-1 0,0 0 0,-1-1 0,1 1 0,-1-1 0,0 1 0,-1-1 0,1 0 0,-1 0 0,0 0 0,-1-1 0,1 1 0,0-9 0,-2 2 0,-1 1 0,0-1 0,-1 1 0,0 0 0,-1 0 0,-1 0 0,0 0 0,0 0 0,-1 1 0,0-1 0,-1 1 0,-12-16 0,-7-8 0,-1 1 0,-39-38 0,27 34-205,-3 1 1,0 3-1,-3 1 0,0 2 1,-2 2-1,-2 2 0,0 2 1,-1 2-1,-2 3 0,-98-27 0,142 46-576,0-1-1,1 1 0,-1 0 0,0 0 0,0 1 0,-12 1 1,18-1 577,0 0 0,0 0 0,0 0 0,0 0 1,0 0-1,1 1 0,-1-1 0,0 0 0,0 1 0,0-1 1,0 1-1,1-1 0,-1 1 0,0-1 0,0 1 1,1-1-1,-1 1 0,1 0 0,-1-1 0,0 1 1,1 0-1,-1 0 0,1-1 0,-1 1 0,1 0 1,0 0-1,-1 0 0,1 0 0,0-1 0,0 1 1,0 0-1,-1 0 0,1 0 0,0 0 0,0 0 1,0 0-1,0 0 0,0 0 0,1-1 0,-1 1 0,0 0 1,0 0-1,1 0 0,-1 0 0,0 0 0,1-1 1,-1 1-1,1 0 0,-1 0 0,1-1 0,0 2 1,25 43-11258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6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1 278 13181,'0'0'8472,"1"3"-6357,0 0-1716,5 12 540,-1 0 0,0 1 1,-1-1-1,-1 1 0,2 26 0,18 214 1496,-24-253-2429,1 0-1,0 1 1,1-1-1,-1 1 1,0-1 0,1 0-1,0 1 1,0-1-1,0 0 1,0 0 0,0 0-1,1 1 1,0-1-1,-1-1 1,1 1 0,0 0-1,0 0 1,1-1-1,-1 1 1,0-1 0,5 4-1,-5-6-6,-1 1 0,0-1-1,0 1 1,1-1-1,-1 0 1,0 0 0,0 0-1,1 0 1,-1 0-1,0 0 1,1 0 0,-1 0-1,0 0 1,0-1-1,1 1 1,-1 0 0,2-1-1,1-1-3,2 1 3,1 0 0,-1-1 1,0 0-1,0 0 0,0 0 0,0-1 0,0 0 0,9-7 0,43-36 98,-18 13-137,-22 19 28,1 0 1,1 1-1,0 2 0,40-18 1,-52 26-22,-1 1 0,1 0 1,0 0-1,-1 1 0,1 0 1,0 1-1,0-1 0,0 1 1,0 1-1,0 0 0,0 0 0,0 0 1,-1 1-1,1 0 0,0 1 1,-1-1-1,15 9 0,25 6-858,-44-19 861,-1 1 0,1-1-1,-1 1 1,1-1 0,-1 0-1,0 0 1,0 0 0,3-3-1,-3 3-5,-1 0 36,1 1 1,0-1-1,-1 1 0,1 0 1,0 0-1,0-1 0,0 1 1,0 0-1,0 0 1,0 1-1,0-1 0,0 0 1,0 1-1,3-1 0,0 1 5,-1 1-1,0-1 0,1 1 0,-1 0 0,0 0 0,6 3 0,26 11 44,-26-11-94,0 0 0,0 0 0,0-1 0,1 0 0,-1-1 0,15 2 0,4-4-369,-1-1-1,1-2 0,-1 0 0,0-2 0,0-1 0,0-2 0,-1 0 0,0-2 0,-1-1 1,29-16-1,-40 18 326,1-1 0,-2 0 0,1-1 0,-2-1 0,1 0 0,-2-1 0,0-1 1,0 0-1,15-25 0,-14 17 382,-1-1-1,-1 0 1,-1 0 0,-2-1 0,0 0 0,5-29-1,34-105 3589,-47 155-2941,-2 7-326,-8 18-96,-12 39-452,-53 188-296,-63 372 1,137-611-371,-12 94-2999,13-70-556,3 1-3784,1-8-5078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267 243 11201,'0'0'7605,"1"3"-5426,10 22-550,0 0 0,-2 1 0,7 33 0,-14-51-1530,0 0-1,-1 1 1,-1 0-1,0-1 1,0 1-1,0-1 1,-1 1-1,0-1 1,-1 1-1,0-1 1,0 0-1,-1 0 1,0 0-1,-7 14 1,3-11-30,0 0 0,-1-1 0,0 0 0,-1 0 0,0-1 1,0 0-1,-1-1 0,0 0 0,-1 0 0,0-1 1,-18 9-1,9-7-80,0-1 1,0-1 0,-1-1-1,0 0 1,-42 4 0,63-10-5,0 0 0,0 0 1,0 0-1,0-1 0,0 1 1,-1 0-1,1 0 0,0 0 1,0 0-1,0 0 0,0 0 0,0 0 1,0 0-1,0-1 0,-1 1 1,1 0-1,0 0 0,0 0 1,0 0-1,0 0 0,0-1 1,0 1-1,0 0 0,0 0 1,0 0-1,0 0 0,0-1 0,0 1 1,0 0-1,0 0 0,0 0 1,0 0-1,0-1 0,0 1 1,0 0-1,0 0 0,0 0 1,0 0-1,0 0 0,0-1 0,0 1 1,1 0-1,-1 0 0,0 0 1,0 0-1,0 0 0,0 0 1,0-1-1,0 1 0,0 0 1,1 0-1,4-9-317,0 4 140,0 0 0,0 1 1,1-1-1,-1 1 0,1 0 1,0 1-1,0 0 1,1-1-1,-1 2 0,9-4 1,15-7-308,104-59-1183,-4-7-1,220-173 0,-200 129 2371,-56 41 3134,-96 107-2198,-36 107-105,24-92-1302,3 1 0,-8 44-1,12-32-1023,2 0-1,3 59 1,8-39-3697,8-2-5090,-7-47-201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7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1 256 9517,'12'-12'663,"-7"5"1,1 1 0,-1 0 0,1 1 0,1-1 0,-1 1 0,1 0 0,0 1 0,0 0 0,0 0 0,1 0 0,-1 1 0,13-4 0,99-11 1785,4-2-1753,-107 16-621,-1 0-1,0-1 0,-1-1 1,1 0-1,25-17 0,-36 21-32,-1-1-1,1 0 1,-1 0 0,0 0-1,0 0 1,0-1-1,0 1 1,-1-1-1,1 1 1,1-6-1,-3 8 10,0 0-1,-1 0 1,1-1-1,-1 1 1,1 0-1,-1-1 1,0 1 0,1 0-1,-1-1 1,0 1-1,0 0 1,0-1-1,0 1 1,0-1-1,0 1 1,-1 0-1,1-1 1,0 1-1,-1 0 1,1-1-1,-1 1 1,1 0-1,-1 0 1,0-1 0,1 1-1,-1 0 1,0 0-1,0 0 1,0 0-1,0 0 1,0 0-1,0 0 1,-2-1-1,-4 0 171,1 0 1,-1 0-1,1 1 0,-1 0 0,0 1 1,0-1-1,1 1 0,-1 0 0,-7 2 0,4-1 78,0 1 0,0 0 0,0 1-1,1 0 1,0 0 0,-1 1 0,1 0-1,1 1 1,-1 0 0,1 0-1,-14 11 1,5-1 132,1 0 1,1 1-1,0 0 0,-15 22 0,22-27-390,1 0 0,0 1-1,1 0 1,0 0 0,0 1 0,1 0 0,-5 24-1,9-31-87,-1 0-1,2 0 0,-1 0 0,1 0 1,0 0-1,0 0 0,1 0 0,0 0 1,0 1-1,0-1 0,1-1 0,0 1 1,0 0-1,0 0 0,1-1 0,0 1 1,0-1-1,0 0 0,7 8 0,3 0-759,1 0 0,0-1 1,1 0-1,0-1 0,1-1 0,33 16 0,-7-7-4968,74 22-1,-33-19-5943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7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 14709,'-9'21'845,"5"-11"-362,0-1-1,1 1 1,-4 19-1,6-26-279,1 1-1,0-1 1,0 0-1,0 1 1,0-1-1,1 0 1,-1 1-1,1-1 1,0 0-1,0 0 1,0 1-1,0-1 1,1 0-1,-1 0 1,1 0-1,3 3 1,112 172 8171,-11-18-6036,-81-125-3009,3-1-1,43 42 0,-20-32-1937,-40-36 1108,0 0 0,1-1 0,0 0 0,0 0 0,20 6 0,-30-12 1365,1-1 0,-1 1-1,0-1 1,1 0 0,-1 1 0,0-1-1,1 0 1,-1-1 0,0 1 0,1 0-1,-1-1 1,0 1 0,1-1 0,-1 0-1,0 0 1,0 0 0,0 0 0,0 0-1,0 0 1,0 0 0,0-1 0,0 1 0,0-1-1,0 0 1,-1 1 0,1-1 0,-1 0-1,1 0 1,-1 0 0,0 0 0,2-3-1,2-5 124,-1 1-1,0-1 1,0 0 0,-1 0-1,4-20 1,-4 17 461,-1 0 0,-1 1 0,0-1 1,-1 0-1,-2-20 0,2 29-318,0 1 0,-1-1 0,0 1 0,0 0 0,0-1 0,0 1 0,-1 0 0,1-1-1,-1 1 1,0 0 0,0 0 0,0 1 0,0-1 0,0 0 0,-1 1 0,1-1 0,-1 1 0,0 0-1,0-1 1,0 1 0,0 1 0,0-1 0,0 0 0,0 1 0,-4-2 0,-4 1 101,-1-1 0,0 2-1,1-1 1,-1 2 0,0 0 0,1 0 0,-1 1 0,0 0 0,1 1-1,-1 0 1,1 1 0,-1 0 0,1 1 0,-18 9 0,-10 7-383,0 2 1,-53 39 0,-4 15-3903,39-16-2421,16-7-2657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7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14621,'-21'66'2445,"42"-36"-377,-18-15-472,-3 16-328,0-4-320,7 6-788,-1 0-576,1 0-912,0 21-824,-7-20-3565,3-1-4792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40 11825,'-3'-30'1944,"-14"23"-384,0 4 717,24 19-2981,-4 2-829,8 57-10852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2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1 453 10913,'5'-2'167,"-2"1"47,0 0-1,0 0 1,-1-1-1,1 1 1,0 0-1,-1-1 1,1 0-1,2-2 1,-4 3-60,-1 0-1,1 0 1,-1 0 0,1 0-1,-1-1 1,0 1 0,0 0 0,1 0-1,-1 0 1,0 0 0,0 0-1,0 0 1,0-1 0,0 1 0,0 0-1,-1 0 1,1 0 0,0 0 0,-1 0-1,1 0 1,0 0 0,-1 0-1,1 0 1,-2-2 0,2 1 152,-1-1 0,1 0 0,0 0 1,0 1-1,0-1 0,1 0 0,-1 1 0,1-1 1,-1 0-1,1 1 0,2-5 0,-2 3 228,6-16 553,0 0 0,1 0 1,2 1-1,-1 1 0,14-19 1,67-80-60,-79 104-975,1 1 0,1 0-1,0 1 1,0 1 0,1 0-1,1 1 1,-1 0 0,2 1-1,24-9 1,-35 16-32,1-1 0,0 2-1,-1-1 1,1 1 0,0 0 0,0 0-1,0 0 1,-1 1 0,1 0 0,0 0 0,-1 1-1,1-1 1,-1 1 0,1 0 0,-1 1-1,0 0 1,0-1 0,0 1 0,0 1 0,0-1-1,-1 1 1,0 0 0,1 0 0,3 5-1,-3-2 27,-1-1-1,1 1 0,-1 0 1,-1 1-1,1-1 0,-1 0 0,-1 1 1,1 0-1,-1 0 0,0 0 1,0 13-1,-1-2 66,-1 0 1,0 0-1,-7 36 1,1-28-16,0 1 1,-2-1-1,0 0 1,-2 0-1,-14 25 1,5-10 12,-153 299 440,5-7-4659,161-321 3333,3-7 236,0 1 1,1 0 0,-1 1-1,-1 10 1,4-15-407,-1 0 0,1 0 0,0 0 0,1 0 1,-1 0-1,0 0 0,1-1 0,0 1 0,1 4 0,4 11-10931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2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74 477 7801,'-13'1'913,"0"0"1,0 1-1,-22 6 7253,43-8-7212,534-38 1979,6-44-2375,-410 60-395,374-70 25,-249 43-212,-217 40-317,304-60 262,-179 23-2700,-7-14-5381,-119 39-976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13273,'-23'12'3369,"13"27"-161,10 9-176,-4-2-316,-2 2-563,-1 6-357,4 6-352,-4 7-292,3 2-528,-2 3-624,-1 1 0,0-4-220,7-6-1492,0-5-384,0-13-745,0 6-863,-6-9-2849,2-3-6104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8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12565,'18'-14'471,"-9"7"-121,0 0 0,1 0-1,-1 1 1,2 1 0,-1-1-1,0 1 1,1 1 0,0 0-1,19-4 1,70-16 2302,-49 11-1432,55-7 1,-86 18-1033,0-1 136,0 0-1,1 2 0,-1 0 1,36 5-1,-50-3-232,-1 0 1,1 0-1,-1 1 0,0 0 1,0 0-1,1 0 0,-1 1 0,-1 0 1,1 0-1,0 0 0,-1 0 1,1 1-1,-1-1 0,0 1 1,0 1-1,-1-1 0,1 0 0,-1 1 1,0 0-1,0-1 0,4 11 1,1 6 86,-6-15-136,0 0 0,1 0 0,-1 0-1,1-1 1,1 1 0,-1-1 0,7 8-1,2 0-200,1-1 0,1 0 0,-1-1 0,2-1 0,0 0 0,0-1 0,1 0 0,0-2 0,0 0 0,1 0 0,-1-2 0,2 0 0,-1-1 0,0 0 0,1-2 0,29 2 0,-38-5 118,0 1 0,0-2 0,0 1 0,0-1 1,0 0-1,0-1 0,-1 0 0,1-1 0,12-6 0,-16 7 100,0 0-1,0-1 0,0 1 1,0-1-1,-1 0 0,1 0 1,-1-1-1,0 1 1,0-1-1,-1 0 0,1 0 1,-1 0-1,0-1 0,0 1 1,2-7-1,9-24 1750,-13 34-1395,-1 4-55,-12 18 118,-15 36 151,-21 59 0,-2 6-197,22-65-334,-2-1 1,-3-2 0,-2-1-1,-3-2 1,-1-1 0,-3-3-1,-2-1 1,-71 57 0,15-25-45,-151 87 0,239-156-44,-1-2 0,0 1-1,0-1 1,-1-1-1,1-1 1,-1 0-1,-16 3 1,31-7-8,-1 0-1,0 0 1,0-1 0,0 1 0,0 0-1,0 0 1,0 0 0,0 0 0,0 0-1,0 0 1,0 0 0,0 0-1,0 0 1,0-1 0,0 1 0,1 0-1,-1 0 1,0 0 0,0 0 0,0 0-1,0 0 1,0-1 0,0 1-1,0 0 1,0 0 0,0 0 0,-1 0-1,1 0 1,0 0 0,0 0 0,0-1-1,0 1 1,0 0 0,0 0-1,0 0 1,0 0 0,0 0 0,0 0-1,0 0 1,0 0 0,0 0-1,0-1 1,-1 1 0,1 0 0,0 0-1,0 0 1,0 0 0,0 0 0,0 0-1,0 0 1,0 0 0,0 0-1,-1 0 1,1 0 0,0 0 0,0 0-1,0 0 1,0 0 0,0 0 0,0 0-1,-1 0 1,1 0 0,0 0-1,0 0 1,0 0 0,0 0 0,0 0-1,3-9-45,0 0 0,1-1-1,0 2 1,0-1-1,1 0 1,1 1-1,-1 0 1,1 0-1,1 0 1,-1 1 0,1 0-1,1 1 1,9-8-1,18-12-884,66-36 1,-76 47 539,208-116-4637,-70 47-2220,4 3-4119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346 70 13249,'8'-58'2736,"-7"48"-1325,-4 9-32,-36 1 3189,38 0-4413,0 1 0,0-1-1,0 1 1,1-1 0,-1 1-1,0-1 1,0 1-1,1-1 1,-1 1 0,0 0-1,1-1 1,-1 1 0,1 0-1,-1 0 1,1 0-1,-1-1 1,1 1 0,0 0-1,-1 0 1,1 0-1,0 0 1,-1 1 0,0 3 431,-56 136 4220,-12 79-4356,66-213-425,-46 178-25,7 1 0,-17 192 0,47-271 0,6 0 0,10 172 0,-2-258 62,1 0-1,9 35 1,8-12-2501,-16-38 988,-1-1 0,1 0 0,0 0 0,1-1 0,8 9 0,5-3-5743,7-8-4435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9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1186 1 10605,'-107'51'2596,"53"-36"-48,-6-3 221,6 12-393,1-3-260,2 0-272,-6 7-356,-10-4-319,-174 78 1059,161-66-2224,6 1-920,4-1-536,3-6-841,7-3-639,13 0-3609,3-3-6084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9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54 8133,'5'-3'547,"0"-1"-1,0 1 1,0-1 0,-1 0 0,0-1-1,0 1 1,0-1 0,0 0 0,6-12 5430,-13 38-2929,-24 261 5710,-10 70-6828,10-150-1930,-1 257 0,31-361 0,24 141 0,-24-221 0,1 1-1,0 0 1,2-1 0,0 0-1,1 0 1,1 0 0,13 21-1,-13-26-681,1-1-1,0 0 0,12 10 0,-19-20 221,0 1 0,1-1 0,-1 0 0,1 0 0,-1 0 0,1 0 0,0-1 0,0 1-1,0-1 1,0 0 0,0 0 0,6 2 0,27-1-8347,11-2-3424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1:59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1304 9 10197,'-1'-1'137,"-1"0"0,1 1 0,0-1 0,0 0 0,0 0 0,-1 1 0,1-1 0,0 1 0,-1-1-1,1 1 1,-1 0 0,1-1 0,0 1 0,-1 0 0,1 0 0,-1 0 0,1 0 0,-1 0 0,1 0 0,-1 0 0,1 1 0,0-1 0,-1 0 0,1 1 0,0-1 0,-1 1 0,-1 1 0,-11 2 706,-118 3 5736,58 7-4364,0 3 1,0 4-1,-126 54 1,-195 121-3379,357-175 124,-103 60-4368,121-67 2444,0 1 1,-22 20-1,3 8-7872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00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5961,'17'0'4915,"-14"-2"-3401,-2 1-1225,1 0 0,0 0 0,-1 0 0,1 1 0,0-1 0,0 0-1,-1 1 1,1-1 0,0 1 0,0-1 0,0 1 0,0 0 0,0 0-1,0 0 1,0 0 0,2 1 0,-3 0-120,1 0 1,-1 0 0,1 0-1,-1 0 1,1 0-1,-1 0 1,0 1-1,1-1 1,-1 1-1,0-1 1,0 1 0,0 0-1,0-1 1,0 1-1,-1 0 1,1-1-1,0 1 1,-1 0-1,1 2 1,29 120 5180,62 273 1334,-64-233-6573,8 39-3256,-21-107-1712,-1-5-4912,4-31-2313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00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9181,'0'0'8304,"-3"2"-6505,-4 4-776,5-4-788,0-1 0,0 0 0,0 1 0,0-1 0,1 1 0,-1 0 1,0 0-1,1 0 0,0 0 0,-1 0 0,1 0 0,0 0 0,0 0 0,0 0 0,0 0 1,1 0-1,-1 1 0,1-1 0,-1 5 0,0 53 2216,2 0 0,15 97 0,37 120-2098,-39-214-301,39 127-2549,-10-66-5363,-25-74 1888,5 18-7482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01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39 5100,'-10'-39'-1492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5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56 170 12689,'-1'-98'4702,"0"92"-4080,0 0 1,0 0-1,-1 0 1,0 1-1,-2-7 1,-2-4 2582,4 2 5182,-1 298-8338,6-140-49,-19 296 0,-4 288 0,39-559-88,-14-141-1678,18 52 1,-20-74 1070,-1 0-1,1-1 1,0 1 0,1 0-1,-1-1 1,1 0 0,0 0-1,5 5 1,23 15-7776,-13-15-2964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73 7625,'0'0'2080,"-1"-4"-22,-1-10 1075,-1 1-1,-11-29 2672,11 60-3845,3-2-1592,0-1 0,1 1 1,1-1-1,1 0 0,0 0 0,9 25 0,3 21 215,34 269 46,-28-109-5576,-20-193 2718,-1 0 0,-5 34-1,1-10-3425,2 2-3636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5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28 13225,'-39'-23'2657,"32"19"1918,7 5-4322,1 1 0,0-1 0,0 1 0,0-1 0,0 0 0,0 0 1,1 1-1,-1-1 0,0 0 0,1 0 0,2 1 0,1 2 239,28 18 491,0-1 1,2-1 0,54 21 0,11 7-118,445 261 1199,-408-219-1657,226 194 0,-316-243-308,-2 3 0,-2 1 0,67 93 0,-97-117-64,0 0 0,-2 0 0,-1 1-1,-1 0 1,10 34 0,-15-40-14,-1 1 0,-1-1 0,0 1 0,-1 0 0,0 0 0,-2 0-1,0-1 1,-6 29 0,1-22-9,-1 0 0,-1-1 0,-1-1 0,-1 1 0,-1-1 1,-1-1-1,-1 0 0,-1-1 0,0-1 0,-28 28 0,-3-2 20,-2-2-1,-94 63 1,29-33-13,-191 90-1,-140 31-747,164-74-1334,-15 2-2601,169-72 185,26-10-2076,27-12-4738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5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1 719 17734,'31'-21'2713,"1"2"0,66-30 0,75-17-835,-15 7-987,-70 22-432,136-80-1,-200 103-445,-1-2 0,-1 0 0,-1-1 1,0-1-1,-1-2 0,-1 1 0,-1-2 0,-1-1 0,0 0 0,19-36 0,-34 55-19,0-1 1,-1 1 0,1-1-1,-1 0 1,1 0 0,-1 0-1,0 0 1,-1 0 0,1 0-1,-1 0 1,1 0 0,-1 0-1,0-1 1,-1 1 0,1 0-1,-2-6 1,0 7 3,1 1 1,0 0-1,-1 0 1,0-1-1,1 1 1,-1 0-1,0 1 1,0-1-1,0 0 1,0 0-1,0 1 1,-1-1-1,1 1 0,0 0 1,-1 0-1,1-1 1,-1 2-1,1-1 1,-1 0-1,0 0 1,1 1-1,-1 0 1,0-1-1,1 1 1,-5 0-1,-11 1 133,-1 0 0,1 1-1,0 0 1,0 2 0,0 0 0,0 1 0,1 1 0,0 0-1,0 1 1,-17 11 0,-13 9 417,1 1 0,-47 40 0,37-23-532,1 2 0,3 2 0,2 3 0,3 2 0,1 1 0,-72 120 0,104-150-16,1 1 0,1 0 0,1 1 0,1 1 0,2 0 0,0 0 0,2 0 0,-3 40 0,9-53 0,-1-1 0,2 0 0,0 0 0,1 0 0,0 0 0,1 0 0,1 0 0,0-1 0,1 1 0,0-1 0,1 0 0,1-1 0,0 0 0,0 0 0,1 0 0,1-1 0,0 0 0,1 0 0,11 10 0,-3-7 1,1 0-1,0-1 1,1-1-1,1-1 1,0-1-1,0 0 1,0-2-1,35 9 1,-2-5-22,0-1 1,81 4-1,-68-12-1277,0-4 0,102-13-1,133-37-11002,-138 14-1229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6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387 157 7985,'4'-18'1422,"0"-16"6719,-1 6-2920,-1 14-5749,-2 12 954,2-1-74,9-22 239,-10 22 246,0 1-742,7-23 19,-7 22 4,-2 5-135,-100 199 2313,39-95-1126,-101 195 1249,145-261-2169,1 1 1,3 1-1,1 0 0,2 1 0,-9 70 0,18-93-196,1-1 0,1 1-1,1-1 1,0 1 0,2-1 0,0 0-1,1 1 1,1-2 0,1 1 0,16 35 0,-14-39-52,1 1 1,1-2-1,0 1 1,1-1-1,1-1 1,0 0-1,0-1 1,2 0-1,-1-1 1,1-1-1,1 0 1,21 11-1,3-3 3,-1-2 0,2-1 0,0-2 0,1-2 0,0-2 0,74 7 0,-10-10-648,161-9 0,-186-2-919,0-3 1,-1-3 0,0-4-1,143-47 1,-106 17-1162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0 588 12921,'0'0'5507,"2"-2"-3911,4-7-953,1 1 1,0 0 0,1 1-1,0-1 1,0 1 0,17-10-1,55-29 310,-63 38-690,243-135 842,-239 133-1056,-1-2 0,-1 0-1,0-2 1,-1 0-1,-1-1 1,23-24-1,-26 21-52,-1 1 0,-1-2 0,-1 0-1,-1 0 1,-1-1 0,12-35-1,-20 53 4,-1-1-1,1 1 0,-1-1 0,0 1 1,0-1-1,0 0 0,0 1 0,-1-1 1,1 1-1,-2-4 0,1-2-8,1 5 5,-19 14-1135,18-11 1013,0 0-1,0 0 1,0 1 0,0-1-1,0 0 1,0 1 0,0-1-1,0 1 1,0 0 0,0-1-1,0 1 1,0 0 0,1-1-1,-1 1 1,0 0 0,0 0-1,1 0 1,-1 0 0,0 0-1,1 0 1,-1 0 0,1 0-1,-1 0 1,1 0 0,-1 1-1,-2 9-1673,-4 6-7365,0-2 442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430 554 9577,'6'-1'495,"0"0"0,0 0 0,0 0 0,0 0 0,0-1 0,0 0 0,-1-1 0,1 1-1,6-4 1,50-35 2660,-38 24-2129,-13 9-712,0 0 0,-1-1 0,0 0 0,-1-1 0,0 0 0,0-1 0,8-11 1,-14 18-249,-1-1 1,1 1 0,-1 0 0,1-1 0,-1 0 0,-1 1 0,1-1 0,-1 0 0,1 0 0,-1 0 0,-1 0 0,1 0 0,-1 0 0,0 0 0,0 0 0,0 0 0,-1 0 0,0 0 0,0 0 0,0 0 0,-4-9 0,4 12-35,0 1 1,0 0-1,0 0 1,0-1 0,0 1-1,0 0 1,0 0-1,-1 0 1,1 0-1,0 0 1,-1 0 0,1 0-1,-1 1 1,1-1-1,-1 1 1,1-1-1,-1 1 1,0-1 0,1 1-1,-1 0 1,-1-1-1,-37 2 617,37 0-574,-14 1 275,0 2 1,1 0 0,-1 1-1,1 0 1,-26 13-1,-73 47 1204,81-43-978,1 2 0,1 1 1,1 1-1,-48 53 0,58-54-282,1 0-1,1 1 0,1 2 1,1 0-1,2 0 1,-17 42-1,29-61-290,0-1 1,1 1-1,0-1 0,0 1 0,1 0 1,0 0-1,0-1 0,1 1 0,0 0 1,1 0-1,-1 0 0,2 0 0,2 11 1,-1-13-5,0 0 1,0-1 0,0 1 0,1 0 0,0-1-1,1 0 1,-1 0 0,1 0 0,0 0-1,1-1 1,-1 0 0,1 0 0,0 0-1,0-1 1,12 6 0,6 2 0,0-2 0,0 0 0,2-2 0,-1-1 0,0-1 0,1-1 0,0-1 0,52 0 0,6-5 0,121-18 0,-127 8 0,-2-3 0,0-4 0,0-3 0,102-44 0,-129 44 0,-2-3 0,0-1 0,-2-3 0,-1-1 0,-1-3 0,-1-1 0,53-56 0,-67 56 0,-1-1 0,-1-2 0,-2 0 0,-2-1 0,31-72 0,57-207 0,-104 298 0,-6 17 0,0 0 0,0 1 0,0-1 0,1 0 0,-1 0 0,0 1 0,1-1 0,-1 0 0,0 0 0,1 1 0,-1-1 0,1 0 0,-1 1 0,1-1 0,-1 0 0,1 1 0,-1-1 0,1 1 0,0-1 0,0 0 0,1 1 0,-1 0 0,0 0 0,1 0 0,-1 1 0,0-1 0,0 0 0,1 1 0,-1-1 0,0 1 0,0-1 0,0 1 0,1 0 0,-1-1 0,0 1 0,0 0 0,0 0 0,0 0 0,0 0 0,1 1 0,18 24 0,7 20 0,38 88 0,-13-24 0,-23-51 0,-2 2 0,-2 0 0,23 95 0,-44-138 0,0 1 0,-1-1 1,-1 1-1,-1 0 0,-1 0 0,-1 0 0,0-1 0,-5 24 1,-6 3-8,-1 0 0,-32 71 0,50-123-78,0 0-1,0 0 1,0 0-1,1 1 1,0 0-1,9-8 1,7-7-14,36-40 45,2 3 0,2 2 0,82-54 1,-117 91 137,1 2 1,1 0 0,1 2-1,0 1 1,1 2 0,1 1-1,0 1 1,0 2 0,0 1-1,64-5 1,-81 12-85,0 0 0,-1 1 0,1 0 0,0 2 0,-1-1 0,1 2 0,-1 0 0,0 1 0,22 10 0,-28-11 0,-1 0 0,0 1 0,0 0 0,-1 0 0,0 0 0,1 1 0,-2 0 0,1 0 0,-1 0 0,0 1 0,0 0 0,-1 0 0,1 0 0,-2 1 0,1-1 0,-1 1 0,0 0 0,2 12 0,0 6-67,0 0 0,0 32 0,-7-2-3848,-11-2-8653,4-30-531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9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73 11205,'-30'-33'2376,"30"15"-444,0-3 2557,17 27-4109,9 12-540,1 6-680,0 6-668,3 10-329,-6-1-2851,-1 6-3677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19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26 429 9673,'-1'11'362,"1"0"431,-1 0 0,0 0-1,-1 0 1,0 0 0,0 0 0,-5 11 0,5-18-377,1-1 1,-1 1 0,1 0 0,0 0-1,0 0 1,1 0 0,-1 0 0,1 0-1,0 0 1,0 0 0,0 0 0,0 0-1,1 0 1,0 0 0,0 0 0,1 4-1,-1-6-264,0 0-1,1 0 0,-1 0 0,0 0 0,1 0 1,-1 0-1,1 0 0,-1-1 0,1 1 1,0-1-1,0 1 0,0-1 0,0 0 1,0 1-1,0-1 0,0 0 0,0-1 1,1 1-1,-1 0 0,0 0 0,0-1 1,1 0-1,-1 1 0,0-1 0,1 0 0,-1 0 1,1 0-1,3-1 0,9-1 4,0 0 0,-1-2-1,1 1 1,-1-2 0,0 0-1,0 0 1,0-2 0,-1 1-1,0-2 1,0 0 0,0 0 0,-2-1-1,1-1 1,-1 0 0,0 0-1,-1-1 1,0-1 0,12-19-1,-13 18-102,-1-1-1,-1 0 1,0 0-1,-1 0 0,-1-1 1,0 0-1,-1 0 1,0-1-1,-1 1 0,-1-1 1,-1 1-1,0-1 1,-1 0-1,0 1 0,-2-1 1,0 0-1,-7-27 0,5 29-121,-1 0 0,0 0 0,-1 0 0,0 1 0,-1 0-1,-1 0 1,0 1 0,-1 0 0,0 0 0,-13-12-1,19 22-171,0 0 0,1 0-1,-1 0 1,0 0 0,0 1-1,0-1 1,-1 1-1,1-1 1,0 1 0,-1 0-1,1 1 1,0-1-1,-1 0 1,1 1 0,-1 0-1,1 0 1,-1 0 0,1 0-1,-5 1 1,6 0-130,-1-1 1,1 1-1,0 0 0,-1 0 1,1 0-1,0 0 0,0 0 1,0 1-1,0-1 1,0 0-1,-3 4 0,4-4-231,-1 1-1,1 0 0,0 0 1,-1-1-1,1 1 1,0 0-1,0 0 0,1 0 1,-1 0-1,0 1 1,1-1-1,-1 0 0,0 4 1,3 12-8803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0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9089,'7'-3'694,"0"0"1,-1 0-1,0-1 1,0 1-1,0-1 1,0-1-1,11-10 4438,-15 16-4951,0-1 1,0 1-1,0-1 0,1 1 0,-1 0 0,0 0 0,0 0 0,0 0 0,0 0 0,-1 0 0,1 0 0,0 1 0,0-1 0,-1 1 0,1-1 1,-1 1-1,1 0 0,-1-1 0,0 1 0,1 0 0,-1 0 0,0 0 0,0 0 0,-1 0 0,2 4 0,11 97 2837,-11-71-2594,2-1-1,1 1 1,17 54 0,-19-72-196,-3-12-213,1-1 0,-1 1 0,0-1 0,0 1 0,1-1 0,-1 1 0,1-1 0,-1 1 0,1-1-1,0 1 1,-1-1 0,1 1 0,1 0 0,3-3 18,0 0 0,-1-1-1,1 0 1,-1 0 0,1 0 0,-1 0 0,0-1-1,0 1 1,7-7 0,1 1 61,43-33 254,-39 27-267,0 2 0,1 0 1,0 1-1,1 1 0,0 0 0,22-7 1,-17 11-152,0 1 1,0 0-1,0 2 1,1 1 0,0 1-1,-1 1 1,1 1-1,0 1 1,28 6-1,26 10-2580,105 37 0,-114-32 268,71 27-6901,-64-21-352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0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17650,'-3'10'1314,"1"0"0,0 1 1,1-1-1,0 1 1,0 15-1,8 55 3108,0-16-2278,0 232-1414,3 56-795,74 417 65,-46-588-2120,-15-84-3125,-3-25-3134,9-5-5660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94 19222,'-7'-18'3544,"31"9"-412,-4-6-551,17 3-437,36 0-472,11 12-1200,23 6-472,27-3 0,27-3 0,13 3 0,24 3-204,3-6-2196,-4-12-833,-6-3-1163,-3 2-2249,-4 7-6260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10661,'18'43'1552,"-13"-29"-855,1 1-1,0-1 1,1-1 0,1 1-1,0-1 1,0 0 0,1-1-1,14 15 1,11 2-237,1-2 0,1-2 0,1-1-1,1-2 1,1-1 0,1-2 0,0-2 0,2-2 0,45 11-1,-65-21-88,1-1 0,0-1 0,0-1 0,0-1 0,36-3 0,-44 0-140,0 0 1,0-1-1,-1-1 0,1 0 0,-1-1 0,0 0 1,0-1-1,-1-1 0,20-13 0,-6 0 36,0-2 0,-2-1 0,-1-1 1,0-1-1,-2-1 0,-1-1 0,33-57 0,-3-11-437,44-117 0,-44 92-1057,6-29-1937,-28 70-509,3 1-4571,-15 44-1880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12617,'68'72'5065,"46"56"-858,32 78-2156,-123-169-1771,-2 1 0,-1 1 1,25 73-1,-41-101-104,-2-1-1,1 1 1,-1 0 0,-1 0 0,0 0-1,-1 0 1,0 0 0,0 0-1,-1 0 1,-1 0 0,0 0 0,0 0-1,-1-1 1,0 1 0,-1-1-1,-1 0 1,1 0 0,-1 0 0,-1 0-1,0-1 1,-8 10 0,12-16 53,-1 0-1,0 0 1,0-1 0,0 1 0,-1-1 0,1 1 0,0-1 0,-1 0 0,-5 2-1,9-4-192,-1 1 0,0-1 0,0 0 0,0 1 0,0-1 0,0 0 0,0 0 0,1 1 0,-1-1 0,0 0 0,0 0 0,0 0 0,0 0 0,0 0 0,0-1 0,0 1 0,0 0 0,0 0 0,0 0 0,0-1 0,1 1-1,-1-1 1,0 1 0,0-1 0,0 1 0,1-1 0,-1 1 0,0-1 0,0 1 0,1-1 0,-1 0 0,1 0 0,-1 1 0,0-1 0,1 0 0,0 0 0,-1 0 0,1 1 0,-1-1 0,1 0 0,0-1 0,-1-4-32,1 0 0,0 0 0,1 0 1,-1 0-1,1 0 0,0 0 0,1 0 1,3-10-1,-3 8-1,4-7-1,0-1-1,1 1 1,0 0-1,1 0 1,1 1-1,11-14 1,68-77-129,-84 100 109,68-68-2710,154-124-1,103-36-6387,-211 159 3205,-4 11-3254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1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62 7225,'-26'75'5017,"27"-73"-4522,1 1 0,0-1-1,0 0 1,0 1-1,0-1 1,1-1-1,-1 1 1,6 3 0,-6-2-282,1-1 1,0 0-1,0 0 1,1 0-1,-1 0 1,0 0 0,1 0-1,-1-1 1,1 0-1,0 0 1,-1 0-1,1 0 1,0 0 0,0-1-1,-1 1 1,1-1-1,0 0 1,0-1-1,-1 1 1,1 0 0,0-1-1,0 0 1,-1 0-1,6-2 1,1-1 122,0-1-1,-1-1 1,1 1 0,-1-1-1,0-1 1,14-12 0,-21 16-252,0 1 1,0-1-1,-1 1 1,1-1-1,0 0 1,-1 0-1,0 0 0,0 0 1,0 0-1,0 0 1,0-1-1,-1 1 1,1 0-1,-1 0 1,0 0-1,0-1 0,0 1 1,-1-6-1,1 6-29,0 0 0,-1 0 1,1 0-1,-1 1 0,0-1 0,1 0 0,-1 0 0,-1 0 0,1 1 0,0-1 0,-1 1 0,1-1 0,-1 1 0,0-1 0,0 1 0,0 0 0,0 0 0,0 0 0,-3-2 0,1 2-10,-1 1 0,1 0 0,-1 0-1,0 0 1,1 0 0,-1 1 0,0-1-1,1 1 1,-1 1 0,0-1 0,1 1-1,-1-1 1,1 1 0,-1 1 0,-5 1-1,-1 1 0,1 0-1,0 1 0,0 0 0,1 1 1,-16 10-1,15-7-5,-1 0 1,1 0-1,1 1 0,0 1 0,0-1 1,1 1-1,0 1 0,1 0 1,0 0-1,1 0 0,0 1 1,1 0-1,-6 24 0,9-29-38,1 1-1,0-1 1,0 0 0,1 0-1,0 0 1,1 1 0,0-1-1,0 0 1,0 0-1,1 0 1,1 0 0,-1 0-1,1-1 1,0 1-1,1-1 1,0 0 0,0 0-1,1 0 1,-1 0 0,2-1-1,-1 1 1,1-1-1,-1-1 1,11 8 0,-2-3-131,-1-1 0,1-1 1,1 0-1,-1-1 0,1 0 0,1-2 1,-1 0-1,1 0 0,20 2 1,4-1-369,0-2 1,66-3-1,-84-1 424,1-2-1,-1 0 0,1-2 1,-1-1-1,0 0 0,-1-1 0,1-2 1,-1 0-1,0-1 0,-1-1 1,0-1-1,31-24 0,-44 29 186,0 0 1,0-1-1,-1 0 0,0-1 0,0 1 0,-1-1 1,0 0-1,0 0 0,5-15 0,-9 21-45,0-1 0,0 1 0,0-1 0,0 0 0,-1 1 0,1-1 0,-1 0 0,0 1 0,1-1 0,-1 0 0,-1 1 0,1-1-1,0 0 1,-1 1 0,1-1 0,-1 0 0,0 1 0,1-1 0,-1 1 0,-1-1 0,1 1 0,0 0 0,-1-1 0,1 1 0,-1 0 0,1 0 0,-1 0 0,0 0-1,0 0 1,0 1 0,0-1 0,-1 0 0,1 1 0,0-1 0,-1 1 0,1 0 0,-4-1 0,2 0 47,-1 1 0,0-1 0,0 1 0,1 0 0,-1 0 0,0 1 0,0 0 0,0 0 0,0 0 0,0 0 0,0 1 1,-8 1-1,3 1 123,1 0 1,0 1-1,0 0 1,0 0-1,-16 11 0,4 0 63,2 1 0,0 0-1,1 2 1,-19 22 0,21-22-287,2 1 1,0 0 0,2 0-1,0 2 1,1 0-1,1 0 1,-9 28 0,16-41-21,1 0 0,1 0 0,-1 0 1,2 1-1,-1-1 0,1 0 0,0 1 0,0-1 0,1 1 1,3 9-1,-3-12-28,2 0 1,-1 0-1,1 0 1,0 0-1,0-1 1,0 1-1,1-1 1,-1 0-1,2 0 1,-1 0-1,0-1 1,1 1-1,0-1 1,0 0-1,6 3 1,6 4-688,1-2 0,0 0 0,0-1 0,1-1 0,0-1 1,37 8-1,127 8-5527,-165-20 5514,114 6-5876,16-4-3879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66 11081,'0'-3'1825,"-3"-6"-1351,2 6 367,0-1 0,1 1 0,-1 0 1,0 0-1,1-1 0,0 1 0,0 0 1,0-1-1,1-4 0,5-8 3099,-10 17-3137,2-1-681,-1 0 0,1 0 0,0 1 0,-1-1 0,1 1-1,0 0 1,0 0 0,-1 0 0,1 0 0,0 0 0,0 0 0,0 0 0,0 1 0,0-1 0,0 1-1,1-1 1,-1 1 0,-2 3 0,1 1 167,0-1 0,1 1 0,0 0 0,0 0 0,0 0 0,1 0 0,-1 8 0,-12 58 1032,-16 137-1038,23-100-283,-6 156 0,21-67 403,-4-168-1042,10 38-1,-9-50-894,1 0 1,0 0-1,11 18 0,-16-33 689,1 0 0,0 0 1,0 0-1,0 0 0,0 0 1,1 0-1,-1-1 1,1 1-1,0-1 0,-1 0 1,1 0-1,4 2 0,29 17-10946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2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390 4 12665,'-31'-3'2093,"25"3"-71,-14 15 2165,18-12-3904,-1-1 1,0 1-1,1 0 0,-1 0 0,1 0 0,0 0 1,0 1-1,0-1 0,0 0 0,1 1 0,-1 0 1,1-1-1,0 1 0,0 0 0,0-1 0,1 1 1,-1 7-1,2-4-66,-1-1 0,1 1 1,0 0-1,1-1 0,0 1 1,0-1-1,0 0 1,1 0-1,5 10 0,3 1 20,0-1 0,2-1 0,-1 1 0,2-2 0,0 0 0,20 16 0,63 39 378,173 94 1,-40-29-343,-193-110-256,122 85-82,-143-96 40,-1 0 0,-1 1 0,0 0 0,-1 1 0,-1 1 0,0 0 0,14 26 0,-22-35 18,-1 1 0,0 0 1,0 0-1,0 0 0,-1 1 0,-1-1 1,0 0-1,0 1 0,0-1 0,-1 1 1,0 0-1,-1-1 0,0 0 0,0 1 1,-1-1-1,0 1 0,0-1 1,-1 0-1,0 0 0,-1 0 0,0-1 1,0 1-1,0-1 0,-11 13 0,-2 0-5,-1 0 0,-1-1-1,0-1 1,-1-1-1,-1-1 1,-42 25-1,-232 105-8,232-117 17,-185 77-158,-51 24-2184,107-29-3243,179-93 4484,-7 3-605,3-3-4915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698 1060 11829,'-13'-6'1405,"10"5"-991,0 0-1,-1 0 1,1 0 0,1-1 0,-1 1 0,0-1 0,0 0 0,1 0 0,-1 0 0,1 0 0,-4-5 0,3 4 22,0 1 0,-1-1 0,1 0 1,0 1-1,-1 0 0,1 0 0,-1 0 0,0 0 0,0 0 1,0 1-1,0 0 0,0 0 0,0 0 0,-8-1 0,0 1 162,0 0-1,0 0 0,0 1 1,-13 2-1,7 1-194,1 2-1,0-1 1,0 2 0,0 0 0,0 1-1,1 1 1,-18 12 0,-11 9 195,-46 39 1,74-54-453,-22 17 86,-40 41 0,68-61-231,2 0 0,-1 0 0,2 1 0,-1 0 0,2 1-1,-1-1 1,2 2 0,-9 22 0,14-34-1,0 0 0,1 1 0,-1-1 0,1 0 0,-1 1 0,1-1 0,0 0 0,0 1 0,0-1 0,0 0 0,0 1 0,0-1 0,1 0 0,-1 1 0,1-1 0,0 0 0,-1 0 0,3 5 0,-1-6 0,-1 1 0,1-1 0,-1 1 0,1-1 0,0 0 0,-1 1 0,1-1 0,0 0 0,0 0 0,0 0 0,0 0 0,0-1 0,0 1 0,0-1 0,0 1 0,4 0 0,6-1 0,-1 0 0,1 0 0,-1-1 0,1 0 0,-1-1 0,15-5 0,22-8 0,69-32 0,-50 19 0,125-57 0,-190 85 0,1-1 0,0 0 0,0 1 0,0-1 0,1 1 0,-1 0 0,0 0 0,0 0 0,0 0 0,0 0 0,0 1 0,0 0 0,0-1 0,0 1 0,0 0 0,-1 1 0,1-1 0,0 0 0,0 1 0,-1-1 0,1 1 0,-1 0 0,4 3 0,6 7-1,0 0 0,-1 0 1,13 21-1,7 7 1,-23-31 1,1 0 0,1-1 0,-1 0 0,1 0 0,0-1 0,1-1 0,0 0-1,0 0 1,0-1 0,1 0 0,23 6 0,-20-8-9,1 0 1,-1-2-1,1 0 1,-1 0-1,1-1 1,-1-1-1,1-1 0,27-6 1,-20 1-5,-1 0 1,-1-1-1,1-1 1,-1-1-1,-1-1 1,0-1 0,0-1-1,-1 0 1,-1-2-1,0 0 1,-1-1-1,29-35 1,-19 13-2,-2-1 1,-2-1-1,-1-1 1,-2-1-1,23-71 1,44-228 131,-77 296-105,80-523-101,-89 564 106,-1 1-1,0 0 1,0 0-1,0 0 1,0-1 0,-1 1-1,1 0 1,-1 0 0,0 0-1,-1-4 1,2 7-18,-1 0 0,1 0 0,0-1 1,0 1-1,0 0 0,0 0 0,0 0 0,0-1 0,-1 1 1,1 0-1,0 0 0,0 0 0,0 0 0,0-1 0,-1 1 1,1 0-1,0 0 0,0 0 0,-1 0 0,1 0 1,0 0-1,0 0 0,0 0 0,-1 0 0,1 0 0,0 0 1,0-1-1,-1 1 0,1 0 0,0 1 0,0-1 1,-1 0-1,1 0 0,0 0 0,0 0 0,-1 0 0,1 0 1,0 0-1,-11 17-14,-6 35 13,3 1 0,1 0 0,-7 88 0,6-43 0,3-26 0,4 0 0,2 109 0,6-146 0,2 1 0,2-1 0,1-1 0,1 1 0,3-1 0,0 0 0,19 39 0,-21-57 6,1 0 0,0-1-1,1 0 1,1 0 0,0-1 0,1-1-1,1 0 1,0 0 0,0-1 0,1-1-1,1-1 1,0 0 0,1 0 0,-1-2 0,25 10-1,-21-11-96,1-1 0,0 0 0,0-2 0,1-1 0,-1 0 0,1-1 0,0-1 0,-1-2 0,1 0 0,0 0 1,-1-2-1,0-1 0,26-8 0,-7-1-171,-1-2 1,-1-2 0,0-1 0,-1-2 0,-1-2 0,-2-1 0,0-1 0,-1-2-1,-1-1 1,-2-2 0,-1 0 0,-1-2 0,28-42 0,-52 67 242,1 1-1,-1-1 1,-1 0 0,1 0 0,-1 0 0,0-1-1,2-10 1,-4 16 22,1 0 1,-1-1-1,0 1 0,0 0 0,0-1 0,-1 1 0,1-1 0,0 1 1,0 0-1,-1-1 0,1 1 0,-1 0 0,1 0 0,-1-1 0,0 1 1,1 0-1,-1 0 0,0 0 0,0 0 0,0 0 0,0 0 0,0 0 1,0 0-1,0 0 0,0 0 0,0 0 0,0 1 0,0-1 0,-1 0 1,1 1-1,0-1 0,0 1 0,-1 0 0,1-1 0,0 1 0,-1 0 1,1 0-1,-1 0 0,1-1 0,-3 2 0,-7-1 10,-1 0 1,0 1-1,1 0 0,-1 1 0,1 1 0,-1 0 1,1 0-1,0 1 0,0 1 0,1 0 0,-1 0 1,-13 10-1,-15 11 9,-63 56 1,84-66-48,17-15 25,-59 56-227,55-52 179,0 1 1,1-1 0,0 1-1,1 0 1,-1 0-1,1 1 1,0-1 0,1 0-1,-4 11 1,7-16 42,-1-1 1,1 1-1,0 0 1,-1 0-1,1-1 1,0 1 0,-1 0-1,1-1 1,0 1-1,0 0 1,0-1-1,0 1 1,-1-1-1,1 0 1,0 1-1,0-1 1,2 1-1,-2-1 0,8 2 35,-1 0 1,1-1-1,0 0 0,-1 0 1,1-1-1,0 0 1,0-1-1,0 0 0,13-3 1,16 0 145,-7 4 66,-7-1-64,-1 2-1,1 0 1,32 6-1,-47-5-148,-1 1 1,1 0-1,-1 0 0,0 1 0,0 0 0,0 0 0,0 1 0,-1 0 0,0 0 0,0 1 0,0 0 0,7 9 0,17 20-10,-18-19 20,1-1 0,0-1 0,22 18 0,-25-28-21,-6-3-3,0-1 0,0 1 0,0-1 1,0 0-1,0 0 0,0 0 0,1-1 1,-1 0-1,0 0 0,0 0 0,-1-1 0,1 1 1,0-1-1,0 0 0,-1-1 0,1 1 1,-1-1-1,8-6 0,2-4 59,0-1 1,0 0-1,-2-2 1,19-27-1,37-76 128,-32 51-134,60-118 12,-25 45-19,-59 117-17,-7 13-22,1-1 0,1 1 0,11-16 0,-15 24 34,4 21 44,-2-5-74,-1 0-1,-1 0 1,0 0 0,1 14 0,-1-10-7,0 0-1,6 18 1,4 2 13,2-2-1,2 0 1,31 49 0,74 89 19,-104-149-25,-9-11-43,0 0 0,0 0 0,-2 1 0,1 0 0,-2 0 0,0 1 0,6 21 0,-11-30 12,0-1 0,0 0 0,0 1-1,-1-1 1,0 1 0,0-1 0,0 0-1,-1 1 1,0-1 0,0 0 0,0 1-1,-1-1 1,1 0 0,-1 0 0,-1 0 0,1 0-1,-1 0 1,1-1 0,-1 1 0,-1-1-1,1 0 1,-1 1 0,1-2 0,-10 8-1,-10 5-103,-2-1-1,0-1 0,-1-2 0,0 0 1,-50 14-1,1 1-1546,65-23 998,-34 10-2449,42-14 2820,0 0 1,0 1-1,0-1 0,0 0 1,0 0-1,0-1 0,0 1 0,0 0 1,0-1-1,1 1 0,-1-1 1,0 0-1,0 1 0,0-1 0,1 0 1,-1 0-1,0 0 0,1 0 0,-3-2 1,-7-11-5864,12 13 5572,-1 0 1,0 0-1,1 0 0,-1 0 1,1 1-1,-1-1 0,1 0 1,-1 0-1,1 1 0,0-2-577,0 2 577,0-1 1,0 1-1,-1-1 0,2 0 1,-2 1 549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4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169 915 14025,'0'-3'338,"0"0"-1,0 0 0,1 1 1,0-1-1,-1 0 0,1 1 1,0-1-1,0 1 0,1-1 0,-1 1 1,0-1-1,1 1 0,0 0 1,-1-1-1,1 1 0,0 0 1,0 0-1,0 0 0,4-2 1,2-3 520,18-15 578,1 1 0,40-23 0,-60 38-1347,0 0 0,0 0 0,0-1 0,-1 0 0,0 0 0,0 0 0,-1-1 0,0 0-1,0 0 1,-1 0 0,4-9 0,-7 16-79,-1 0-1,1 0 0,0 0 1,-1 0-1,1-1 1,-1 1-1,1 0 1,-1 0-1,0 0 0,1 0 1,-1-1-1,0 1 1,0 0-1,0 0 1,0 0-1,0-1 0,0 1 1,0 0-1,-1 0 1,1 0-1,0-1 1,0 1-1,-1 0 0,1 0 1,-1 0-1,1 0 1,-1 0-1,0 0 0,0-1 1,-1 0 14,0 1 1,0 1-1,0-1 0,0 0 1,0 0-1,-1 1 1,1-1-1,0 1 0,0 0 1,0-1-1,0 1 0,-1 0 1,1 0-1,-4 1 1,-6 1 95,-1 0 1,0 1-1,0 1 0,-13 5 1,12-2 41,0 1 0,1 0 0,0 1-1,0 1 1,1 0 0,0 0 0,-19 24 0,5-2 314,-38 61 0,52-76-371,2 1-1,1 0 0,0 1 0,1 0 0,1 0 0,-7 29 0,13-42-86,0 0-1,0-1 1,0 1-1,1 0 1,0 0-1,0 0 1,1 0-1,-1 0 1,1 0-1,1 0 0,-1 0 1,1-1-1,0 1 1,0 0-1,1-1 1,-1 0-1,1 1 1,0-1-1,1 0 1,-1-1-1,1 1 1,0-1-1,0 1 1,1-1-1,-1 0 1,9 5-1,-4-4-26,1 0 0,0 0 1,0-1-1,0-1 0,0 1 0,1-2 0,-1 1 0,1-2 0,0 1 0,-1-1 1,1-1-1,21-2 0,6-2-145,1-2-1,43-13 1,-35 6 81,0-3 0,-1-1 0,-1-2 0,-1-3 0,-1-1 0,0-2 0,-2-2 0,-2-1 0,68-64 0,-59 44 53,-3-2 0,-1-3 0,-3-1 0,-3-2 0,-2-1 0,45-98 0,-26 34 871,53-169-1,-104 271-130,-14 38-630,-8 30-90,-20 91 0,18-62 0,-14 59 0,-17 152 0,47-255-151,2-1 1,2 1-1,6 59 0,-3-70-1382,1 0-1,2 0 1,11 32-1,-15-50 594,1 0-1,0 0 0,-1-1 1,2 1-1,-1-1 1,0 0-1,1 1 0,0-2 1,0 1-1,0 0 0,6 4 1,23 14-10819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4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91 15925,'-47'0'5997,"67"-9"-3521,4 3-560,19 6-451,38-3-261,-4 0-288,16 0-504,11-6-552,17 3-756,19 0-504,1-6-765,-4 0-823,1 3-3713,-14-3-6336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4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46 12197,'26'-6'5109,"-49"6"-2577,3 0 3532,40-3-4740,7 0-311,13 3-157,37-3-176,-3 3-188,20 0-468,13 0-968,13-3-656,4-9-1229,20 3-371,14 9-3221,9-6-5892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7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89 11897,'-5'-11'1092,"2"3"190,-1 0-1,0 1 1,-1-1-1,-10-12 1,13 18-950,-1-1 1,1 1 0,-1 0-1,0 0 1,0 0-1,0 0 1,0 1 0,0-1-1,0 1 1,0-1-1,-1 1 1,1 0 0,0 1-1,-1-1 1,1 0-1,-5 1 1,0-1-12,0 1 1,0 0-1,-1 0 1,1 1-1,0 0 0,0 1 1,0 0-1,0 0 0,0 1 1,0-1-1,1 2 1,-1-1-1,1 1 0,0 0 1,0 1-1,0-1 1,1 2-1,0-1 0,0 1 1,0-1-1,-7 10 1,1 1-221,0 0 0,1 1 0,1 0 0,1 1 0,0 0 1,-6 20-1,-33 121-221,35-110 177,0 3-57,2-1 0,2 1 0,3 1 0,2-1 0,2 1 0,6 68 0,-2-106-1,0 1 0,1 0 0,1-1 0,1 1 0,0-1 0,0 0 0,2 0 0,0-1 0,0 0 0,1 0 0,1-1 0,1 0 0,-1-1 0,2 0 0,0 0 0,0-1 0,1 0 0,1-1 0,-1-1 0,2 0 0,-1 0 0,1-2 0,1 1 0,-1-2 0,1 0 0,0-1 0,0 0 0,1-1 0,0-1 0,19 2 0,-9-4-735,-1-1 0,0 0 0,1-2 0,-1-1 1,0-1-1,0-1 0,28-10 0,-32 7-888,0-1 1,-1 0-1,0-1 0,-1-2 0,0 0 0,-1 0 1,0-2-1,23-23 0,4-11-7627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7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82 10661,'-10'12'4448,"23"-33"-2699,-3 0-213,7 9-340,20-10-236,3 13-152,10 6-196,10-3-128,7 6-164,7 6-256,3-6-360,0 3-776,0 3-660,-10-3-552,-7 13-2889,-6 8-4124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7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1243 6645,'1'-2'113,"1"-1"1,-1 0-1,0 0 1,0 1 0,-1-1-1,1 0 1,0 0 0,-1 0-1,0 0 1,0-5 0,-1 7 1,0-1 1,0 1 0,0 0 0,0 0 0,0 0 0,0 0 0,0 0 0,-1 0 0,1 0 0,0 0 0,-1 0 0,1 0-1,0 1 1,-1-1 0,1 1 0,-1-1 0,1 1 0,-1-1 0,-5 0 5463,2-5-5943,-24-9 9174,20 12-7488,-2-1-749,27 2 143,-3 2-820,1147-112 1743,0-46-1399,1222-222-148,-1997 315-72,612-109-85,-280 48 29,-540 95 61,553-80 593,-698 110-582,-1 0 1,52 7-1,-25-1-33,26 3 77,-80-8-79,-1 0-32,31 3 54,-31-3-9,16 3-41,19-1 270,-21-4-9212,-27-2 1961,6 2 5002,-9-7-6604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7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79 13233,'-20'-18'2164,"3"3"3837,34 3-4641,0 6-396,19 3-344,31 0-708,-3-3-340,0 3-636,6 0-908,4-6-816,6 9-2569,4 12-4304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7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13053,'2'1'6075,"27"19"-1960,10 24-2058,-22-24-1425,149 149-667,-52-57-5351,-41-37-4984,-61-58 3213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8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564 91 9661,'0'-48'2268,"-17"39"-84,4-3-164,-8 3 181,5-3-133,-21 12-180,-20 0-332,17 9-316,-11 3-252,5 9-232,5 3-171,5 6-557,2 3-841,-3 3-651,-3-6-1156,3 7-104,14 14-3169,6-6-5052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15425,'3'64'2933,"-13"-49"-389,4 9-104,-1 18-272,3-6-544,-2 3-295,2 7-273,1 2-224,-4 6-132,-3 0-532,-6 4-508,6 2-848,0 3-356,-11-6-565,1 1-603,-3-10-292,-1-3-3025,14 0-5280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48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37 10169,'-27'-15'8009,"30"13"-6683,-2 0-1221,1 0 0,0 0 0,0 1 0,0-1-1,0 1 1,1-1 0,-1 1 0,0 0-1,1 0 1,-1 0 0,0 0 0,1 1 0,-1-1-1,1 1 1,-1-1 0,1 1 0,-1 0-1,1 0 1,-1 0 0,1 0 0,0 0 0,-1 1-1,1-1 1,-1 1 0,4 1 0,27 8 163,-1 2 0,0 1 1,-1 1-1,-1 2 0,0 0 1,-1 3-1,41 33 1,-64-47-247,1 1 0,-1 0 0,0-1 0,0 2 1,-1-1-1,0 1 0,0 0 0,-1 0 0,0 0 1,0 1-1,0-1 0,3 14 0,-6-16-15,0 0 0,0 0 0,-1-1 0,1 1 0,-1 0 0,0 0 0,-1 0 0,1 0 0,-1 0 1,0 0-1,0-1 0,-1 1 0,1 0 0,-1-1 0,0 1 0,-1-1 0,1 0 0,-1 1 0,1-1 0,-1 0 0,0-1 0,-1 1 0,-3 3 0,-6 5-162,-1 0 0,-1-1 0,0-1 0,0 0 1,-1-2-1,0 1 0,-1-2 0,0 0 0,-29 7 0,-14 0-2728,-93 9-1,66-11-2617,12 2-3531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25 155 6661,'18'-4'987,"-18"4"-967,0 0 0,0 0 0,0 0 0,0 0-1,0 0 1,1 0 0,-1 0 0,0 0 0,0 0 0,0 0 0,0 0 0,0 0-1,0 0 1,0 0 0,0 0 0,0 0 0,1 0 0,-1 0 0,0 0 0,0 0-1,0 0 1,0 0 0,0 0 0,0-1 0,0 1 0,0 0 0,0 0 0,0 0-1,0 0 1,0 0 0,0 0 0,0 0 0,0 0 0,0 0 0,0-1-1,0 1 1,0 0 0,0 0 0,0 0 0,0 0 0,0 0 0,0 0 0,0 0-1,0 0 1,0 0 0,0-1 0,0 1 0,0 0 0,0 0 0,0 0 0,0 0-1,0 0 1,0 0 0,0 0 0,0 0 0,0 0 0,0 0 0,-1-1 0,-24-8 2422,21 8-1203,29-49 4691,-23 48-5186,1-4-264,1 0-1,0 0 0,0 0 0,1 0 0,-1 1 1,12-11 2059,-10-15-882,-5 29-1069,-18 17-45,12-9-466,0-1 0,1 0 0,0 1 0,0 0 0,1 0 0,0 0-1,0 1 1,0-1 0,1 1 0,-3 7 0,-13 76 394,14-67-324,0 6-42,1 0 0,1 1-1,2-1 1,1 1 0,1-1-1,12 56 1,-9-63-85,1-1-1,1 0 1,0 0-1,2-1 1,0 0-1,2-1 1,0 0-1,1 0 1,26 30-1,-30-41-14,0 0 0,0-1 0,1 0 0,0 0 0,1-1 1,-1 0-1,1-1 0,0 0 0,0-1 0,1 0 0,-1 0 0,1-1 0,0-1 0,0 0 0,0 0 0,0-1 0,0 0 0,19-2 0,-15 0-58,1-1 1,0-1 0,-1-1-1,0 0 1,0-1-1,0 0 1,0-1-1,-1-1 1,0 0 0,-1-1-1,1-1 1,17-15-1,-25 20 30,1-2-62,0 0-1,-1 0 1,1-1-1,-1 0 0,0 0 1,7-13-1,-5 8 11,0-2-133,0 0 1,11-28 0,-17 38 175,-1-1 1,0 1-1,0 0 0,0 0 1,0-1-1,-1 1 1,1 0-1,-1-1 0,0 1 1,-1 0-1,1-1 1,-1 1-1,0 0 0,0-1 1,0 1-1,-3-5 1,-1-2-8,-2 1 1,1 0 0,-11-11 0,16 19 78,-10-31-32,12 12 34,-1 20-152,0 0 0,0 0 0,0 1 1,0-1-1,0 0 0,0 1 0,0-1 0,0 0 0,0 1 1,1-1-1,-1 0 0,0 0 0,0 1 0,1-1 0,-1 1 1,0-1-1,1 0 0,-1 1 0,1-1 0,-1 1 0,1-1 1,-1 1-1,1-1 0,-1 1 0,1-1 0,-1 1 0,1 0 1,0-1-1,0 0 0,21 6-3728,-20-4 3974,0 0-1959,-5 22-7273,0-1 2730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1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28 7181,'0'-27'9106,"-1"29"-8191,-1 1-745,1 1 0,0-1 0,0 0 0,0 1 0,0-1-1,0 1 1,0-1 0,1 1 0,0-1 0,0 1 0,0-1 0,0 1 0,0-1-1,1 1 1,0-1 0,0 1 0,0-1 0,0 1 0,0-1 0,0 0-1,1 0 1,0 1 0,0-1 0,0 0 0,0-1 0,3 5 0,2-2-89,1 1 1,-1-1-1,1-1 0,1 1 1,-1-1-1,0-1 1,1 1-1,0-2 1,15 4-1,12 0 75,41 2 0,-57-6-109,91 2-11,165-15 1,-228 6-198,-26 2-279,-1 1 1,0 1 0,22 1 0,-40 0-268,-10 5-5245,5-3 5228,0 0 0,0 0-1,0 0 1,1 0 0,-4 4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1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17 8653,'-1'-1'176,"1"1"0,-1-1 0,0 1 0,1-1 0,-1 0-1,1 1 1,-1-1 0,1 1 0,-1-1 0,1 0 0,-1 1 0,1-1 0,0 0 0,-1 0 0,1 1 0,-3-6 4761,0 10-4318,-5 10 1475,0 2 1,1-1-1,-6 23 0,3-11-1181,-62 220 3711,57-183-4754,-15 95-4738,20-53-6171,9-57-878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616 437 11013,'14'-15'2088,"-15"13"-1710,0 1 0,0-1 0,0 0 1,0 0-1,0 1 0,0-1 0,0 1 0,-1-1 0,1 1 0,0 0 0,-1-1 0,1 1 0,-3-1 0,-31-19 3243,33 20-3521,1 1 0,0-1 0,0 1 0,0-1 0,-1 1 0,1-1-1,0 1 1,0 0 0,-1 0 0,1 0 0,0 0 0,0 0 0,-1 0 0,1 0 0,0 0-1,-3 1 1,-3-1 202,-5 1-79,0-1-1,1 1 1,-1 1 0,0 0 0,1 1-1,0 0 1,-1 1 0,1 0 0,1 1-1,-21 12 1,-6 5 209,-52 46 0,21-9-1657,-111 129 0,175-184 1115,1 1 1,0-1 0,0 1-1,0 0 1,1 0-1,-3 7 1,2-5-42,19-3-188,-10-4 323,-1 1-1,0-2 1,1 1-1,-1 0 1,0-1-1,1 0 0,-1 0 1,0-1-1,6-2 1,50-24-67,-37 16 29,37-18 84,117-39 0,-155 62 32,1 1 0,-1 2 1,1 0-1,0 1 0,0 2 0,0 0 0,1 2 1,41 6-1,154 47 68,-197-47-117,-10-4-82,0 0 1,0-1-1,0-1 1,0 0-1,0 0 1,0-1-1,0-1 1,0 0-1,0-1 1,0-1-1,0 0 1,15-6-1,-17 5 1,0-2-1,0 1 1,0-1-1,-1-1 1,0 0-1,0-1 0,-1 0 1,0 0-1,0-1 1,-1 0-1,0 0 0,11-18 1,-9 8 98,0 0 0,-1-1 0,0 0 0,-2 0 0,-1-1-1,5-27 1,6-26 739,43-119 0,-53 170 100,8-38 0,-1 3 953,-13 54-1115,0 9-26,4 23-294,-2 0 0,0 0 0,-2 1 0,-2-1 0,-4 39 0,-32 148 415,30-179-668,-62 345-1273,39-130-5983,29-243 5647,1 0 1,0-1 0,1 1 0,0 0 0,2 12 0,-1-14 188,4 27-9593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2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406 0 11617,'0'0'2175,"0"3"-173,2 4-989,3 20 2614,3 52 0,-8-68-3493,0-1 0,-1 0 0,0 0 0,-1 1 0,0-1 0,-1 0 0,0-1 0,-7 18 0,4-17-188,0 0 0,0 0 0,0-1 0,-1 0 0,-1 0 0,1-1 0,-2 0 1,1 0-1,-1-1 0,0 0 0,0 0 0,-1-1 0,0-1 0,0 1 0,-1-2 0,1 1 0,-15 3 0,3-2-1274,-1 0-1,-39 3 1,-41-4-6937,81-5-797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11781,'-66'5'1786,"64"-5"-1604,1 0 1,-1 1 0,0-1-1,1 1 1,-1 0 0,0 0 0,1-1-1,-1 1 1,1 0 0,-1 0-1,1 1 1,0-1 0,-1 0 0,1 0-1,0 1 1,0-1 0,0 0-1,0 1 1,0-1 0,0 1 0,1 0-1,-1-1 1,0 1 0,1-1-1,-1 1 1,0 2 0,1-1 38,-1 0 0,1 0 0,0 0 0,-1 0 0,1 0 0,1 0 0,-1 0 0,0 0 0,1-1 0,-1 1 0,1 0 0,2 5 0,5 2 19,0 0 0,0 0 1,1-1-1,0 0 0,1-1 1,0 0-1,0 0 1,1-1-1,12 6 0,26 20 287,124 109 613,-139-111-942,-2 2 0,52 68-1,-75-89-162,-2 0-1,0 1 0,0 0 0,-1 1 0,-1-1 0,0 1 1,-1 0-1,0 0 0,-1 1 0,-1-1 0,0 0 0,-1 1 1,-1 0-1,0-1 0,-1 1 0,0-1 0,-1 1 0,-1-1 1,0 0-1,-1 1 0,-1-2 0,0 1 0,-12 22 0,-14 19-1310,-62 86 0,-2-19-4707,62-79 109,8 2-3589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428 295 6817,'30'-31'1596,"-29"31"-1511,0-1 1,-1 1-1,1-1 1,-1 0 0,1 1-1,-1-1 1,1 0-1,-1 1 1,0-1-1,1 0 1,-1 0-1,0 0 1,0 1 0,1-1-1,-1 0 1,0 0-1,0 0 1,0 1-1,0-1 1,0 0 0,0 0-1,0 0 1,0 0-1,0 1 1,-1-1-1,1 0 1,0 0-1,0 0 1,-1 1 0,0-2-1,0-1 300,1-1-59,0-1-1,1 0 1,-1 1 0,1-1 0,0 1 0,0-1-1,1 1 1,-1-1 0,1 1 0,0 0 0,0 0-1,0 0 1,1 0 0,-1 0 0,1 0 0,3-3-1,19-34 2269,10-26 1302,-35 65-3667,0 0 0,0-1 0,-1 1 1,1 0-1,-1 0 0,1-1 0,-1 1 0,0 0 0,0 0 0,0 0 0,0 0 0,-2-4 0,1 4-126,0 1 0,1-1 1,-1 0-1,0 0 0,0 1 0,0 0 0,-1-1 0,1 1 0,0 0 0,0 0 0,-1 0 0,1 0 0,-1 0 0,1 1 0,-1-1 0,1 1 0,-1 0 0,1-1 0,-1 1 0,1 0 0,-1 0 0,1 1 0,-1-1 0,1 1 0,-1-1 0,-2 2 0,-4 0 102,0 1 0,1 0-1,-1 1 1,0 0-1,1 0 1,-8 6-1,-20 13 477,8-5-239,0 1-1,-37 34 1,25-14-397,-56 67 1,81-88-46,1 1 0,1 1 0,1 0 0,1 1 0,1 0 0,1 1 0,-9 28 0,15-40 0,1-1 0,0 1 0,0 0 0,1 0 0,0-1 0,1 1 0,0 0 0,1 0 0,0 0 0,0 0 0,1 0 0,0-1 0,1 1 0,0-1 0,0 0 0,1 1 0,1-1 0,-1-1 0,11 15 0,-4-10 0,1-1 0,0 0 0,0-1 0,1-1 0,1 0-1,0-1 1,0 0 0,0-1 0,1 0 0,1-2 0,25 9 0,0-4-242,0-1 0,1-2 1,60 4-1,-33-9-322,0-3 1,0-3-1,71-13 0,-29-3-335,118-36 1,-181 40 593,61-27 1,-88 32 232,0-1-1,0 0 1,-1-2 0,34-28-1,-54 40 75,1 1 0,-1-1 0,0 0 0,0 0 0,0 0 0,0 1 0,0-1 0,0 0 0,0 0 0,-1 0 0,1 1 0,0-1 0,0 0 0,-1 0 0,1 1 0,0-1 0,-1 0 0,1 1 0,-1-1 0,1 0 0,-1 1 0,1-1 0,-1 0 0,1 1 0,-2-1 0,2 1 0,-2-2 4,-1 0-1,1 0 1,-1 0-1,0 1 0,1-1 1,-1 1-1,0 0 1,0 0-1,0 0 0,0 0 1,0 1-1,0-1 1,0 1-1,0-1 0,0 1 1,0 0-1,0 0 0,0 1 1,0-1-1,-4 2 1,-11 1 14,0 2 1,-22 7 0,22-5-3,-26 7 25,-80 40-1,103-43-221,1 1 0,0 1 0,0 1 0,2 0 0,-27 26 0,42-37 99,1 0-1,0 0 1,-1 0-1,1 0 1,0 0-1,0 0 1,-2 5-1,4-7 72,0 0 0,0-1 0,0 1-1,0-1 1,0 1 0,0 0 0,0-1-1,0 1 1,0-1 0,0 1 0,0 0-1,0-1 1,0 1 0,0-1 0,1 1-1,-1-1 1,0 1 0,0-1 0,1 1-1,-1-1 1,0 1 0,1-1 0,-1 1-1,1-1 1,-1 1 0,0-1 0,1 1-1,-1-1 1,1 0 0,-1 1 0,1-1-1,-1 0 1,1 0 0,0 1 0,-1-1-1,1 0 1,-1 0 0,1 0 0,-1 0-1,1 0 1,0 0 0,-1 0 0,1 0 0,-1 0-1,1 0 1,0 0 0,-1 0 0,2 0-1,19-1-80,0 0 0,0-1 0,0-1-1,0-1 1,28-10 0,99-38 1044,-127 44-477,8-5 244,16-4 291,-42 17-935,0-1 1,0 1 0,0 0 0,0 0-1,0 0 1,0 0 0,0 0 0,0 0-1,0 1 1,0 0 0,0-1 0,-1 1 0,4 2-1,-2 0-67,-1 0 0,0 0 0,0 1 0,0-1 0,0 1 0,-1 0 0,1-1 0,-1 1 0,0 1 0,0-1 0,0 0 0,-1 0 0,0 1 0,2 5 0,8 20-1544,2 0-692,-6-14-1705,1 0 0,15 25-1,-1-18-6329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7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13953,'-3'5'11540,"8"17"-10701,1-8-399,2 1 1,-1-1-1,1 0 0,18 21 0,14 25 356,-22-27-635,-1 0 1,-2 0 0,-2 2-1,-1 0 1,13 62 0,-22-81-171,-1 0 1,-1 1 0,-1-1 0,0 0 0,-1 0 0,-5 26-1,3-31 10,0 0-1,-1 0 0,0 0 0,0-1 1,-1 1-1,-1-1 0,0 0 0,0 0 1,-1-1-1,-9 10 0,15-17 6,-1 0 0,1 0 0,-1-1 0,0 1 0,0-1 0,0 1 0,0-1 0,0 0 0,0 0 0,0 0 0,0 0 0,0 0 0,0 0 0,-1 0 0,1-1 0,0 1 0,0-1 0,-1 0 0,-3 0 0,4 0 4,1-1 0,-1 1 1,1-1-1,-1 1 0,1-1 1,-1 0-1,1 0 0,0 0 1,0 0-1,-1 0 0,1 0 1,0 0-1,0 0 0,0 0 1,0-1-1,0 1 1,0 0-1,0-1 0,1 1 1,-1 0-1,1-1 0,-1 1 1,1-1-1,-1 0 0,1 1 1,-1-1-1,1 1 0,0-1 1,0-2-1,0-9 8,0 1-1,1 0 0,1-1 1,0 1-1,0 0 1,1 0-1,1 0 0,0 0 1,1 1-1,0 0 1,7-13-1,10-14-306,48-63 1,-31 53-1285,2 2 0,78-69 0,32-3-5284,-98 85 825,-5 10-3682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8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9065,'1'-20'1827,"1"9"1377,-2 3 3781,17 11-6004,-13-1-908,0 0-1,0 0 1,0 0-1,0 0 1,-1 1-1,1-1 1,-1 1 0,1 0-1,-1 0 1,0 0-1,0 1 1,2 3-1,32 49 270,-31-46-309,1 4-23,-1 1 0,-1 0 0,0 0 0,-1 1 0,0-1-1,-2 1 1,0 0 0,0-1 0,-1 1 0,-3 30 0,-4-17-126,5-27 10,-1-3-1882,0 1 1828,1 0-1,0 0 0,0 0 0,-1-1 1,1 1-1,0 0 0,0-1 1,0 1-1,0-1 0,-1 0 0,1 1 1,0-1-1,0 0 0,0 0 1,0 1-1,1-1 0,-1 0 0,0 0 1,0 0-1,0 0 0,1 0 1,-1-1-1,0 1 0,1 0 0,-1 0 1,1 0-1,0 0 0,-1-1 1,1 1-1,0 0 0,0 0 0,-1-1 1,1 1-1,0 0 0,0 0 1,1-1-1,-1 0 0,1-19-4524,-6 5-2818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8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143 273 7673,'0'0'280,"0"0"0,0 1 0,-1-1 0,1 1 0,0-1 1,0 1-1,0-1 0,0 1 0,0-1 0,0 1 0,0-1 1,0 1-1,0-1 0,0 1 0,0-1 0,0 1 0,0-1 1,0 1-1,0-1 0,0 1 0,1-1 0,-1 1 0,0-1 1,0 0-1,1 1 0,-1-1 0,0 1 0,0-1 0,1 0 0,-1 1 1,0-1-1,1 0 0,-1 1 0,1-1 0,-1 0 0,1 1 1,-1-1-1,1 0 0,29 9 2148,35-4-2338,-49-5 42,0-1 1,0-1 0,0 0-1,0-1 1,19-6-1,-29 7-103,0 0 0,0-1 0,0 1 0,0-1 0,0-1 0,-1 1 0,1-1 0,-1 1-1,0-2 1,0 1 0,-1 0 0,1-1 0,-1 0 0,0 0 0,6-9 0,-7 8-11,-1 0 0,1 0 0,-1 0 0,0 0 0,-1 0 0,1-1 0,-1 1 0,0 0 0,-1-1 0,1 1 0,-1-1 0,-1 1 1,1-1-1,-1 1 0,-3-11 0,-1 2 147,0 1 0,-2 0 1,1 1-1,-2-1 0,-11-16 0,18 29-117,0 0 0,0 1 0,0-1-1,0 1 1,0-1 0,0 1 0,0-1-1,0 1 1,0 0 0,0 0-1,-1-1 1,1 1 0,0 0 0,0 0-1,0 0 1,0 0 0,0 0-1,0 0 1,-2 1 0,-1-1 136,-1 0-64,0 0 1,0 1 0,0 0-1,0 0 1,0 0 0,0 1-1,0 0 1,0 0 0,1 0-1,-1 0 1,1 1 0,-1-1-1,1 1 1,-4 4 0,-4 2 198,1 1 0,1 1-1,-18 21 1,-1 11 869,-39 76 0,39-65-658,0-2 117,-24 64 0,45-95-550,1 0 0,1 0 0,0 1 0,2 0 0,1 0 0,-2 30 0,5-42-96,1-1 0,0 1 0,0-1 0,0 1 0,1-1 0,1 0 0,0 0 0,0 0 1,8 14-1,-8-17-2,1 0 0,0-1 0,0 1 1,0-1-1,1 0 0,0 0 1,0-1-1,0 0 0,0 1 0,1-2 1,0 1-1,0-1 0,0 0 0,8 3 1,4 0-336,0 0-1,1-2 1,0-1 0,0 0 0,0-1 0,0-1 0,0-1 0,0 0 0,0-2 0,0 0 0,36-9 0,-19 1-2124,57-23 0,27-24-6875,-46 19-2151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9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15 325 12253,'-14'-1'8965,"26"-11"-3898,-1 5-6160,-1 3 1338,0 1 0,-1 0-1,1 0 1,1 1 0,14-1 0,22-5 239,-5-2-249,13-2-683,-1-3 0,67-27 0,-111 36 322,0 0 0,0-1 0,0 0-1,-1 0 1,0-1 0,-1 0-1,0 0 1,0-1 0,0 0 0,-2-1-1,9-14 1,-11 19 86,-3 3 23,1 0 0,-1 0 0,1 0 0,-1 0 1,0 0-1,0 0 0,0 0 0,0-1 0,-1 1 0,1 0 0,-1-1 1,1 1-1,-1 0 0,0-1 0,0 1 0,0-1 0,0 1 0,-1-4 1,1 4 26,-1 0 0,0 0 0,0 0 0,0 1 0,0-1 1,-1 0-1,1 1 0,0-1 0,-1 1 0,1-1 0,-1 1 0,1 0 1,-1 0-1,0-1 0,1 1 0,-1 0 0,-3-1 0,-1 0 115,-1 0 0,0 0 0,0 0-1,0 1 1,0 0 0,0 0 0,-1 0-1,1 1 1,0 1 0,-10 0 0,4 3 152,0 0 0,0 0 0,0 1 0,1 1 0,-1 0 0,1 1 0,1 0 0,-1 1 0,1 0 0,1 1 0,-1 0 0,2 1 1,-15 17-1,-1 4 385,3 1 1,0 1 0,-25 53 0,27-46-475,1 1 1,-19 64-1,34-91-194,0 1-1,2-1 1,-1 0 0,2 1 0,0-1-1,0 1 1,2 0 0,0-1 0,0 1-1,1-1 1,8 26 0,-8-35-195,0 1 0,1-1 0,0 1 0,0-1 0,0 0 0,1 0 0,-1 0 0,1-1 0,0 1 0,1-1 0,-1 0 0,1 0 0,0 0 0,0-1 0,0 0 0,0 0 0,1 0 0,-1-1 0,1 1 0,8 1 0,-3-1-620,-1-1 0,0 0 0,0-1 1,0 0-1,1-1 0,-1 0 0,0-1 0,1 0 1,-1 0-1,0-1 0,15-5 0,14-6-5210,-2-1-3619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9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43 12377,'0'8'824,"1"1"-1,0 0 0,0-1 1,1 1-1,3 9 1,4 6 660,22 40 0,2 4-325,-19-33-782,-1 1 1,-2 0-1,10 63 0,-19-83-321,-1 1-1,0 0 1,-1-1-1,-1 1 1,0-1-1,-2 1 1,0-1-1,-1 1 1,0-1-1,-12 28 1,10-30-32,-3 6 131,-1 1 0,-18 27 0,26-44-16,-1 0-1,0 0 1,0 0-1,-1 0 1,1 0-1,-1-1 1,0 1-1,0-1 1,0 0-1,0 0 1,0-1-1,-1 1 1,1-1-1,-1 0 0,0 0 1,-8 1-1,12-2-103,0-1-1,0 0 0,0 0 1,0 0-1,0 1 0,0-1 1,0 0-1,0-1 1,0 1-1,0 0 0,0 0 1,0 0-1,0 0 0,0-1 1,0 1-1,0 0 0,1-1 1,-1 1-1,0-1 0,0 1 1,0-1-1,0 0 0,1 1 1,-1-1-1,0 0 0,1 1 1,-1-1-1,1 0 0,-1 0 1,0 1-1,1-1 0,0 0 1,-1 0-1,1 0 0,0 0 1,-1 0-1,1 0 1,0 0-1,0 0 0,-1-1 1,1-3 41,0 0 0,1 0 1,-1 0-1,1 0 1,0 0-1,0 0 1,0 1-1,3-6 1,6-15 88,2 2 1,0-1 0,27-36-1,59-65-193,-17 36-3215,173-148 0,-219 207 830,2 2 0,0 1 0,43-22 0,23 3-7604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9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44 254 12581,'-24'-18'3152,"17"-6"-111,1 0-517,2 3-520,1 3 824,3-7-2020,3-5-660,11 9-964,13-9-868,-11 6-1136,-2 15-3613,6 0-5916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15 484 14861,'-3'-9'526,"0"-1"0,0 0 0,1 0 0,1 0 0,0 0-1,0 0 1,1 0 0,0 0 0,1 0 0,0 0 0,0 0 0,1 0-1,1 0 1,0 1 0,0-1 0,8-16 0,-2 10-51,1-1 0,1 2 0,0-1-1,1 1 1,0 1 0,1 0 0,1 1 0,0 1 0,1 0 0,1 0 0,-1 2 0,33-17-1,-4 7-56,0 2-1,1 1 0,90-20 0,-109 32-342,0 1 0,1 1 1,-1 1-1,1 2 0,0 0 1,-1 2-1,1 0 0,-1 2 1,1 2-1,-2 0 0,36 13 0,-47-13-57,0 1 0,0 0 0,-1 0 0,0 2 0,-1-1 0,1 2 0,-2-1 0,1 2 0,11 13 0,-15-13-15,-1-1 0,0 1 0,0 0 0,-1 0 1,-1 0-1,0 1 0,0 0 0,-1 0 0,-1 0 0,0 1 1,0-1-1,0 16 0,-2-10-3,-1-1 0,0 0 0,-1 1 0,-1-1 0,-1 0 0,-1 0 0,-9 29 0,4-22 0,-2-1 0,0 0 0,-1-1 0,-25 34 0,-10 2 0,-3-3 0,-91 81 0,109-107 0,-109 94 0,-66 63 0,201-180 0,1-2 0,1 1 0,0-1 0,-1 1 0,2 0 0,-7 10 0,9-13 0,1-1 0,-1 0 0,1 1 0,-1-1 0,1 0 0,0 1 0,-1-1 0,1 0 0,0 1 0,0-1 0,0 1 0,0-1 0,1 1 0,-1-1 0,0 0 0,0 1 0,1-1 0,-1 0 0,1 1 0,-1-1 0,1 0 0,0 0 0,-1 1 0,1-1 0,0 0 0,0 0 0,0 0 0,0 0 0,0 0 0,0 0 0,0 0 0,2 1 0,2 2 0,1-1 0,1 1 0,-1-1 0,0 0 0,1 0 0,0-1 0,-1 1 0,1-2 0,0 1 0,0-1 0,10 1 0,12-1 0,44-3 0,-52 0 0,400-38-1809,-5-20-3455,-249 34 2326,50-6-4440,0 1-5016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6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39 10841,'0'1'177,"0"-1"-1,0 1 1,0-1-1,-1 0 1,1 1-1,0-1 1,0 0-1,0 1 1,0-1-1,0 1 1,-1-1-1,1 0 1,0 0-1,0 1 1,-1-1 0,1 0-1,0 1 1,-1-1-1,1 0 1,0 0-1,0 1 1,-1-1-1,1 0 1,0 0-1,-1 0 1,1 0-1,-1 1 1,1-1-1,0 0 1,-1 0-1,1 0 1,-1 0 0,1 0-1,0 0 1,-1 0-1,1 0 1,0 0-1,-1 0 1,1 0-1,-1 0 1,1 0-1,0-1 1,-1 1-1,-3-9 5016,2 0-5182,1 7-830,1-1 2730,-6 2-1358,0 0 0,0-1-1,0 0 1,0 0-1,1-1 1,-1 0 0,-8-5-1,12 6 1126,-32 10-979,27-7-575,4-1 585,0 1-623,-5-1-60,7-1-19,0 1 0,0 0 0,0 0 0,0 0 0,0 0 0,0 0-1,0 0 1,0 1 0,0-1 0,0 0 0,0 0 0,0 1 0,0-1 0,0 0-1,0 1 1,-2 0 0,3 1-5,-1-1 1,0 1-1,0-1 0,1 1 1,-1-1-1,0 1 0,1 0 1,0-1-1,-1 1 0,1 0 1,0-1-1,0 1 0,0 0 1,0-1-1,0 1 0,0 0 1,1-1-1,-1 1 0,1 2 1,0-1-3,3 0 9,-4-1-7,1-1-1,-1 0 0,1 1 0,0-1 1,-1 0-1,1 0 0,0 0 0,0 0 1,0 1-1,0-1 0,0 0 0,0-1 1,0 1-1,2 2 0,0 0-1,25 10-21,0-6 22,-25-6 18,1-1-671,-1 1 666,1-1 1,-1 0 0,1 0 0,-1-1-1,1 1 1,-1-1 0,5-1-1,-7 2-23,2 0-20,0-2-3,28-11 223,-29 11-148,0 1 0,1 0 0,-1 0 0,1 0 0,-1 0 0,1 0 0,-1 0-1,1 1 1,3-1 0,21 61-30,58 147-11,62 136-1,-93-230 0,-26-54-210,40 63-1,-54-99-1078,2-1 0,0-1 0,1-1-1,1 0 1,34 28 0,-46-44 900,-1 0 1,1 0-1,0 0 0,1-1 0,-1 0 1,0 0-1,1 0 0,0-1 1,0 0-1,-1 0 0,1-1 1,0 0-1,0 0 0,0 0 1,1-1-1,-1 0 0,0-1 1,0 0-1,0 0 0,7-2 0,-5 0 276,0 0-1,0-1 1,0 0-1,-1-1 1,0 0-1,0 0 1,0-1-1,-1 1 1,1-2-1,-2 1 1,1-1-1,-1 0 0,0-1 1,9-13-1,10-21 1359,34-73 1,-43 75 742,-1 0 0,11-49 0,-10 1 4594,-41 105-3799,-74 85-2575,35-33-214,-337 314 6,292-280 0,-29 30-2710,62-58-2263,18-15-3264,14-2-5626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6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0 548 13397,'3'-5'348,"0"1"-1,1-1 0,0 1 1,0 0-1,0 0 1,0 1-1,0-1 0,1 1 1,0 0-1,-1 0 1,1 0-1,0 1 0,7-3 1,12-3 830,41-10-1,-34 10-549,45-11 173,114-35 361,-159 44-1009,0-2 0,-1-2-1,53-31 1,-77 40-118,0 1-1,0-1 1,-1-1 0,1 1-1,-1-1 1,-1 0-1,1 0 1,-1-1 0,4-7-1,-6 12-5,-1 0-1,0 0 0,0 0 1,0-1-1,0 1 1,0 0-1,0-1 1,-1 1-1,1-1 1,-1 1-1,0-1 0,1 1 1,-1 0-1,0-1 1,0 1-1,-1-1 1,1 1-1,-1-1 1,1 1-1,-1-1 0,0 1 1,1 0-1,-1-1 1,-1 1-1,1 0 1,0 0-1,0 0 1,-4-4-1,-1 2 116,-1-1 0,1 1 0,-1 1 0,0-1 0,-1 1 1,1 0-1,0 1 0,-1 0 0,0 0 0,1 0 0,-1 1 0,0 1 0,0-1 0,0 1 0,0 0 0,-9 2 0,-1 0 141,0 1-1,0 0 0,0 2 1,0 0-1,-31 13 0,20-2 24,2 0-1,0 2 1,1 1-1,0 1 1,2 1 0,1 1-1,0 1 1,-25 35-1,39-46-215,0 0 0,1 0 0,-11 22 0,-33 91 308,49-116-395,0 0 0,1-1 0,0 1-1,0 0 1,1 0 0,0 0-1,1 1 1,0-1 0,0 0 0,1 0-1,0 0 1,1 0 0,4 15 0,-3-18-2,0 1 1,0-1-1,1 1 1,0-1 0,0 0-1,1-1 1,-1 1 0,1-1-1,0 1 1,1-2-1,-1 1 1,1 0 0,11 5-1,-1-2-29,0-1-1,1 0 0,0-2 0,0 0 0,0-1 0,0 0 0,1-1 0,-1-2 1,1 1-1,0-2 0,29-3 0,-20 0-20,-1-2 1,0-1 0,0-1-1,0-1 1,-1-1-1,0-2 1,-1 0-1,0-1 1,-1-2-1,-1 0 1,0-2-1,0 0 1,24-26-1,-11 7 28,-2-3 0,-2 0 0,-2-2 0,-1-1 0,-3-1 1,28-61-1,34-94-10,-33 72 132,-54 123-93,1 1 1,-1 0-1,1 0 1,-1 0-1,1 0 1,0 0-1,0 0 1,0 0-1,-1 1 1,1-1-1,0 0 1,0 0-1,0 1 1,0-1 0,0 0-1,1 1 1,-1-1-1,0 1 1,0-1-1,0 1 1,0 0-1,1 0 1,-1-1-1,0 1 1,0 0-1,0 0 1,1 0-1,-1 0 1,0 0-1,0 1 1,1-1 0,-1 0-1,0 0 1,0 1-1,0-1 1,0 1-1,0-1 1,1 1-1,-1-1 1,0 1-1,0 0 1,0 0-1,1 1 1,2 1 9,1 0 0,-1 1 0,0-1 0,0 1 0,0 0 0,0 0-1,-1 1 1,5 6 0,1 8 48,-2 0 0,0 1 0,-1 0-1,5 28 1,7 85-48,-16-105-20,-1 0 0,-2-1 0,0 1 0,-2-1 0,-1 1 0,-1-1 0,-1 0 0,-2 0 0,0-1 0,-2 0 0,-1-1 0,-1 0 0,-1-1 0,-1 0 0,-1-1 0,-1 0 0,-1-1 0,-1-1 0,-1-1 0,-1-1 0,-1 0 0,0-2 0,-24 15 0,8-9 41,-1-3-1,-1-1 1,-1-2 0,0-1-1,-1-2 1,-80 15 0,-68-2-1971,0-12-5583,84-7-447,64-5-4705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7:48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10 14649,'-30'-3'2317,"-4"-3"-129,7 9-272,1 0-312,-1 0-328,0 0-256,0 3-300,1-3-472,12 6-704,4 0-312,-10 3-2924,7 0 520,-4-3-2137,3 3-4248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8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87 148 11277,'-13'-15'10532,"11"13"-8805,0-2-2508,-12-13 6392,14 17-5527,0 0 0,-1 0-1,1 0 1,0 0 0,0 0-1,0 0 1,-1 0 0,1 0 0,0 0-1,0 0 1,0 0 0,-1 0-1,1 0 1,0 0 0,0 0 0,0 0-1,-1 0 1,1 0 0,0 0-1,0 1 1,0-1 0,-1 0 0,1 0-1,0 0 1,0 0 0,0 0-1,0 1 1,0-1 0,-1 0 0,1 0-1,0 0 1,0 0 0,0 1-1,0-1 1,0 0 0,0 0 0,0 0-1,0 1 1,0-1 0,0 0-1,-3 26 886,3 15-969,0-20 0,1-10 0,2-10 0,0-9 0,5-10 0,-11 13 0,1 3 0,-11-16 1,-2 8-14,13 8-45,-21 2-1529,23 0 1577,0 0 1,0 0-1,0 0 1,0 0-1,0-1 1,0 1-1,0 0 1,0 0-1,0 0 1,1 0 0,-1 0-1,0 0 1,0-1-1,0 1 1,0 0-1,-1 0 1,1 0-1,0 0 1,0 0-1,0-1 1,0 1 0,0 0-1,0 0 1,0 0-1,0 0 1,0 0-1,0 0 1,0 0-1,0-1 1,0 1-1,0 0 1,-1 0 0,1 0-1,0 0 1,0 0-1,0 0 1,0 0-1,0 0 1,0 0-1,0 0 1,-1 0-1,1 0 1,0 0 0,0 0-1,0-1 1,0 1-1,0 0 1,-1 0-1,1 0 1,0 0-1,0 0 1,0 1 0,0-1-1,0 0 1,21-12-118,48-16 267,-50 21-206,69-40 113,-85 46-36,19-19 269,30-10 321,-49 28 479,-2 3-1068,1 0 0,-1 0-1,0 0 1,0 0 0,0 0 0,0 0-1,0 0 1,0 0 0,0 0-1,0 1 1,0-1 0,0 0-1,-1 0 1,1 1 0,-1-1 0,1 1-1,0 1 1,-11 36-12,3-20 0,-5 36 0,-9 85 0,19-122 0,1 0 0,1 0 0,0 0 0,1 0 0,1 0 0,1 0 0,0 0 0,1-1 0,10 26 0,-7-26 0,1 0 0,1-1 0,1 1 0,0-2 0,0 1 0,2-2 0,0 1 0,1-2 0,0 0 0,1 0 0,0-1 0,1-1 0,0 0 0,1-1 0,31 14 0,-27-15 0,0-1 0,0-1 0,0-1 0,1-1 0,-1-1 0,1 0 0,1-2 0,-1 0 0,0-2 0,0 0 0,1-1 0,-1-1 0,35-8 0,-43 6 0,-1-1 0,1 0 0,-1 0 0,0-1 0,0-1 0,0 0 0,16-14 0,2-4 0,33-38 0,5-5 0,-68 68 0,0 0 0,0 0 0,0 0 0,-1 0 0,1 1 0,0-1 0,0 0 0,0 0 0,0 0 0,0 0 0,0 1 0,0-1 0,0 0 0,0 0 0,0 0 0,0 1 0,0-1 0,0 0 0,0 0 0,1 0 0,-1 0 0,0 1 0,0-1 0,0 0 0,0 0 0,0 0 0,0 0 0,0 1 0,0-1 0,1 0 0,-1 0 0,0 0 0,0 0 0,0 0 0,0 0 0,0 0 0,1 1 0,-1-1 0,0 0 0,0 0 0,0 0 0,1 0 0,-1 0 0,0 0 0,0 0 0,0 0 0,0 0 0,1 0 0,-1 0 0,0 0 0,0 0 0,0 0 0,1 0 0,-1 0 0,0 0 0,0 0 0,0 0 0,0 0 0,1-1 0,-1 1 0,0 0 0,-3 18 0,-6 5 0,0 1 0,-2-1 0,0-1 0,-2 0 0,-29 39 0,21-30 0,-32 59 0,-17 60-5408,45-98 3,12-17-948,-1 8-6264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8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9 13741,'-4'10'11013,"0"20"-7215,-1 32-1860,6-45-1850,0-1-1,0 1 1,2 0-1,0-1 1,1 1 0,0-1-1,2 0 1,0 0-1,1-1 1,0 1-1,1-2 1,1 1 0,0-1-1,1 0 1,0-1-1,1 0 1,1-1-1,0 0 1,1-1 0,0-1-1,0 0 1,1 0-1,1-1 1,-1-1-1,24 9 1,-34-15-88,-1-1 0,1 0 0,0 0 0,-1 0 0,1 0 0,0 0 0,0-1 0,-1 0 0,1 0 0,0 0 0,0 0 0,-1-1 0,1 1 0,0-1 0,0 0 0,-1 0 0,1 0 0,-1-1 0,1 1 0,-1-1 0,1 0 0,2-2 0,-4 1 0,1 1 0,-1-1 0,0 0 0,0 0 0,0 0 0,0 0 0,0 0 0,-1 0 0,1 0 0,-1-1 0,0 1 0,0 0 0,0-1 0,-1 1 0,1-1 0,-1 1 0,0-1 0,0 1 0,0-1 0,0 0 0,-1 1 0,1-1 0,-3-6 0,-2-7 3,-1 0 1,0-1-1,-1 2 1,-1-1-1,-1 1 1,0 0-1,-1 1 1,0 0-1,-2 1 1,0 0-1,-21-20 1,10 14-78,-1 1 0,-1 1 0,0 1 1,-2 1-1,0 1 0,-32-13 0,33 18-2701,-1 0 0,-28-6 1,50 15-670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09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47 13841,'-1'-12'1017,"1"9"-635,0 0 0,-1 0 1,1 0-1,-1 0 1,0 0-1,0 0 0,0 0 1,0 0-1,0 0 0,0 1 1,-1-1-1,-8 4 7410,-1 17-5079,-1 15-1766,1 1 0,-6 42-1,-2 2-970,-1-3 24,-18 60 0,-30 211 0,67-341 0,0 0 0,1 0 0,0-1 0,0 1 0,0 0 0,0 0 0,1 0 0,0 0 0,0-1 0,0 1 0,1 0 0,-1-1 0,1 1 0,0-1 0,0 0 0,1 0 0,5 7 0,-6-8 0,1-1 0,-1-1 0,1 1 0,0 0 0,0-1 0,-1 1 0,1-1 0,1 0 0,-1 0 0,0 0 0,0 0 0,0-1 0,0 1 0,0-1 0,1 0 0,-1 0 0,0 0 0,0 0 0,1-1 0,-1 1 0,0-1 0,0 0 0,0 0 0,0 0 0,0 0 0,3-2 0,126-59-457,-129 61 813,1 23-255,-4-17-101,1 0 0,-1 1 0,0-1 0,0 0 0,-1 0 0,1 0 0,-1 0 0,0 0 0,-1 0 0,1 0 0,-4 7 0,2-6 0,1 0 0,0 0 0,0 0 0,1 0 0,0 0 0,0 0 0,0 0 0,1 1 0,0-1 0,0 6 0,2-6 1,0 0 1,0 0-1,0 0 0,0-1 1,1 1-1,0-1 0,0 1 1,1-1-1,0 0 1,-1 0-1,2-1 0,-1 1 1,0-1-1,1 0 0,0 0 1,0-1-1,0 1 0,0-1 1,1 0-1,-1 0 0,9 2 1,12 5-95,1-1 1,0-1 0,39 6 0,-24-7-1921,1-2-1,68 1 1,57-7-8018,-45 3-3342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1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222 149 3692,'-14'9'1659,"-17"2"8354,12-10-10824,16-1 3630,2-2-2309,-1-4-185,0 1 0,0-1 1,0 1-1,-1 0 0,0 0 1,0 0-1,0 1 1,-5-5-1,8 6-253,1 1 0,-1-1 0,0 1 0,1 0 0,0-1 0,-1 1 0,1-1 0,0 1 0,0 0 0,0 0 0,3-4 0,27-15 163,-12 10-151,-7 4-33,0 0 0,0 1 0,0 0 0,1 1-1,0 1 1,22-5 0,-20 6-24,0 1 0,0 0 1,1 0-1,-1 2 0,0 0 0,0 1 0,1 0 0,-1 1 0,25 8 0,-31-8-1,-1 1 0,0 1 0,0-1 0,0 1 0,-1 1 0,1 0 0,-1 0 0,0 0 0,-1 1 0,1-1 0,-1 2 0,0-1 1,-1 1-1,1 0 0,-1 0 0,-1 0 0,1 1 0,5 14 0,-7-14 16,0 1 0,-1-1 0,0 1 0,0 0 0,-1 0 0,0 0 1,-1 0-1,0-1 0,0 1 0,-3 13 0,0-6 62,0-1 0,-2 1-1,0-1 1,-1 0 0,-9 19 0,-4-1 201,-1-1 0,-2-1 0,-1-1 0,-31 31 0,-201 183 1737,126-126-1197,122-111-767,0 0 0,0 0-1,0 1 1,1 0 0,-9 14-1,14-21-66,0 1 0,0-1 0,1 1 0,-1-1 0,1 1 0,-1 0 0,1-1 0,0 1 0,-1 0 0,1-1 0,0 1 0,0 0 0,0-1 0,0 1 0,1 0 0,-1-1 0,0 1 0,1 0 0,-1-1 0,1 1 0,0 0 0,-1-1 0,1 1 0,0-1 0,0 1 0,0-1 0,0 0 0,0 1 0,0-1 0,0 0 0,1 0 0,-1 0 0,0 0 0,1 0 0,-1 0 0,1 0 0,-1 0 0,1-1 0,-1 1 0,4 1 0,9 2-169,0 0 0,0-1 0,0 0-1,0-1 1,1-1 0,-1 0 0,1-1 0,-1-1-1,18-2 1,-2 1-303,197-27-4218,-77 0-2025,-116 22 4311,79-14-8334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1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111 139 13377,'-40'-33'3117,"20"24"-157,0 6-348,6-12-112,4 3 3685,7-3-5421,-1-6-588,18 15-552,-1 0-948,14 0-484,-4 3-777,11-6-739,16 9-3249,-13 9-6144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1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46 13305,'-41'-35'3283,"21"25"1280,-1 9-2402,16 2-737,0 0-858,1 0 1,0 0 0,-1 1-1,1-1 1,0 1 0,0 0 0,0 1-1,-6 4 1,6-5-32,1 0-422,-1 1 0,1 0 1,-1 1-1,1-1 0,0 0 0,0 1 1,1 0-1,-1 0 0,1 0 1,0 0-1,0 0 0,0 0 0,0 0 1,1 1-1,0-1 0,0 1 1,0-1-1,0 1 0,1-1 0,-1 1 1,1-1-1,1 7 0,1 8-165,0 0 0,1-1-1,11 37 1,1-7 52,-3 0 0,-1 1 0,5 68 0,-15-101 0,0 1 0,-2 0 0,0-1 0,-1 1 0,0-1 0,-1 0 0,-1 0 0,-1 0 0,0 0 0,-1 0 0,-1-1 0,0 0 0,-1-1 0,-11 15 0,1-5-10,-1 0-1,-1-2 1,-1 0 0,-40 31 0,24-23-1347,5-1-3549,44-41-2287,61-79-2599,-36 45 3308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1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1 223 10913,'33'-75'2016,"-36"51"-24,-4 6-139,7-3 23,-3 3 0,10 2-204,-4-2-316,17 9-272,0-3-344,17 6-60,27 0-252,-4 6-780,4 3-436,-1 3-888,11-6-1016,6 6-3521,4 9-5568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4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14 177 7537,'0'0'11232,"-1"-3"-10305,-11-24 4946,13 24-5768,1 1 0,0-1 0,-1 1 0,1-1 1,1 1-1,-1 0 0,0 0 0,3-2 0,62-15-143,-64 18 123,8-13-72,0 2 6,27-34 410,-36 28-332,-2 4 302,-11 31-105,-1 0-1,2 1 0,1 0 1,0 1-1,1 0 0,1 0 1,0 1-1,2 0 1,0 0-1,2 0 0,-2 21 1,4-29-239,1-1 0,0 0 1,1 0-1,0 0 0,0 0 1,2 0-1,-1 0 0,1-1 0,1 1 1,0-1-1,0 1 0,1-1 1,0-1-1,1 1 0,0-1 1,0 0-1,1 0 0,1-1 0,-1 0 1,1 0-1,18 13 0,-10-10-92,1-1 0,0 0 0,1-1 0,0-1 0,0-1 0,1-1 1,0 0-1,0-2 0,0 0 0,0-1 0,1-1 0,0 0 0,-1-2 0,1 0 0,0-1 0,-1-2 0,0 1 0,1-2 0,21-8 0,-22 6-31,0-1 1,-1-1 0,0-1-1,32-21 1,58-54-137,-37 27 93,-68 54 109,0 5 57,2 3-37,-3-3-7,0-1 0,-1 0 0,1 1 1,-1-1-1,1 1 0,-1-1 0,1 1 1,-1 0-1,0-1 0,0 1 0,0 0 1,0 0-1,0 0 0,0 0 0,-1 0 1,1 0-1,-1 0 0,1 0 0,-1 0 1,0 1-1,0-1 0,0 0 0,0 0 1,0 0-1,-1 4 0,-7 46 148,-2 0 0,-3-1-1,-2 0 1,-22 48 0,1 4-142,-152 364-34,165-424-300,-1-2-1,-2 0 1,-1-2-1,-3-1 1,-40 40-1,62-70 99,0-1 0,0-1 0,0 0 0,-1 0 0,-11 6 0,19-12 200,0 0 0,1 0 0,-1 0 0,1 0 0,-1 0 0,1 0 0,-1 0 0,0 0 0,1 0 0,-1 0 0,1 0 0,-1 0 0,1 0 0,-1-1 0,0 1 0,1 0 0,-1 0 0,1-1 0,-1 1 0,1 0 0,0-1 1,-1 1-1,1 0 0,-1-1 0,1 1 0,0-1 0,-1 1 0,1-1 0,-1 0 0,-6-14-244,8 9 188,0 0-1,1-1 0,0 1 1,0 0-1,1 0 1,6-11-1,-5 9 29,70-135-373,145-206 0,129-100 733,-258 332 138,28-30 319,-107 133-677,1 2 279,-12 14-358,0-1 0,1 0 0,-1 0 0,0 0 0,1 1 0,-1-1 0,0 0 0,0 0 1,0 1-1,0-1 0,0 0 0,0 0 0,-1 0 0,1 1 0,0-1 0,-1 2 0,-3 13 35,-1 0 0,-1 0 0,0-1 0,0 1 0,-19 28 0,12-21-3,-14 36 1,15-27 1,-12 50 1,22-72-39,0 1-1,1 0 1,0-1 0,1 1 0,0 0-1,1 0 1,0 0 0,4 18 0,-2-17-3,1-1 0,0 0 1,0 1-1,1-2 1,1 1-1,0 0 0,0-1 1,1 0-1,12 14 0,-12-18-29,0 1 1,0-1-1,1-1 0,-1 0 0,1 0 0,1 0 0,-1-1 0,0 0 0,1-1 0,0 0 0,0 0 0,17 3 0,-8-4-68,-1 0-1,1-1 1,0-1 0,-1 0-1,1-1 1,-1-1-1,1-1 1,-1-1-1,0 0 1,0-1 0,0-1-1,-1-1 1,0 0-1,19-11 1,-16 5 27,0 0 0,-1 0 0,0-2 1,-1 0-1,-1-2 0,0 1 0,-1-2 0,-1 0 0,-1-1 1,17-30-1,65-133-217,-92 177 298,0 1 0,1-1 0,0 1 0,0 0 0,8-7 0,-8 6 84,0 8 118,-1 1-175,5 7 75,-1 0-1,0 1 1,-1 0 0,-1 0 0,0 0 0,0 1-1,4 20 1,-6-15 9,-1 0 0,0 0-1,-2 1 1,0-1 0,-1 0 0,-5 30-1,3-34-63,-1-1-1,0 0 0,-1 1 0,-1-2 0,0 1 0,0-1 0,-1 1 0,-1-2 0,-11 15 0,2-7 12,-2 0 1,0 0-1,0-2 0,-41 28 0,-96 43-637,129-75-542,-2-2 0,-34 10 1,20-8-2995,1 3-4170,25-8-2698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107 112 8161,'11'-14'5359,"-10"13"-4567,0 0 1,-1 0-1,1 0 1,-1 0-1,0 0 1,1 0-1,-1 0 0,0 0 1,0 0-1,1 0 1,-1 0-1,0 0 1,0-2-1,-4-12 62,2 9 246,-1 5-793,-30-9 213,29 9 316,-28 11-1145,-7 10 270,34-17-80,25-13 60,-17 8 127,16-20-496,-17 20 405,1 1-1,-1-1 1,1 0 0,-1 0-1,0 1 1,0-2 0,0 1-1,0 0 1,0 0 0,0-1-1,2-3 1,2-13 2257,-8 33-2026,2-1-1,-1 1 1,2 0-1,0-1 1,0 1-1,2 0 1,-1-1-1,2 0 1,0 1-1,0-1 0,1-1 1,1 1-1,0-1 1,1 0-1,13 18 1,-1-4-184,1-1 1,0-1 0,2 0 0,1-2-1,47 35 1,-54-46-54,0-1 1,1-1-1,0 0 1,1-1-1,0-1 1,0-1-1,0 0 0,1-2 1,-1 0-1,39 3 1,-42-7-17,0 1-1,0-2 1,0 0 0,0-1 0,0 0 0,0-1-1,-1-1 1,1 0 0,-1-1 0,0-1 0,-1 0-1,1-1 1,-1 0 0,19-15 0,44-49 295,-22 19 492,-115 146-742,10-18-71,-89 140 221,112-168-447,3 1 1,-31 85 0,47-106-2449,-10 51 0,14-42-1936,4 1-3530,1-8-2380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6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88 12037,'-3'-22'1516,"0"-13"-653,2 21 3364,1-3 3978,13 50-5658,-9-10-2338,-1 0-1,-1 0 0,0 1 1,-2-1-1,-1 0 0,-1 0 1,-8 39-1,-1-16-230,-2 0 1,-35 77-1,37-100 3,-1-1 0,0-1 1,-2 0-1,-20 24 0,-71 69-121,88-96 114,-12 7-48,26-23-82,7-3-826,68-21-2525,86-40-1,-23 8-398,99-39-5295,-154 60 2782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16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711 157 10713,'-3'-10'1932,"-1"-7"211,-1 1 0,-1-1-1,0 1 1,-10-18-1,14 31-2013,0 0-1,0 0 1,0 0-1,0 0 1,0 0 0,0 1-1,-1-1 1,0 1-1,1-1 1,-1 1-1,0 0 1,0 0-1,0 0 1,0 0-1,-1 1 1,1-1-1,0 1 1,-1 0-1,1 0 1,-1 0-1,1 1 1,-1-1-1,1 1 1,-1-1-1,0 1 1,-4 1-1,-11 2 92,0 2 0,1 0 0,0 1-1,0 1 1,0 1 0,1 0 0,0 1 0,1 1-1,-29 22 1,-2 7 171,-73 79 0,94-91-315,0 1 1,2 1-1,2 1 0,0 2 1,3 0-1,0 1 0,-26 65 1,43-90-68,-1 0-1,1 1 1,0-1 0,1 1 0,0-1 0,1 1 0,-1 0-1,2-1 1,-1 1 0,1 0 0,0-1 0,1 1-1,4 13 1,-3-16-3,0 0 0,0 0 0,0 0 0,1 0 0,0-1 0,0 1 0,0-1 0,0 0 1,1-1-1,0 1 0,0-1 0,0 0 0,1 0 0,0 0 0,-1-1 0,1 0 0,0 0 0,8 2 0,1 0-3,1-1 0,0-1 0,0 0 0,0-2 0,0 1 0,1-2 0,-1 0 0,0-1 0,0-1 0,0 0 0,19-6-1,-6 0-2,0-1-1,-1-1 0,0-1 0,-1-2 0,32-19 0,-45 22-7,0-1 1,0 0 0,-1-1-1,0 0 1,-1-1 0,0-1-1,-1 0 1,-1 0 0,0-1-1,-1 0 1,0-1 0,-2 0-1,10-28 1,-13 33-4,-1-1 0,-1 0 0,0 0-1,-1-1 1,0-13 0,4-29-125,-4 52 121,-1 7-7,5 16 23,0 1 1,1-1-1,1 0 0,1 0 0,1-1 1,22 36-1,25 28-2289,1-12-5200,-44-56 863,-6 1-4343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7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45 7501,'-3'-1'427,"-1"-1"1,2 1-1,-1-1 0,0 0 1,0 0-1,0 0 1,1 0-1,-1 0 1,1-1-1,0 1 1,0-1-1,0 0 1,0 1-1,0-1 0,1 0 1,-3-4-1,3 4 1003,-1 4-1191,0 0 0,0-1 0,1 1 0,-1-1 0,0 1 1,0-1-1,0 0 0,0 0 0,0 0 0,0 0 0,-3 0 0,-10 1 564,6 1-413,-1 1-1,1 1 1,0 0-1,0 0 1,1 1 0,-1 0-1,1 0 1,-8 8-1,-2 1 433,2 1 1,-22 24-1,24-22-620,1 1-1,0 0 1,1 1 0,1 1 0,1-1 0,0 2 0,2-1 0,1 1 0,0 1 0,1-1 0,2 1-1,0 0 1,1 0 0,1 0 0,1 0 0,2 1 0,0-1 0,1 0 0,1 0 0,7 27-1,-9-45-245,0-1-1,0 1 1,0-1-1,0 1 1,1-1-1,-1 1 1,1-1-1,0 0 0,0 0 1,0 0-1,1 0 1,-1 0-1,1 0 1,0-1-1,-1 1 1,1-1-1,0 1 1,0-1-1,1 0 0,-1-1 1,0 1-1,1 0 1,-1-1-1,1 0 1,-1 0-1,1 0 1,4 0-1,-1 0-14,1-2-1,-1 1 1,1-1-1,-1 0 1,1 0-1,-1-1 1,0 0 0,1-1-1,-1 1 1,0-1-1,0-1 1,-1 1-1,9-7 1,19-16-109,42-41 0,-47 40 332,-26 24 1215,-5 7-902,-7 14 118,5-10-383,1 0-1,-2-1 1,1 1 0,-8 8 0,2-4-69,1 1 0,0 0 0,0 0 1,2 1-1,-1 0 0,2 1 1,0-1-1,1 1 0,-5 20 1,9-29-148,0-1 0,0 1 0,1 0 0,-1 0 0,1-1 0,1 1 0,-1 0 0,1-1 0,0 1 0,0 0-1,1-1 1,-1 1 0,1-1 0,0 0 0,1 1 0,-1-1 0,1 0 0,0-1 0,1 1 0,-1 0 0,1-1 0,0 0 0,0 0 0,0 0 0,0 0 0,1-1 0,0 1 0,-1-1 0,7 3 0,6 2-532,0 0-1,0-2 1,1 1-1,0-2 1,0-1-1,32 5 1,114-4-7886,-85-5 1691,6 3-4029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19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432 161 6681,'0'0'15106,"0"-3"-14357,0 1-606,0 0 1,-1 1-1,1-1 0,0 0 1,-1 0-1,1 1 0,-1-1 1,0 1-1,0-1 0,1 0 1,-1 1-1,0-1 0,0 1 1,0 0-1,0-1 0,-1 1 1,1 0-1,0 0 0,-1-1 1,1 1-1,-1 0 0,1 1 1,-1-1-1,1 0 0,-1 0 1,1 1-1,-1-1 0,0 0 1,1 1-1,-1 0 0,0-1 1,0 1-1,1 0 0,-7 0 3558,4 3-4325,-9 11 561,9-10 24,-2 8-88,-18 21-857,-12-57 1131,35 23-138,1 1 1,-1 0-1,1-1 0,-1 1 1,0-1-1,1 0 0,-1 1 1,1-1-1,-1 1 0,1-1 1,0 0-1,-1 1 0,1-1 1,-1 0-1,1 1 0,0-1 1,0 0-1,0 0 0,-1 1 1,1-1-1,0 0 0,0 0 1,0 1-1,0-1 0,0 0 1,0 0-1,0 0 0,0 1 1,1-1-1,-1-1 0,1 0 0,0 0-1,1 0 0,-1 0 1,1 0-1,-1 1 1,1-1-1,-1 0 0,1 1 1,0-1-1,2-1 1,8-5-6,-1 2 1,22-10 0,-30 14 8,31-11-7,1 0 0,0 2 1,42-7-1,110-9 3,-170 25-9,1 1 1,-1 0-1,0 1 0,1 1 1,-1 1-1,34 8 0,-44-8 1,0 0 0,0 1 0,0 0 0,0 0-1,0 1 1,0 0 0,-1 0 0,0 1 0,0-1 0,0 1-1,-1 0 1,1 1 0,-1 0 0,0 0 0,-1 0 0,0 0-1,0 0 1,5 12 0,-4-8 2,-1 1 0,-1 0 0,0 0 0,-1 0 0,0 0 0,-1 0 0,0 0 0,0 0 0,-1 1 0,-1-1 0,0 0 0,0 0 0,-1 0 0,-1 0 0,0 0 0,-4 11 0,-9 15 6,-1-2 0,-2 1 0,-29 40-1,25-41-1,-36 74-1,57-105-5,1-1-1,-1 1 0,1 0 1,0 0-1,0 0 1,1 0-1,-1 0 1,1 0-1,0 0 1,0 0-1,0 0 1,1-1-1,-1 1 1,1 0-1,0 0 0,0 0 1,0 0-1,0 0 1,1-1-1,0 1 1,0-1-1,0 1 1,0-1-1,0 0 1,1 0-1,-1 0 1,1 0-1,0 0 1,0 0-1,0-1 0,5 4 1,9 5-2,0-1 1,0-1-1,1-1 1,37 12-1,-46-17 11,192 56-2,-27-10 138,-170-47-103,-1-1-1,1 0 1,-1 0-1,0 1 0,1 0 1,-1 0-1,0 0 1,0 0-1,0 0 1,-1 1-1,1-1 1,-1 1-1,1-1 1,-1 1-1,3 4 1,-5-5-17,1-1 0,-1 1 0,1-1 0,-1 1 0,1 0 0,-1-1 0,0 1 0,0 0 0,0 0 0,0-1 0,0 1 0,0 0 0,-1-1 0,1 1 1,-1 0-1,1-1 0,-1 1 0,1-1 0,-1 1 0,0 0 0,0-1 0,0 0 0,0 1 0,0-1 0,0 1 0,0-1 0,0 0 0,0 0 0,-1 0 0,1 0 0,0 0 0,-1 0 1,-1 1-1,-14 9 117,-1 0 1,0-1 0,0-1 0,-1 0 0,-1-2-1,-21 6 1,-124 22 51,-290 27-1665,27-5-7343,319-34 1520,15 1-4910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0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500 13 11941,'-3'-2'244,"0"1"-1,0-1 0,0 1 1,0 0-1,0 0 1,0 0-1,0 0 0,0 0 1,0 1-1,-1-1 1,1 1-1,0 0 0,0 0 1,-1 0-1,1 0 1,-3 1-1,-1 1 255,1 1 0,1-1 0,-1 1 0,0 0 0,1 0 0,-1 1 0,-7 6-1,-12 13 884,1 1-1,2 0 0,0 2 0,2 1 0,1 0 0,-31 58 0,17-18-619,2 1 0,3 2 0,-31 118 0,44-132-767,4-18-335,1 1 0,-6 62 1,13-63-1423,2 0 0,6 64 1,6-44-3114,8 2-4331,-1-17-177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0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13665,'0'0'2276,"-3"2"16,0 2-1901,-1 0 0,0 0 0,1 0-1,0 0 1,0 0 0,0 1 0,1-1 0,-1 1 0,1 0 0,0 0-1,1 0 1,-3 8 0,2-3-39,1 0 1,0 0-1,1 0 0,0 0 0,1 0 0,1 12 1,5 11 272,2 0 1,24 62 0,-17-57-546,1-1 0,2-1 0,1 0 0,2-2 0,29 37 0,-25-41-596,1 0 1,2-2-1,0-1 1,2-2-1,1 0 1,1-2-1,0-2 1,2-1 0,37 15-1,-57-28 363,1-2 0,0 0 0,0 0 0,0-1 0,0-1 1,1-1-1,-1-1 0,1 0 0,-1-1 0,1 0 0,23-5 0,-29 3 204,-1 0 0,1-1 0,-1 0 0,0-1 0,0 0 0,0-1 0,-1 0 0,0-1 0,0 1 0,0-2 0,0 1 0,-1-1 0,0-1 0,-1 1 0,0-1 0,0-1 0,-1 1 0,10-17 0,-5 4 751,-2 0 1,0 0-1,-1-1 0,-1-1 1,8-42-1,-4 25 859,-1 1 1649,-10 39-3292,0 0 0,0 0 0,0 0 0,0 0 0,0 0 0,0 0 0,0 0 0,0 0 0,0 0 1,0 0-1,0 1 0,-1-1 0,1 0 0,0 0 0,0 0 0,0 0 0,0 0 0,0 0 1,0 0-1,0 0 0,0 0 0,0 0 0,0 0 0,0 0 0,-1 0 0,1 0 0,0 0 1,0 0-1,0 0 0,0 0 0,0 0 0,0 0 0,0 0 0,0 0 0,-1 0 0,1 0 1,0 0-1,0 0 0,0 0 0,0 0 0,0 0 0,0 0 0,0 0 0,0 0 0,0 0 1,0 0-1,-1 0 0,1 0 0,0 0 0,0 0 0,0 0 0,0 0 0,0-1 0,0 1 1,-15 25-149,-2 7 62,2 1-1,2 1 1,1 0-1,-11 50 1,-16 146-8090,32-175 3920,4-8-2287,8 6-3995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0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262 142 12217,'2'2'256,"1"0"-1,-1 0 1,0 0-1,0 0 1,0 0-1,0 0 1,-1 1-1,1-1 1,0 1-1,-1-1 1,0 1-1,0 0 1,0-1-1,0 1 1,0 0 0,0 0-1,-1 0 1,1 0-1,-1 0 1,0-1-1,0 1 1,0 0-1,0 0 1,-1 4-1,1 3 153,-2 21 2017,-6 40 0,-2 15-384,9-50-1155,6 65 0,-3-89-757,0 1 1,0-1 0,1 0 0,1 0 0,0 0 0,1-1 0,0 0 0,12 19 0,-15-26-107,1-1-1,-1 1 0,1-1 1,0 0-1,0 0 0,0-1 0,0 1 1,0 0-1,1-1 0,-1 0 1,1 0-1,0 0 0,0 0 1,0-1-1,0 1 0,0-1 1,0 0-1,0 0 0,0 0 1,0-1-1,0 0 0,0 1 0,1-2 1,-1 1-1,0 0 0,0-1 1,0 0-1,0 0 0,0 0 1,0 0-1,8-4 0,-4 1 20,1 0-1,-1-1 1,1 0-1,-1-1 1,-1 0-1,1 0 0,-1 0 1,0-1-1,-1 0 1,1-1-1,-2 1 1,10-16-1,-8 9 0,0-1-1,-1 0 1,-1 0-1,-1 0 1,0-1 0,-1 0-1,0 1 1,-1-1-1,-1 0 1,-1 0 0,0 0-1,-1 0 1,-1 0-1,0 0 1,-1 0 0,-1 1-1,0-1 1,-10-21-1,5 18-41,0 0 0,-1 1-1,-1 0 1,-1 0-1,0 1 1,-2 1-1,1 0 1,-2 1 0,0 0-1,-1 1 1,-1 1-1,0 0 1,-28-15-1,27 19-437,0 1-1,-1 0 0,1 1 0,-35-7 0,33 10-805,1 2 0,-1 0 1,1 1-1,-38 3 0,53-2 583,-1 1 1,0 0-1,1 0 0,-1 0 1,1 0-1,-1 0 0,1 1 0,0 0 1,-1 0-1,1 0 0,0 1 1,0-1-1,0 1 0,-6 6 0,0 10-8854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2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670 138 9173,'4'-15'807,"-2"9"-84,0 0 1,-1 0-1,1 0 1,-2 0-1,1 0 1,0 0-1,-1 0 1,0 0-1,-1 0 1,0-7-1,-2-5 2623,3 17-3048,0-1 0,0 1 0,0-1 0,0 1 0,-1-1 0,1 1 0,0-1 0,-1 1 0,1 0 0,-1-1 0,0 1 0,1-1 0,-1 1 0,0 0 0,0 0 0,0 0 0,0-1 0,-2 0 0,3 1-218,-1 1 0,0-1 0,1 1 0,-1 0 0,0-1 0,1 1 0,-1 0-1,0 0 1,1-1 0,-1 1 0,0 0 0,0 0 0,1 0 0,-1 0 0,0 0-1,1 0 1,-1 0 0,0 0 0,0 0 0,1 0 0,-1 0 0,0 1 0,1-1-1,-2 1 1,-21 14 841,-23 34-245,37-37-299,-30 33 104,3 1 0,1 2 0,-53 99 0,75-119-489,0 1 1,2 0 0,1 0-1,2 1 1,0 1-1,3-1 1,0 1 0,2 0-1,0 37 1,5-43 7,1 0 0,1 0 0,1 0 0,1-1 0,15 39 0,60 114 0,-55-123 0,-22-46 0,0 0 0,-1 1 0,0-1 0,2 13 0,-5-18 0,1-1 0,-1 1 0,0-1 0,1 1 0,-1-1 0,0 1 0,-1-1 0,1 0 0,0 1 0,-1-1 0,1 1 0,-1-1 0,0 0 0,0 1 0,0-1 0,0 0 0,0 0 0,-1 0 0,1 1 0,0-1 0,-3 2 0,-3 1 8,1-1-1,-1 0 1,0-1-1,0 1 1,-1-1-1,1 0 1,-1-1-1,1 0 1,-1 0-1,0-1 1,1 0-1,-14 1 1,-12-1-1024,-56-6 0,55 2-337,-33-4-1269,16-5-2208,38 10 3417,-14-5-1174,12-3-3224,6-6-3422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2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9653,'27'-24'6416,"-17"9"-5487,-4 0-293,15 18-384,-1 3-640,6 3-652,5-3-633,5 9-2591,18 9-3273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3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498 0 10241,'-6'32'3639,"-17"53"1,-44 84-594,22-63-2273,26-61-510,-2-1 1,-43 66 0,-67 73 263,76-118-313,32-39 130,-20 29 0,43-54-337,0 0 0,0 0 0,0 0 0,0 0-1,0 0 1,0 0 0,0 0 0,1 0-1,-1 0 1,0 0 0,1-1 0,-1 1-1,1 0 1,-1 0 0,1 0 0,-1-1-1,1 1 1,-1 0 0,1 0 0,0-1-1,-1 1 1,3 0 0,-2 1 4,0-1-22,1 1 0,0-1 0,0 1 0,-1-1 1,1 0-1,0 0 0,0 0 0,0 0 0,0 0 1,1 0-1,-1 0 0,0-1 0,0 1 0,0-1 1,3 1-1,17 0-329,-1-1 1,1-1-1,-1-1 0,1-1 1,21-5-1,124-35-3413,-120 30 2622,0-2-762,0-3 0,50-25 0,-51 21-594,28-12-2994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49 9693,'-6'-7'923,"-10"-15"-751,12 2 8332,-19 22-5091,18 0-3158,0 0-1,0 1 0,0-1 0,0 1 1,0 0-1,1 0 0,-1 0 0,1 1 0,0-1 1,0 1-1,0 0 0,1 1 0,-1-1 0,1 0 1,0 1-1,-3 5 0,-7 16 972,-20 49 1,24-54-858,-16 45 595,-21 80 0,39-116-922,0 1-1,2 0 1,2 0 0,0 1-1,3 32 1,0-60-79,0-1-1,1 0 1,-1 0 0,1 0-1,-1 0 1,1 0 0,0 0-1,0 0 1,0 0 0,1 0-1,-1 0 1,1-1 0,0 1-1,-1 0 1,1-1 0,0 1-1,1-1 1,-1 0 0,0 0-1,4 3 1,1-4-134,4-2 111,10-1-110,0-1 1,39-10-1,-57 12 150,13 35 170,-6 17 55,-9-39-153,2 0 0,-1 0 1,1 0-1,1-1 0,8 20 1,-7-22-79,0-1 0,1 0 1,-1 0-1,2 0 1,-1-1-1,1 0 1,0 0-1,1 0 0,0-1 1,0 0-1,17 9 1,-9-7-591,2-1 1,-1 0-1,1-1 1,0-1-1,28 4 1,30 0-5005,-24-6-3307,-16-3-694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6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1 245 7157,'1'-2'2108,"18"-20"5985,-19 18-6891,0-1-1340,0 2 517,0 1 1,0-1-1,0 0 0,0 0 0,0 1 0,-1-1 0,1 0 0,-1 1 0,0-1 0,0 0 1,0 1-1,0-1 0,0 1 0,0-1 0,-1 1 0,1 0 0,-5-6 4621,6 14-4885,1 1-1,0-1 1,0 0 0,1 0 0,-1 0 0,1 0-1,1 0 1,-1 0 0,6 8 0,35 48 197,-30-45-195,6 8-72,1-1 0,2 0 0,0-2 0,1-1 0,1-1 0,30 19 1,-35-27-242,1 0 0,0-1 0,1-2 0,1 0 0,-1-1 0,1-1 0,0-1 1,46 6-1,-31-9-110,0-1 1,1-2-1,-1-2 1,0-1-1,0-2 1,47-12 0,-65 11 272,0 0 0,0 0 1,0-2-1,-1-1 1,0 0-1,-1-1 1,0-1-1,-1 0 0,0-2 1,0 0-1,-1 0 1,-1-1-1,16-22 1,-15 12 280,-1-1 1,-1-1 0,-1 0 0,-2-1 0,0 0 0,6-35 0,13-32 1410,-6 23 90,-79 200-1535,-1 29-437,-60 179 700,85-230-1971,-22 131 0,42-147-3888,7-31-2070,4 2-6763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17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64 11889,'-1'-3'2210,"0"-2"-1641,1 0 0,-1 1 0,-1-1 0,1 0 0,-1 1 1,0-1-1,0 1 0,0 0 0,0-1 0,-1 1 0,-3-4 1,4 6 692,-3 2-181,-4 1-850,0 0 0,0 1-1,1 0 1,-1 1 0,1-1-1,-1 2 1,1-1 0,-11 7-1,7-1-8,0-1-1,0 2 0,1 0 1,-18 19-1,15-13-131,-1 1 0,2 0 0,1 1 0,0 1 0,1 0 0,1 0 0,1 1 1,0 0-1,2 1 0,0 0 0,2 0 0,0 0 0,1 1 0,-1 29 0,5-40-83,0 0 0,1 1 0,0-1 0,1 1 0,1-1 1,-1 0-1,2 0 0,7 17 0,-9-24-21,-1-1 0,1 0 0,1 0 0,-1 1 0,0-1 0,1 0 0,-1-1 0,1 1 0,0 0 0,0-1 0,0 0 0,0 0 0,0 0 0,1 0 0,-1 0 0,1 0 0,-1-1 0,1 0 0,0 0 0,-1 0 0,1 0 0,0 0 0,0-1 0,0 0 0,0 1 0,-1-1 0,9-2 1,-2 1-2,0-1 1,0-1 0,0 0-1,0-1 1,0 1 0,-1-2-1,1 1 1,-1-2 0,0 1-1,-1-1 1,1 0 0,-1-1-1,-1 0 1,10-10 0,-11 9 81,0 1 1,0-1-1,-1-1 1,0 1-1,-1-1 1,0 0-1,0 0 1,-1 0-1,0 0 1,-1-1-1,0 1 0,0-1 1,0-16-1,12-44 1443,-13 67-559,1 6-628,4 8-200,0-1-1,0 2 1,-1-1-1,0 0 1,-1 1 0,-1 0-1,4 21 1,8 94 305,-6-4-355,-6 0 0,-5 0 1,-5 0-1,-29 150 0,32-253-79,-1 0 0,-1-1 0,-1 1 0,0-1 0,-1 0 0,-2-1 0,1 0 0,-2-1-1,-1 0 1,-16 20 0,19-27 0,-1-1-1,0 1 0,0-2 1,-1 1-1,0-2 0,0 1 0,-1-2 1,0 1-1,0-1 0,-1-1 1,1-1-1,-1 1 0,0-2 0,-1 0 1,1-1-1,-21 2 0,28-4 5,0 0 0,1 0 0,-1 0-1,1-1 1,-1 0 0,0 0 0,1-1-1,0 1 1,-8-4 0,11 4 1,0 0 0,0 0 0,0 0 0,1-1 0,-1 1 0,0-1-1,0 1 1,1-1 0,-1 1 0,1-1 0,0 0 0,-1 0 0,1 0 0,0 0 0,0 0 0,0 0 0,0 0 0,1 0 0,-1 0 0,0 0 0,1 0 0,-1 0 0,1-1 0,0 1 0,0 0 0,0-3 0,2-8-43,0 0 0,0-1 1,2 1-1,-1 1 0,2-1 1,0 0-1,9-16 0,55-87-529,-55 94 442,195-268-2081,-24 34-1034,-7 7-3140,-158 224 4544,27-27 1,4 6-5413,-35 34 1537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6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24 14721,'-57'-24'10321,"44"67"-4389,-12 118-4074,9-45-1923,-37 353 38,49-368-3172,2 1-3341,5-63-957,0-12-5023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6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2 15409,'-20'-1'1827,"-4"2"1298,24 0-3004,-1-1-1,1 1 1,0 0 0,-1-1 0,1 1-1,0 0 1,-1-1 0,1 1 0,0 0-1,0 0 1,0 0 0,-1-1-1,1 1 1,0 0 0,0 0 0,0-1-1,0 1 1,1 0 0,-1 0 0,0 0-1,0-1 1,0 1 0,1 0-1,-1 0 1,0-1 0,1 1 0,-1 0-1,0-1 1,1 1 0,0 1 0,77 158 4970,68 68-4471,-131-208-1107,1 0 0,1-2-1,0 0 1,2-1 0,0-1-1,1 0 1,0-2 0,1 0 0,1-2-1,33 15 1,-41-22 320,1-2 1,0 0-1,-1 0 0,1-2 1,0 0-1,0 0 1,0-1-1,0-1 0,0-1 1,28-6-1,-37 6 273,0 0 0,-1 0 0,1 0 0,-1-1 0,1 0 0,-1 0 0,0-1 0,0 1 0,0-1 0,8-8 1,14-11 1570,-10 9 498,27-31 1,-42 42-1466,22 23 727,-23-15-1404,0-1 0,0 0 0,0 0 0,-1 1 0,1-1 0,-1 1 0,0-1 0,-1 0 0,1 1 0,-2 6 0,0 9-339,2 7-1361,1 0 0,8 46 0,1 15-6347,-4-56 1840,11 3-3674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7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0 197 11277,'1'-3'6299,"1"-2"-5844,5-11 4487,-3 17-2258,-1 10-1163,15 100 3086,6 56-3621,-9-60-990,-11-80 4,1-1 0,2-1 0,0 1 0,1-1 0,2 0 0,0-1 0,2 0 0,0-1 0,23 32 0,-28-48 0,0 1 0,0-1 0,1-1 0,-1 0 0,1 0 0,1 0 0,-1-1 0,1 0 0,0 0 0,0-1 0,0-1 0,1 1 0,-1-1 0,1-1 0,0 0 0,0 0 0,0-1 0,17 0 0,-14-2 0,0 0 0,0 0 0,0-1 0,0-1 0,0 0 0,0-1 0,-1 0 0,0-1 0,0 0 0,0-1 0,-1-1 0,0 0 0,0 0 0,10-9 0,-4 0-31,-1 0 0,-1-1 0,-1 0 0,0-1 0,-1-1 0,-1 0 0,-1-1 0,-1 0 0,0-1 0,-2 0 0,0 0 0,-2-1 0,7-36 0,-8 28-10,-2 1 0,-1 0 0,-1-1 0,-2 0 0,-1 1 0,-1 0 0,-2-1 0,-1 1 0,-1 1 0,-11-30 0,12 42-250,-1 1 0,0 1 0,-1-1 0,0 1-1,-1 1 1,-1-1 0,0 2 0,-1-1 0,0 2 0,-1-1-1,0 1 1,-1 1 0,-21-14 0,27 22-562,0 0 0,0 0 1,0 0-1,0 1 0,0 0 1,0 0-1,-1 1 0,1 0 0,0 1 1,0-1-1,0 1 0,0 0 0,-1 1 1,-11 4-1,19-6 807,-44 17-11939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9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330 85 10357,'-1'-3'469,"-1"-1"-1,1 1 1,-1-1-1,1 1 1,0-1 0,0 0-1,1 1 1,-1-1-1,1 0 1,-1 1 0,1-1-1,1-6 1,-1 1 834,0 4 1018,-1 5-2104,0 0 0,0 0-1,0 0 1,0-1 0,0 1 0,1 0 0,-1-1-1,0 1 1,0-1 0,0 0 0,0 1-1,0-1 1,1 1 0,-1-1 0,0 0-1,0 0 1,0-1 0,-9-5 962,9 7-1103,1 0-1,-1 0 0,0 1 0,1-1 1,-1 0-1,0 1 0,1-1 1,-1 0-1,1 1 0,-1-1 1,1 1-1,-1-1 0,1 1 1,-1-1-1,1 1 0,-1-1 1,1 1-1,-1 0 0,1-1 0,0 1 1,-1-1-1,1 2 0,-33 52 2134,-23 39-211,-72 160 0,115-223-2030,2 1-1,1 0 1,1 1 0,2 0-1,1 0 1,2 0-1,1 1 1,1 0-1,6 62 1,-2-79 32,1-1 0,0 1 0,1 0 0,1-1 0,0 0 0,1 0 0,1-1 0,0 1 0,1-1 0,1-1 0,0 0 0,1 0 0,0-1 0,1 0 0,0 0 0,1-1 0,0-1 0,1 0 0,0-1 0,0 0 0,1-1 0,0-1 0,1 0 0,-1-1 0,1 0 0,1-1 0,-1-1 0,22 3 0,-31-6 0,0 0 0,0-1 0,0 1 0,0-1 0,0-1 0,0 1 0,0-1 0,0 0 0,0-1 0,0 1 0,0-1 0,-1 0 0,1-1 0,-1 0 0,1 1 0,-1-1 0,0-1 0,0 1 0,0-1 0,-1 0 0,1 0 0,-1-1 0,0 1 0,0-1 0,-1 0 0,1 0 0,-1 0 0,0 0 0,0 0 0,-1-1 0,0 0 0,0 1 0,0-1 0,0 0 0,-1 0 0,0 0 0,0 0 0,-1 0 0,0 0 0,0 0 0,0 0 0,-1 0 0,0 0 0,0 0 0,0 0 0,-1 0 0,0 0 0,0 1 0,0-1 0,-1 1 0,-3-6 0,-3-3-139,-1 1 0,0 0 0,-1 0 0,0 1 0,-1 1 0,0 0 0,-1 0 0,0 1 0,0 1 0,-1 0 0,-1 1 0,-26-11 0,37 18-496,0 0 0,1 0 0,-1 0 0,0 0 0,0 1 0,-7-1 0,2 0-958,6 1-1285,25 6-5357,3 0-2590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9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0 13833,'-18'3'1113,"-1"0"0,1 1 1,0 1-1,-33 13 0,43-14-593,0 0 1,0 0 0,1 1 0,0 0 0,0 1-1,0-1 1,0 1 0,1 0 0,0 1 0,0 0-1,1-1 1,0 2 0,-5 8 0,5-8-279,1 1-1,1-1 1,0 1 0,0-1 0,0 1 0,1 0-1,0 0 1,1 0 0,0 1 0,0-1 0,1 0-1,0 0 1,1 0 0,0 1 0,4 13 0,-2-13-214,1 0 1,0-1 0,0 0 0,1 0 0,0 0 0,1-1-1,0 1 1,0-2 0,1 1 0,0 0 0,0-1-1,0-1 1,17 12 0,-12-10-141,1 0 1,-1-1-1,2 0 0,25 8 1,-34-13 80,0-1 0,0 0 1,0 0-1,0 0 0,1-1 1,-1 0-1,9 0 0,-12-1 18,1 1 1,-1-1-1,0 1 0,0-1 0,1 0 0,-1 0 1,0 0-1,0 0 0,0 0 0,0 0 1,0-1-1,0 1 0,0-1 0,0 1 0,-1-1 1,1 0-1,1-2 0,-1 1 8,-1-1-1,1 1 1,-1-1-1,0 1 0,0-1 1,0 1-1,-1-1 1,1 0-1,-1 1 1,0-1-1,0 0 1,0 1-1,-1-1 1,1 0-1,-2-5 1,-1-4-4,-1 0 0,0 0-1,-7-15 1,-1 4-51,0 1 0,-2 0 0,-1 1 0,-1 0 0,0 1-1,-32-30 1,20 26-1406,0 1 0,-34-22 0,18 24-5765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29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75 10265,'0'-2'456,"1"0"1,-1-1 0,0 1-1,0-1 1,1 1-1,-2-1 1,1 1-1,0-1 1,0 1-1,-1 0 1,0-1 0,1 1-1,-1 0 1,0-1-1,0 1 1,0 0-1,-3-4 1,-7-23 10022,11 35-10014,0 0-1,-1 0 1,1 0-1,-1-1 1,-1 1-1,1 0 1,-4 9-1,0 1-385,-18 97-76,4 1 1,-4 149-1,28-198-928,-4-62 653,3-4 50,15-3-3,36-14 0,-53 17 437,1 3 73,-1 1-219,0-1-1,0 1 1,0 0-1,0 0 1,-1 0 0,1 0-1,-1 0 1,0 1 0,0-1-1,0 0 1,0 1 0,0-1-1,-1 1 1,0-1-1,1 1 1,-1-1 0,-1 0-1,1 1 1,-1 3 0,0-1-62,1 0 1,0 0-1,0 0 1,1 0-1,-1-1 1,1 1 0,0 0-1,1-1 1,0 1-1,0 0 1,0-1-1,4 7 1,3 0 0,0 0 0,1-1 0,0 0 0,1-1 0,1 0 0,-1-1 0,2 0 0,-1-1 0,1 0 0,0-1 0,1-1 0,-1 0-1,24 7 1,5-1-633,0-2-1,1-1 1,66 4-1,133-13-7061,-133-4-727,-29 4-2814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1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 16025,'-2'-1'7150,"9"13"-3679,22 45 550,-4 32-3450,-4 1 0,-4 1 0,10 165 0,-23-80-663,-19 181 0,-47 64 736,30-238-1910,7 1-4840,22-143-2405,6-19-6033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25 13961,'1'-1'295,"0"-1"-1,0 0 1,0 1-1,0-1 1,1 0-1,-1 1 1,1 0-1,-1-1 1,1 1-1,-1 0 1,1 0-1,0 0 1,-1 0-1,1 0 1,0 0-1,0 0 1,0 1-1,0-1 0,-1 1 1,1-1-1,0 1 1,0 0-1,0 0 1,0 0-1,0 0 1,0 0-1,0 0 1,0 0-1,0 1 1,0-1-1,3 2 1,4 2 22,0 0 1,0 1-1,-1 0 1,1 1-1,-1 0 0,0 0 1,-1 1-1,0 0 1,8 9-1,5 4 184,21 19-88,-2 2 0,-1 2-1,-2 2 1,-2 0-1,32 60 1,-56-85-403,0 0 0,-2 0-1,-1 1 1,0 0 0,-1 1 0,-2-1 0,3 24 0,-6-29-69,-1 0-1,0 0 1,-1 0 0,-1-1 0,0 1-1,-1 0 1,-1-1 0,-1 0 0,0 0 0,-14 28-1,6-21-38,0 0-1,-2-1 0,-1 0 0,0-1 0,-2-1 1,0-1-1,-1 0 0,-1-1 0,0-2 0,-31 19 1,-26 10-360,-139 57 1,53-28-695,104-46 13,56-26 586,21 5-363,13-3 516,39 1 0,-39-4 243,-1 2 0,31 6 0,-31-1 169,-1 1 0,0 1 1,-1 1-1,0 2 0,29 17 1,-10-1 364,83 66 0,-108-76-261,96 71 629,-97-75-598,1-1 1,0-1 0,46 17 0,-35-19-119,1-1 1,0-1-1,0-2 0,1-1 1,0-2-1,-1-1 0,1-2 1,0-2-1,57-9 0,-46 3-69,0-2 0,-1-3-1,0-1 1,-1-2 0,80-42-1,-74 33-10,16-10 197,-69 71 493,2-28-546,1 1 0,0 0 1,0 0-1,1 0 0,0 0 1,1-1-1,0 1 0,0-1 1,1 1-1,0-1 1,1 0-1,0 0 0,0 0 1,6 8-1,-2-6-14,0 0 1,1 0-1,0-1 1,1 0-1,0-1 1,0 0-1,1 0 0,20 10 1,-1-4-42,0-2 1,0-1-1,1-2 1,1 0-1,-1-2 1,1-2-1,33 2 1,-23-4-237,-1-2 1,1-1-1,0-3 1,-1-1 0,1-2-1,-1-2 1,-1-2 0,1-1-1,59-26 1,-88 31 157,-1-1 0,0 0 0,0 0 0,-1-1 0,0-1 0,0 0 0,-1 0 0,0-1 0,-1 0 0,0 0-1,-1-1 1,0 0 0,0 0 0,-1-1 0,6-16 0,-11 24 32,0 0 0,0 0 0,0 0-1,0 0 1,-1 0 0,0 0 0,0 0 0,0 0-1,0 0 1,0 0 0,-1 1 0,0-1 0,0 0-1,0 0 1,0 0 0,-1 0 0,1 1 0,-1-1-1,0 1 1,0-1 0,0 1 0,-1 0 0,1-1-1,-1 1 1,0 1 0,1-1 0,-5-3 0,-1 0-1,-1 0 1,0 0 0,0 1 0,0 0 0,-1 1-1,0 0 1,0 0 0,-17-3 0,10 3 1,1 2 0,-1 0 0,0 1 0,0 0 0,0 1 0,0 2 0,0-1 0,0 2 0,0 0 0,1 1 0,-23 9 0,35-12-31,0 1 1,0 0-1,1 0 1,-1 1-1,1-1 1,-1 1-1,1-1 1,0 1-1,0 0 1,0 0-1,0 1 1,-4 6-1,7-9 20,-1 1-1,1-1 1,-1 1-1,1-1 1,0 1-1,-1-1 0,1 1 1,0 0-1,0-1 1,0 1-1,0-1 1,0 1-1,1 0 1,-1-1-1,0 1 0,1-1 1,-1 1-1,1-1 1,0 1-1,-1-1 1,1 0-1,0 1 1,0-1-1,0 0 1,0 1-1,0-1 0,0 0 1,0 0-1,0 0 1,0 0-1,1 0 1,-1 0-1,0 0 1,1-1-1,2 2 0,4 4-22,1-1-1,0-1 1,0 1-1,0-1 1,1-1-1,-1 0 1,12 2-1,143 25-136,-160-29 197,0 0 0,1 1 1,-1 0-1,0 0 0,0 0 0,0 0 1,0 0-1,-1 1 0,1 0 0,0 0 1,-1 0-1,0 0 0,0 0 0,0 1 1,0-1-1,-1 1 0,1 0 0,-1 0 1,0 0-1,0 0 0,0 0 0,0 0 1,-1 0-1,0 1 0,0-1 0,1 7 1,0 4 14,-1 0 1,-1 1 0,0-1 0,-1 0 0,0 0 0,-7 28 0,-17 47-61,-4 0 0,-4-2-1,-4-1 1,-69 119 0,102-199 18,-65 115-1060,-118 160 0,161-248 836,-1-2-1,-2-1 1,-1-1 0,-1-1-1,-2-2 1,0-1 0,-2-2-1,-1-1 1,-46 21-1,69-38 361,0-1-1,-1 0 1,0-1-1,0 0 1,-16 1-1,23-4-7,0-1-1,0 0 1,1 0-1,-1 0 1,0-1 0,1 0-1,-1 0 1,1 0-1,-1-1 1,1 0-1,-1-1 1,-9-4-1,13 5-60,1 0 0,0 0-1,-1 0 1,1 0-1,0 0 1,0-1 0,0 1-1,0-1 1,0 1 0,0-1-1,1 0 1,0 1 0,-1-1-1,1 0 1,0 0 0,0 0-1,1 0 1,-2-6-1,1-2 110,0 0-1,1 0 1,2-19-1,1 7-57,2 1 0,0 0-1,1 0 1,1 1 0,1 0 0,1 0-1,15-24 1,92-133-723,-110 170 550,204-260-4199,-54 104-2927,-46 60-1597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2:22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7225,'-23'3'1882,"19"-3"-115,12 26 1547,0-5-2492,-2 4-314,3 8-10,-2 1 0,-1 1 0,-1-1 0,-1 39 0,-16 92-121,8-137-296,-1 0 0,-2 0 0,-18 48 0,-47 87 1036,70-160-806,20 3 205,-12-6-486,0 0-1,0 0 0,0-1 1,0 0-1,0 0 0,-1 0 0,1-1 1,0 1-1,-1-2 0,1 1 1,-1 0-1,7-5 0,11-3 40,504-221-2387,-292 128-1131,-184 75 2431,-48 26 904,-4 4 154,0-1-1,-1 1 1,1-1 0,0 1-1,-1-1 1,1 0 0,0 0-1,-1 1 1,0-1 0,-1 1-1,0-1 36,-3 6 47,-1 0 0,1 0 0,0 0 0,1 1 0,-1 0 0,2 0 0,-1 0 0,1 0 0,0 1 0,-5 17 0,5-13-56,3-10-114,0 0-1,1 1 1,0-1 0,-1 0 0,1 1 0,0-1 0,1 0-1,-1 1 1,0-1 0,2 6 0,0-4-162,-2-5 194,0 1-1,-1-1 1,1 0-1,0 0 0,0 0 1,1 0-1,-1 1 1,0-1-1,0 0 0,0 0 1,0 0-1,0 0 1,0 1-1,0-1 0,0 0 1,0 0-1,0 0 1,0 0-1,0 1 0,1-1 1,-1 0-1,0 0 1,0 0-1,0 0 0,0 0 1,0 0-1,0 1 1,1-1-1,-1 0 0,0 0 1,0 0-1,0 0 1,0 0-1,1 0 0,-1 0 1,0 0-1,0 0 0,0 0 1,1 0-1,-1 0 1,13 4-539,1 0 0,-1-1 0,1-1-1,-1-1 1,1 1 0,0-2 0,0 0 0,0-1 0,17-3 0,13-5-423,-18 4 1633,0-1 0,49-18 0,-72 23-80,0 2-456,1 0 1,-1 1-1,0-1 0,0 1 0,1 0 0,-1 0 0,0 0 0,5 5 0,-4-4-1,21 19-713,-12-11-3609,-2-1 83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3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625 187 5697,'-2'-5'1959,"0"-1"-3127,-4-19 21695,6 24-20589,1-1 66,-1 1 0,1 0 1,0 0-1,0-1 0,-1 1 0,1 0 1,0 0-1,0 0 0,0 0 0,0 0 1,0 0-1,0 0 0,0 0 1,1 0-1,-1 1 0,0-1 0,0 0 1,1 1-1,-1-1 0,1 1 0,-1 0 1,2-1-1,28-7 54,-29 8-56,-1-1 1,1 1-1,0-1 0,0 0 0,0 1 1,-1-1-1,1 0 0,0 0 0,-1-1 1,1 1-1,1-2 0,12-8 8,-8 6 162,1 0 1,-1 0-1,1-1 1,-1 0-1,-1-1 0,1 1 1,5-8-1,33-30 2681,-65 45-2499,13 0-266,0 1-1,-1-1 1,1 2 0,0-1-1,0 1 1,1 0-1,-1 0 1,1 1 0,-10 7-1,-59 48 84,72-57-183,-23 22 12,1 0 0,0 2 0,-40 56 0,55-68 0,1 0 0,1 0 0,1 1 0,0 0 0,0 1 0,2-1 0,0 1 0,0 0 0,2 0 0,-3 28 0,6-33 0,1-1 0,0 0 0,0-1 0,1 1 0,1 0 0,0 0 0,0-1 0,1 0 0,0 1 0,0-1 0,1-1 0,1 1 0,-1-1 0,1 0 0,14 14 0,4 2 0,1-1 0,1-1 0,39 25 0,-5-11 0,93 43 0,14 8-4,-158-82 11,1 1-48,0 0 1,0 0 0,11 12-1,-19-17 25,0 1 0,-1-1 0,1 1-1,-1-1 1,1 1 0,-1 0-1,0 0 1,0-1 0,1 1 0,-2 0-1,1 0 1,0 0 0,0 0 0,0 0-1,-1 1 1,1-1 0,-1 0-1,0 0 1,0 0 0,0 0 0,0 1-1,0-1 1,0 0 0,-1 4 0,-1-1 7,-1-1 1,1 0-1,-1 0 1,0 1 0,0-2-1,0 1 1,0 0-1,-1-1 1,0 1 0,1-1-1,-1 0 1,0-1 0,-1 1-1,1 0 1,0-1-1,-1 0 1,1 0 0,-8 1-1,-14 5 8,0-1-1,-33 4 1,51-10 5,-411 40 277,22-4-2966,384-35 1150,0-1 1,0 0-1,0-1 0,-19-2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17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147 308 9085,'30'-24'7535,"-27"23"-7129,1 0-1,-1 0 1,0 1-1,1-1 1,-1 1-1,1 0 0,5 0 1,-5 1 93,-3-2-413,0 1 1,0-1 0,0 1 0,0-1-1,0 1 1,0-1 0,-1 1 0,1-1-1,0 0 1,0 1 0,0-1 0,-1 0-1,1 0 1,-1 0 0,1 0 0,0 1 0,-1-1-1,1 0 1,-1-1 0,2-1 181,65-61 3536,-67 63-3791,10-11 445,-1 0 1,12-20 0,-18 27-382,-1 0 0,0 0 0,0 0 1,-1 0-1,1-1 0,-1 1 1,0 0-1,0-1 0,-1 1 0,0 0 1,0-7-1,0 9-37,0 0-1,-1-1 1,1 1-1,-1 0 1,0 0 0,0 0-1,0-1 1,0 1-1,-1 0 1,1 1 0,-1-1-1,1 0 1,-1 0-1,0 1 1,0-1-1,0 1 1,-1-1 0,1 1-1,-1 0 1,1 0-1,-1 0 1,0 0 0,-4-2-1,3 3 32,0 0 0,1 0-1,-1 0 1,-1 0 0,1 1-1,0-1 1,0 1 0,0 0-1,0 0 1,0 1 0,0-1-1,0 1 1,0 0 0,0 0-1,0 0 1,0 1-1,0-1 1,1 1 0,-6 3-1,-8 6 26,0 1 0,1 1 0,0 0 0,0 1 0,2 1 0,0 0 0,1 1-1,0 1 1,1 0 0,1 1 0,1 0 0,1 0 0,0 1 0,1 0 0,1 1 0,1-1-1,1 2 1,0-1 0,-2 32 0,7-40-92,-1 0 0,2 0-1,-1 0 1,2-1 0,0 1 0,0 0 0,1-1 0,0 1-1,1-1 1,0 0 0,1 0 0,1 0 0,-1-1 0,1 0-1,1 0 1,0 0 0,1-1 0,-1 0 0,12 9-1,-2-3-101,0-2 0,0 0 0,1-1-1,1-1 1,0 0 0,0-2-1,1 0 1,0-1 0,36 9-1,-6-7-2017,0-1 1,76 3-1,29-11-8166,-59-5-1965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4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463 626 12573,'-8'-2'603,"1"1"0,-1 1-1,0-1 1,1 1 0,-1 1 0,1-1-1,-1 1 1,1 0 0,-1 1 0,1 0 0,-1 0-1,1 1 1,0 0 0,0 0 0,1 0-1,-10 7 1,5-2-32,0 0 0,1 1 0,0 0 0,-14 16 1,1-1 82,14-13-387,-1 0 1,2 0 0,-15 25 0,1-2-148,-12 11-1253,-51 50-1,80-90 914,0 0 0,-1 0 0,0-1-1,0 0 1,0 0 0,-9 5 0,18-10 196,-1 1 1,1 0 0,-1 0-1,1 0 1,-1 0 0,1 0-1,-1 1 1,1-1 0,2 2-1,12 1-28,77-3 31,179-5-4,-170-12-1,-95 14 25,1 0 0,-1 0 0,0 0 0,0-1 0,-1-1 1,1 1-1,-1-1 0,0 0 0,0-1 0,6-6 0,-2 2-1,21-18 14,-2-2-1,-2 0 0,0-3 0,41-63 0,33-97 534,-78 142-412,146-353 2830,-167 397-2922,17-37 884,-20 43-880,1 0 0,-1-1 0,1 1 0,0 0-1,-1 0 1,1 0 0,0 0 0,0 0 0,0 0 0,0 1 0,0-1 0,0 0 0,0 0-1,0 1 1,0-1 0,0 0 0,0 1 0,1-1 0,-1 1 0,0 0 0,0-1-1,1 1 1,-1 0 0,0 0 0,0-1 0,1 1 0,-1 0 0,0 1 0,0-1-1,3 0 1,-2 2 5,1-1 1,-1 1-1,0 0 0,0-1 0,0 1 0,0 0 0,0 0 0,0 1 1,0-1-1,-1 0 0,1 0 0,1 4 0,14 32 402,-16-38-446,12 40 350,-1 1 0,-2 0 0,-2 1 0,4 48 0,6 36 81,-7-70-422,3-1-1,36 94 0,-43-133-19,1 0 0,1-1 0,0 0 0,1 0 0,1-1 0,0-1 0,1 0 0,0 0 1,1-1-1,1-1 0,15 11 0,-18-15-121,0 0 0,0-1 0,1-1 0,-1 0 0,1 0 0,0-1 0,1-1 0,-1 0 0,1-1 0,-1 0 0,1-1 1,0 0-1,0-1 0,-1 0 0,25-5 0,-17 1-238,1-1 0,-1-1-1,0-1 1,-1-1 0,0 0 0,0-2 0,-1 0 0,0-1 0,-1 0 0,0-2 0,-1 0-1,0-1 1,-1-1 0,-1 0 0,20-27 0,-33 40 335,0 1 1,0-1-1,0 1 1,0-1-1,0 1 1,0-1-1,-1 0 0,1 1 1,-1-1-1,1 0 1,-1 0-1,0 1 1,1-1-1,-1 0 0,0 0 1,0 0-1,0 1 1,0-1-1,-1 0 1,1 0-1,-1 0 1,1 1-1,-1-1 0,1 0 1,-1 1-1,0-1 1,0 0-1,0 1 1,0-1-1,0 1 0,0 0 1,0-1-1,0 1 1,-1 0-1,-1-2 1,-1 0-4,0 0 1,-1 0 0,1 1-1,0 0 1,-1 0 0,0 0-1,1 1 1,-1-1 0,0 1-1,0 0 1,1 0 0,-7 0-1,-8 1-17,0 0-1,0 2 0,0 0 0,0 0 0,1 2 0,-1 1 0,-21 8 0,-89 38-2169,125-49 1787,7 0-139,7 8 441,-9-8 134,0-1 0,0 1 0,1-1-1,-1 1 1,0-1 0,1 0-1,0 0 1,-1 0 0,1 0-1,0 0 1,-1 0 0,1 0 0,0-1-1,0 1 1,0-1 0,-1 1-1,1-1 1,0 0 0,0 0-1,0 1 1,2-2 0,31 3 521,-1 2 1,61 13-1,53 9 57,-70-13-3127,0 2-6037,-34-4 773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5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54 12641,'-16'-12'2792,"26"15"1618,16 13-432,-11-3-4081,-1 5 678,0 1 1,-2 1 0,0 0 0,17 42-1,27 93 415,-52-143-911,11 38 144,-3 0 0,8 64 1,-20-108-193,1 1 0,-1 0 1,-1-1-1,1 1 0,-3 7 0,2-10 6,1-1 0,-1 1 0,1-1 0,-1 1 0,1 0 0,0-1 0,0 1 0,1-1 0,-1 1 0,1-1 0,0 1 0,2 6 0,-2-8 529,0-5-294,3-15-242,0 1 0,2-1 0,0 1 0,1 1 0,1-1 0,0 1 0,1 1 0,15-21 0,11-9-1755,56-56-1,-22 36-2566,2 3 1,107-70 0,-154 115 3177,1 0-215,-1 2-1,49-22 0,14 6 4201,-85 31-2657,0 0 0,0 0 0,0 0-1,0 0 1,1 1 0,-1-1-1,0 1 1,0-1 0,0 1-1,0 0 1,0 0 0,0 0 0,0 0-1,0 0 1,2 2 0,-2-2 318,-1 0-412,-1 1-1,1-1 1,-1 0 0,1 0 0,-1 0-1,1 0 1,-1 0 0,0 1-1,0-1 1,0 0 0,1 0 0,-1 1-1,0-1 1,0 0 0,-1 0-1,1 1 1,0 1 0,-1-1 163,2 13 192,1 0-1,0 0 1,1 0 0,1 0-1,0 0 1,8 19-1,-8-28-420,-1 1-1,1-1 1,0 0-1,0 0 1,1 0-1,-1 0 1,2-1-1,-1 0 1,0 0-1,1 0 1,0-1-1,0 1 1,0-2-1,1 1 1,9 4-1,-8-5 3,1 0 1,-1 0-1,1-1 0,0 0 1,0 0-1,0-1 0,0 0 1,0-1-1,0 0 0,0 0 1,0-1-1,0 0 0,0-1 1,0 0-1,0 0 0,-1-1 1,1 0-1,-1 0 0,0-1 1,1 0-1,-2-1 0,1 0 1,-1 0-1,1-1 0,-1 1 1,-1-2-1,10-9 1,9-27 2888,-24 41-2466,-12 27 459,-437 1018 1245,440-1024-2124,-19 44-452,-2-1 1,-3-1 0,-55 78 0,75-124 154,0 0-1,0-1 1,-1 0 0,-1-1 0,0 0 0,-1-1 0,-1-1 0,0 0-1,0-1 1,-1-1 0,0 0 0,0-2 0,-1 0 0,0-1 0,0 0-1,-1-2 1,-20 3 0,20-5-122,1-2-1,-1 0 0,0-1 0,0 0 1,0-2-1,1 0 0,-1-2 1,1 0-1,-18-7 0,25 8-277,0-1 0,0 0 0,0-1 0,0-1 0,1 1 0,0-1 0,1-1-1,-1 0 1,2 0 0,-1-1 0,1 0 0,0-1 0,1 0 0,-11-19 0,12 16-2124,1-1 0,-6-24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3:5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108 121 12813,'-17'-39'2660,"-3"20"261,10 7-493,3 3 2720,0-6-4152,1 3 33,-11 3-5866,0 3 1933,14 27-3109,-1 3-5244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3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684 242 8033,'0'-12'765,"1"-5"648,-2-1-1,-4-29 0,4 42-1141,0 0-1,0 1 0,-1-1 1,0 0-1,0 0 0,0 1 1,-1-1-1,1 1 0,-1-1 1,0 1-1,0 0 1,0 0-1,-8-6 0,3 4-30,0-1 1,-1 1-1,0 1 0,0 0 0,0 0 0,-1 0 0,0 2 1,0-1-1,0 1 0,0 0 0,0 1 0,0 0 1,-1 1-1,1 0 0,-1 1 0,-20 1 0,2 3-16,0 0-1,1 2 0,-1 2 0,1 0 1,1 1-1,-46 23 0,57-24-181,0 1 0,1 1-1,0 0 1,0 1 0,1 0 0,0 1-1,1 1 1,1 0 0,0 0 0,1 2-1,0-1 1,-10 21 0,16-25-30,1 1 0,0 0 0,0 0 0,2 0 0,-1 1 0,1-1 0,1 1 0,0-1 0,1 1 0,0-1 0,1 1 0,0-1 0,1 1 0,0-1 0,0 1 0,2-1 0,-1 0 0,7 13 0,-1-5-2,1 0-1,1-1 0,0-1 1,1 1-1,1-2 1,0 0-1,2-1 1,-1 0-1,24 18 0,-19-19-4,0-1 0,0 0-1,2-1 1,34 14-1,-43-21-3,1-1 0,0 0 0,0-1-1,1-1 1,-1 0 0,0-1-1,1 0 1,-1-1 0,20-2-1,-14 0 0,0-1-1,0-1 0,0-1 1,0-1-1,-1 0 0,0-2 1,22-11-1,-27 11 1,0-1-1,0 0 1,-1-1 0,-1 0-1,1-1 1,-2 0 0,0-1-1,0 0 1,12-21 0,-13 17-1,-1 0 0,0-1 1,-2 1-1,0-1 0,-1-1 1,0 1-1,-2-1 0,0 0 0,-1 0 1,0-32-1,-3 27 0,-1 1 0,0-1 1,-2 1-1,-1-1 0,0 1 0,-2 0 1,0 1-1,-12-23 0,13 32-70,0 0 0,0 1 0,-1 0 0,-1 1 0,0 0 0,0 0 0,-1 0-1,0 1 1,-1 1 0,0-1 0,0 2 0,-1-1 0,0 1 0,0 1 0,-20-9 0,29 15 1,1 0 1,-1-1 0,1 1 0,0 0-1,-1 0 1,1 0 0,-1 0 0,1 0 0,-1 0-1,1 0 1,-1 0 0,1 1 0,0-1-1,-1 1 1,1-1 0,0 1 0,-1-1-1,1 1 1,0 0 0,-2 0 0,-65 38-3730,66-38 3590,0 0 0,0 0 0,1 0 0,-1 0 0,1 0 0,-1 0 0,1 0-1,-1 1 1,1-1 0,0 1 0,-1-1 0,1 1 0,0-1 0,0 1 0,0 0 0,0 0 0,0-1-1,1 1 1,-1 0 0,1 0 0,-1 0 0,1 0 0,-1 0 0,1 0 0,0 0 0,0 0-1,0 0 1,1 3 0,-1 4-1149,2 39-5184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1427 305 7077,'-35'-134'2141,"18"47"973,0 7 2505,16 77-4426,-4 5-170,-5 4-707,0 0 0,1 0 0,0 1 0,0 0-1,0 0 1,-13 16 0,-42 62 969,34-41-813,-100 131 704,-146 204-31,26 16-1630,-127 353-5814,315-620 3493,13-19-2544,13-8-3182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473 0 9157,'-1'0'144,"-1"1"-1,1-1 1,-1 1 0,1-1 0,-1 1-1,1-1 1,0 1 0,-1 0 0,1 0 0,0 0-1,-1 0 1,1 0 0,0 0 0,0 0-1,0 0 1,0 0 0,0 1 0,-1 1-1,1-1 44,1-1-1,1 1 0,-1-1 0,0 1 0,0-1 0,0 1 0,1-1 0,-1 1 1,1-1-1,-1 1 0,1-1 0,0 1 0,1 1 0,10 27 1502,-1 21-517,7 103 0,-13-101-933,0-15-176,-2 1-1,-2 0 1,-1 0 0,-2 0 0,-13 70-1,14-103-68,-1 0 0,-1 1-1,1-1 1,-1 0 0,0 0-1,-1 0 1,1-1-1,-1 1 1,0-1 0,0 0-1,-1 0 1,0 0 0,0-1-1,0 1 1,0-1 0,-1-1-1,1 1 1,-1-1-1,0 0 1,0 0 0,0 0-1,-1-1 1,1 0 0,-1 0-1,1-1 1,-1 0 0,-10 1-1,-1-1 4,-1 0-1,1-2 1,-1 0-1,0-1 1,1 0-1,0-2 1,0 0-1,-32-12 1,29 8-39,0 0-266,-34-17-1,51 23 84,0 0 0,0-1 0,0 1 0,1-1 0,-1 0 0,0 0 0,1 0 0,0 0 0,0-1 0,0 1 0,0-1 0,1 0-1,-1 0 1,-2-5 0,5 7-72,-1 0-1,1 0 0,-1 0 1,1 0-1,0 0 0,0 0 1,0 0-1,0 0 0,0 0 1,0 0-1,1 0 0,-1 0 1,1 0-1,-1 0 0,1 0 1,0 0-1,-1 1 0,1-1 1,1-2-1,21-9-5577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4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1371 11 8173,'2'-2'1950,"-2"2"-1707,0 0 1,0-1 0,0 1-1,0 0 1,0 0 0,0-1 0,0 1-1,0 0 1,1-1 0,-1 1 0,0 0-1,0-1 1,0 1 0,0 0-1,-1-1 1,1 1 0,0 0 0,-1-3 2437,0 2-2438,-13 1 1898,-19 14-1776,8 3 389,1 1 1,0 1 0,-29 31-1,-4 5 96,13-17-402,-319 306 1675,291-262-2122,3 3 1,4 2-1,4 4 0,4 2 0,-49 110 0,-1 38-2040,13-28-2486,29-72-2947,28-61-1894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4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925 0 7609,'-12'7'2348,"23"-6"1040,12 3-2444,-20-1-876,-1 0-1,1 0 0,0 0 0,-1 0 1,1 1-1,-1-1 0,0 1 1,0-1-1,-1 1 0,1-1 1,-1 1-1,2 4 0,2 5 128,2 3-81,0 0 0,-1 0 0,-1 1 0,-1 0 0,0 0 0,-1 0 0,2 26 0,-6-33-88,1 1-1,-2-1 1,1 0 0,-1 0 0,-1 1-1,0-1 1,0-1 0,-1 1 0,0 0-1,-1-1 1,0 0 0,0 0 0,-12 14 0,3-6-6,-1-2 1,0 0 0,-1 0 0,-1-2 0,0 0 0,0-1 0,-2-1 0,1 0 0,-31 12-1,-18 2 44,-105 26-1,77-25-54,-121 40-1031,56-17-3227,119-34 649,22-3-1521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4369 563 5028,'-15'-45'566,"-28"-65"1449,33 89-1505,-2 0-1,0 0 0,-1 1 0,-2 1 0,0 1 0,0 0 0,-27-23 0,17 19-97,-1 2-1,-1 0 1,-1 2-1,-53-26 1,33 23-123,-1 3 0,-1 2 0,0 2 0,-1 3 0,-1 2 0,1 1 0,-1 4 1,-55 1-1,9 6 10,1 5 1,0 4 0,-133 34 0,102-11-82,1 6 1,-206 98-1,-219 161 110,267-127-109,-269 216-1,428-289-14,5 7 0,5 4 0,4 6 0,-119 162 0,185-216-76,3 2 0,3 2-1,-39 88 1,67-127-95,1 0 0,1 1 0,2 0 0,0 0 0,3 1 0,0 0 0,2 0 0,1 0 0,1 1 0,2-1 0,5 40 0,-2-54-21,0 0 1,0 0 0,2 0-1,0-1 1,1 1-1,0-1 1,12 16 0,1 3 4,3-2 1,0 0 0,2-1 0,1-2 0,2-1 0,0-1 0,2-1-1,46 31 1,-5-16-8,1-3 0,2-3 0,1-3 0,2-4-1,106 26 1,-41-23-104,1-7 0,168 8 1,-151-25-129,1-7 1,0-7-1,-1-7 1,0-7-1,275-74 1,-313 59 131,-3-5 1,-1-6 0,-3-4 0,-1-6 0,-4-4 0,-2-6 0,183-147-1,-236 166 47,-3-2-1,-2-2 1,-2-3-1,-3-2 1,53-86-1,-72 99 29,-2-2 1,-2-1-1,-3 0 0,-1-2 0,-2 0 0,-3-1 0,-2 0 0,7-70 0,-15 58-4,-2 0 0,-3 0-1,-3 0 1,-2 0 0,-3 1 0,-3 0-1,-2 1 1,-3 0 0,-3 1 0,-2 2-1,-58-105 1,43 99 53,-3 2 0,-2 1 0,-3 2-1,-2 3 1,-3 1 0,-2 3 0,-2 2 0,-2 3 0,-110-68-1,93 72 2,-1 3-1,-127-45 1,145 65-26,-2 2 0,-1 3 0,0 2 0,-81-5 0,111 16-133,-1 1 1,0 1-1,1 2 1,0 1-1,0 1 1,-37 12-1,54-13-32,0 0-1,0 1 1,1 1 0,0 0-1,0 0 1,0 1 0,1 1-1,0 0 1,0 0 0,1 1 0,0 1-1,1 0 1,0 0 0,1 1-1,0-1 1,-8 16 0,7-7-355,1 2-1,-8 35 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55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76 8045,'-50'-33'1036,"40"21"-580,13-6-3808,1 6 151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17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27 139 14633,'-26'-24'2585,"39"6"-209,4 3 1040,-4-6-2220,-3 3-320,20 12-660,17-9-728,-3 9-472,-1 0-636,1 3-528,-4-3-684,7 9-2253,0 15-4048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35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1035 8 10917,'-2'-2'519,"0"1"1,-1 0-1,1 0 1,-1 1-1,1-1 1,-1 0-1,0 1 1,1-1-1,-1 1 1,1 0-1,-1 0 1,0 0-1,1 0 1,-1 1-1,-3 0 1,1 0-209,1 1 1,-1 0 0,1 0-1,0 0 1,-1 0 0,1 1-1,-7 5 1,-3 5-279,1 0 0,1 1 0,-17 22-1,23-27 546,-29 36 8,2 3-1,3 0 0,-45 98 0,64-119-437,0 1 0,2 0 0,2 1 0,0 0 0,2 0 0,1 1 0,1-1 0,2 1 0,3 40 0,1-48-89,1-1 0,1 0 0,1 0 0,1-1 0,1 1 0,1-1 0,0-1 0,2 0 0,0 0 0,1-1 0,28 33 0,7-1 3,1-2 1,81 60-1,-63-61-24,16 12-7,-74-51-24,1-1 0,-1 1 1,-1 1-1,1-1 1,-1 1-1,7 13 0,-13-20-6,0-1 0,-1 0 1,1 1-1,-1-1 0,0 0 0,1 1 0,-1-1 0,0 1 0,0-1 0,0 1 1,0-1-1,0 0 0,0 1 0,-1-1 0,1 1 0,0-1 0,-1 0 0,1 1 0,-1-1 1,1 0-1,-1 1 0,0-1 0,0 0 0,1 0 0,-1 1 0,0-1 0,0 0 1,0 0-1,0 0 0,-2 1 0,-3 3 8,-1 0 1,1 0 0,-15 7-1,18-11-6,-17 8 1,0-1 1,-1 0-1,0-2 1,0 0-1,0-2 1,-27 3-1,16-2-15,-398 40-1257,143-34-2561,244-12 1499,-47-7 0,25 1-3771,33 6-2420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35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55 13649,'-6'-24'2805,"-8"15"-201,-2-3 1252,36 9-2440,-7-3-284,34 9-260,33 9-188,-6 3-163,10 0-201,16 0-544,11 6-585,6 0-271,4 6-692,-7 0-740,-11-3-684,-9 10-2253,0-1-4384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3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30 254 8341,'-2'-12'401,"0"2"41,0 1 0,1 0 0,0-1-1,0 1 1,1-1 0,1 1-1,-1-1 1,4-13 0,-3 15 292,1-1 0,-1 1 0,-1-1 0,1 1 1,-2-1-1,0-10 0,0 13-173,0 0 0,1 0-1,0 0 1,0 0 0,0 0 0,1 0-1,0 0 1,0 0 0,1 0 0,2-7 0,-9 29 73,1-1 0,0 1 0,1 0 0,1 0 0,0 24 0,0-12-306,0-5-144,-9 213 1045,12-207-1161,1 0 0,2-1 0,1 1 0,1-1 0,1 0 0,12 30 0,-13-45-56,-1-1 0,2 0 0,-1 0-1,2 0 1,0-1 0,0 0 0,1 0-1,0-1 1,1 0 0,0-1 0,0 0-1,1-1 1,1 0 0,-1 0 0,1-1-1,0-1 1,1 0 0,-1-1 0,1 0-1,0-1 1,1 0 0,-1-1 0,26 2-1,-7-3-27,0-1-1,0-2 0,0-1 1,0-2-1,0-1 0,0-1 1,-1-2-1,0-1 0,34-15 1,-28 8-5,0-2 1,-1-2-1,-1-1 1,60-49-1,111-121 286,-178 162-143,-22 24-77,110-103 1239,-114 106-1232,0 1-1,-1 0 0,1 0 1,0 0-1,0 0 0,0 0 1,0 0-1,0 0 0,0 0 1,0 1-1,0-1 0,0 1 1,3-1-1,-4 1-37,0 0-1,1 0 1,-1 1 0,0-1-1,0 0 1,0 1-1,0-1 1,0 0-1,0 1 1,0-1 0,0 1-1,0 0 1,0-1-1,0 1 1,0 0 0,0 0-1,0-1 1,1 3-1,0 0-12,0 0 0,-1 1 0,1-1 0,-1 1 0,1 0 0,-1-1 0,0 1 0,0 0 0,-1 0 0,1 0 0,-1-1 0,0 1 0,0 5 0,-6 56-1,-4 1 0,-33 119 0,27-123 0,-7 31-446,4 1 0,4 0-1,4 1 1,2 100 0,10-151-1152,3 77-4012,7-42-2225,10-11-4674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38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94 17794,'-40'-31'3168,"33"-2"7333,14 18-10261,0 0-616,19 18-976,1 0-544,3 3-933,0 0-1255,-3 18-2185,17 9-5644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39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618 202 10681,'-2'-7'389,"1"4"-97,1-1 0,-1 1 0,0-1 0,0 1-1,0-1 1,-1 1 0,1 0 0,-1-1 0,0 1 0,0 0 0,0 0-1,0 0 1,-5-4 0,5 6-90,1-1 1,0 1-1,0-1 1,0 1-1,0-1 1,0 1-1,0-1 0,0 1 1,0-1-1,0 0 1,1 0-1,-1 1 1,1-1-1,-1 0 0,1 0 1,0 0-1,0 1 1,0-1-1,0 0 0,0 0 1,0 0-1,0 0 1,1 1-1,-1-1 1,1-2-1,0-1 233,-1 4-306,0 0 0,0 0 1,0 0-1,0 0 0,-1 0 0,1 0 0,0 0 1,-1 0-1,1 0 0,-1 0 0,1 0 1,-1 0-1,1 1 0,-1-1 0,0 0 0,1 0 1,-1 0-1,0 1 0,-1-2 0,-1-1 283,-4-6 519,-1 1 1,0 0-1,-16-13 1,7 6-148,14 13 49,-18-7-506,14 9 2361,-13 51-2158,11-30-525,0 0 0,1 0-1,2 1 1,0 0 0,-4 33 0,8-30-5,1 1 0,1 0 0,1-1 0,2 1 0,0-1 0,2 1 0,1-1 0,0 0 0,2-1 0,1 0 0,1 0 0,1-1 0,1 0 0,1-1 0,1 0 0,1-1 0,0-1 0,2 0 0,19 17 0,-19-22 0,1 0 0,0-1 0,1-1 0,0-1 0,1 0 0,0-2 0,1 0 0,0-2 0,1 0 0,0-1 0,28 4 0,-34-8 0,1-1 0,-1-1 0,1 0 0,-1-2 0,1 0 0,0 0 0,-1-2 0,0 0 0,1-1 0,-1-1 0,-1 0 0,1-1 0,-1 0 0,0-2 0,0 0 0,15-11 0,0-4 0,-1-2 0,40-45 0,32-28 0,-100 97 0,0-1 0,0 1 0,1 0 0,-1 0 0,0 0 0,0 0 0,1 0 0,-1 1 0,0-1 0,1 0 0,-1 0 0,1 1 0,-1-1 0,1 1 0,-1 0 0,1-1 0,-1 1 0,1 0 0,-1 0 0,1 0 0,-1 0 0,1 0 0,0 0 0,-1 0 0,1 0 0,-1 1 0,1-1 0,-1 1 0,1-1 0,-1 1 0,0 0 0,1-1 0,-1 1 0,0 0 0,1 0 0,-1 0 0,0 0 0,0 0 0,0 0 0,0 0 0,0 1 0,0-1 0,0 0 0,0 1 0,1 1 0,1 5 0,1-1 0,-1 1 0,0 0 0,-1 1 0,0-1 0,0 0 0,0 13 0,0 27 0,-2 1 0,-2-1 0,-2 0 0,-3 0 0,-1 0 0,-2-1 0,-32 87 0,10-54 0,-3-2 0,-3-2 0,-79 118 0,47-94 0,-4-3 0,-5-4 0,-135 125 0,158-169 0,-1-3 0,-69 41 0,90-65 0,0-2 0,-2-1 0,0-2 0,-1-2 0,-45 11 0,72-23 0,-1 0 0,0-1 0,1-1 0,-1 0 0,0 0 0,0-1 0,-21-4 0,30 4 0,-1-1 0,1 0 0,0 0 0,0-1 0,0 1 0,0-1 0,0 0 0,0 0 0,0-1 0,1 1 0,-1-1 0,1 1 0,0-1 0,-1 0 0,1 0 0,1-1 0,-1 1 0,0-1 0,1 1 0,0-1 0,0 0 0,0 0 0,0 0 0,0 0 0,-1-7 0,1 1 0,1-1 0,1 1 0,-1 0 0,1 0 0,1 0 0,0-1 0,1 1 0,-1 0 0,2 0 0,0 1 0,0-1 0,5-10 0,10-20 0,35-55 0,-45 82 0,40-65-1041,4 3 1,3 2-1,3 3 1,3 2-1,130-112 1,-109 116-3261,2 3 1,150-82-1,-93 67-6337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0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138 500 11713,'0'-3'-22,"-1"1"256,1 0-1,0 0 1,0 0-1,-1 0 0,1-1 1,1 1-1,-1 0 1,0 0-1,0 0 0,1 0 1,-1-1-1,1 1 1,0 0-1,0 0 0,0 0 1,0 0-1,0 1 1,0-1-1,0 0 0,0 0 1,3-2-1,22-23 1050,1 1 0,35-25-1,18-18-272,-64 54-859,-1 0 1,0-1-1,-1-1 0,-1 0 0,-1-1 1,0 0-1,-1-1 0,14-33 0,-26 51-121,0 1-1,0-1 1,0 1-1,0 0 1,0-1-1,0 1 1,0 0-1,0 0 1,0 0-1,0 0 1,0 0-1,0 0 1,0 0-1,0 0 1,0 0-1,0 0 1,-1 1-1,-7 1 50,1 0 1,0 1-1,0 0 0,0 0 1,0 1-1,1 0 0,-1 0 1,1 1-1,0 0 0,0 0 1,0 0-1,-10 13 0,-6 6 165,2 2-1,-19 29 1,29-39-187,1-1 0,1 2 1,0 0-1,1 0 0,1 0 0,1 1 1,-8 32-1,13-43-45,0 0 1,0 0-1,1 0 1,0 0-1,0 0 0,0 0 1,1 0-1,0 0 1,0 0-1,1 0 0,0-1 1,0 1-1,1-1 1,-1 1-1,1-1 0,1 0 1,-1 0-1,1 0 1,0 0-1,1-1 0,-1 1 1,1-1-1,8 6 1,-3-3-43,0-1 0,1 0 1,0 0-1,0-1 0,0-1 0,1 0 1,0 0-1,0-1 0,0-1 1,1 0-1,-1-1 0,16 1 0,-10-2-24,0-1-1,0-1 0,0-1 0,0-1 0,0 0 0,-1-1 0,35-13 0,-26 6 57,-1-1 0,0-1 0,0-2 0,-2 0 0,0-1 0,0-2 0,-2 0 0,0-1 0,-1-2 0,32-40 0,-15 3 594,-1-1-1,-4-1 1,31-78 0,-59 128-443,0 1 1,1-1-1,0 1 1,1 0-1,10-13 1,-15 21-124,0 0 1,0-1-1,0 1 0,1 0 1,-1 0-1,1 0 0,-1 0 1,1 0-1,-1 0 1,1 0-1,0 1 0,-1-1 1,1 0-1,0 1 0,-1 0 1,1-1-1,2 1 0,-2 0-9,-1 0 0,1 1-1,0-1 1,0 1-1,-1 0 1,1 0-1,0-1 1,-1 1-1,1 0 1,-1 0-1,1 0 1,-1 1-1,0-1 1,1 0-1,-1 0 1,0 1-1,0-1 1,0 1-1,0-1 1,2 4-1,2 6 64,0 0 0,0 1 0,-1-1 0,-1 1 0,0 0 0,0 0 0,-1 1-1,-1-1 1,0 0 0,0 1 0,-3 19 0,-1 2 200,-1 0 0,-2-1 1,-11 36-1,2-21-222,-1-1 0,-3-1 0,-2 0-1,-1-2 1,-3 0 0,-1-2 0,-2-1 0,-2-1 0,-2-1 0,-1-2 0,-2-2 0,-2-1-1,-1-1 1,-1-2 0,-2-2 0,-44 24 0,41-29-200,0-3 0,-1-1 0,-1-2 0,-1-2-1,-94 19 1,122-32-887,-72 9-839,40-13-2052,1-10-5170,26 2-3977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2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328 103 10301,'-37'-102'18835,"35"103"-17716,-2 1-975,0 0-1,0 1 0,0 0 0,1-1 0,-1 1 0,1 1 0,0-1 0,0 0 0,0 1 0,1 0 0,-1-1 0,1 1 0,0 0 0,0 0 0,0 1 0,-2 5 1,-4 14-106,-9 40 0,17-64-35,-8 33-3,2 0 0,2 0 0,1 0 0,1 0 0,2 1 0,1-1 0,2 0 0,1 0 0,1 0 0,3 0 0,0-1 0,2 0 0,1-1 0,2 0 0,31 56 0,7-10 0,105 125 0,-21-33 0,-128-160 0,-1 0 0,0 1 0,0 0 0,-1-1 0,0 2 0,-1-1 0,0 1 0,0-1 0,2 17 0,-6-22 0,1-1 0,-1 1 0,-1 0 0,1 0 0,-1-1 0,1 1 0,-1 0 0,0-1 0,-1 1 0,1-1 0,-1 1 0,0-1 0,0 0 0,-1 0 0,1 0 0,-1 0 0,0 0 0,0 0 0,0-1 0,0 1 0,-1-1 0,1 0 0,-1 0 0,-8 4 0,-3 2 2,0 0 0,-1-2 1,0 0-1,0 0 0,-1-2 0,-23 5 0,-112 14-931,95-17-241,57-7 1167,-132 14-3836,112-14 1740,0-1 0,-31-5 1,16 0-4498,1 3-4369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94 14853,'-10'-12'3077,"3"-6"3463,14-3-5052,0-1-400,13 16-239,23-3-341,-2 3-452,19 6-840,14 0-273,3 6-515,6 0-648,4 6-476,0 4-3285,-9-1-5184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3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209 161 13713,'-93'83'2414,"82"-73"-1716,0 0-1,1 1 1,0 0 0,1 1-1,1 0 1,-1 0-1,2 1 1,0 0-1,0 0 1,1 1-1,-4 17 1,7-19-364,0 1 1,1 0 0,1 0 0,0 0-1,1 0 1,0 0 0,1 0 0,0 0-1,2-1 1,-1 1 0,8 22 0,-6-27-258,0 1 0,0-1 1,0-1-1,1 1 1,0-1-1,1 1 0,0-1 1,0-1-1,0 1 1,1-1-1,0-1 0,0 1 1,0-1-1,1 0 1,16 7-1,-15-7-67,1-1 0,0 0 0,1-1 0,-1 0 0,0 0 0,1-1 0,0-1-1,-1 0 1,1 0 0,0-1 0,0 0 0,21-4 0,-27 2-18,1 1 0,0-1 1,-1 0-1,0 0 0,1-1 0,-1 1 0,0-1 1,0-1-1,0 1 0,-1-1 0,1 1 0,-1-1 0,0 0 1,0-1-1,0 1 0,-1-1 0,1 0 0,-1 0 1,0 0-1,-1 0 0,1 0 0,-1-1 0,0 1 0,0-1 1,-1 0-1,1 1 0,-1-1 0,-1 0 0,1-6 1,0-5-7,-2 0 0,1 0 1,-2 1-1,0-1 0,-1 1 0,-1 0 1,-1 0-1,0 0 0,-8-18 1,-1 6 34,-1 1 0,-1 0 0,-2 1 0,-34-40 0,-97-85-1407,109 112 23,9 10-1198,73 16-18761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3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16 14853,'-4'-15'13330,"4"17"-13047,-1 1 1,1-1 0,-1 1 0,0-1 0,0 1 0,0-1-1,0 1 1,-2 3 0,-7 14 382,5 8-311,1-1 0,2 0 0,1 55 0,19 84-411,-14-142 33,1 0 0,1-1-1,2 0 1,0 0 0,1-1 0,15 26-1,-7-27-321,-15-19 298,1 1 0,0-1 0,-1 1-1,0 0 1,1 0 0,-1 0 0,0 0-1,-1 0 1,1 1 0,-1-1 0,1 1-1,-1-1 1,0 1 0,0-1 0,1 8 0,-4 17 200,-2 0 0,0 0 0,-16 53 1,12-56-46,2 0 0,0 0 1,2 0-1,1 1 1,0 36-1,3-57-97,0 0 1,1 0-1,0 0 0,0 0 1,0 0-1,1 0 1,-1 0-1,1 0 0,0-1 1,1 1-1,-1-1 0,1 0 1,0 0-1,0 0 1,0 0-1,5 5 0,-3-5-101,1 0 0,0 0 0,-1-1 0,1 1 0,0-1 0,1-1 0,-1 1 0,0-1 0,1 0 0,11 1 0,8 0-650,1-2 0,-1 0 1,0-2-1,47-8 0,-49 6-8,27-4-1290,-1-1 1,-1-3 0,1-2 0,-2-3 0,0-1 0,79-41 0,-77 33 693,-7 4 549,51-33 0,-80 44 1192,0 0 0,-1-1 0,-1 0 0,0-1-1,0-1 1,-1 1 0,13-21 0,13-29 2484,19-31 2219,-50 86-5019,1 0-1,-1 1 0,1-1 0,8-5 0,3-2-1265,-16 12-178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2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374 347 12485,'32'-14'699,"-12"6"320,0-1-1,36-23 1,-10 3 1204,102-70 2830,-141 93-4758,0-1-1,0 0 1,-1 0 0,0-1-1,0 1 1,8-16 0,-13 20-211,1 0 0,-1 0-1,1-1 1,-1 1 0,0-1 0,-1 1 0,1-1 0,0 1 0,-1-6 0,0 7-62,0 1 0,0-1 0,-1 1 0,1-1 0,0 0 1,-1 1-1,0-1 0,1 1 0,-1-1 0,0 1 0,1-1 1,-1 1-1,0 0 0,0-1 0,0 1 0,0 0 0,-1 0 0,1 0 1,0 0-1,0 0 0,-2-1 0,-4-2 13,0 1 0,0 0-1,0 1 1,-1 0 0,1 0 0,-1 0 0,0 1-1,1 0 1,-1 1 0,0-1 0,1 2-1,-1-1 1,0 1 0,1 0 0,-1 0 0,-12 5-1,-7 2 81,1 1-1,0 2 1,-36 20-1,19-7 171,1 3 1,1 2-1,1 1 0,2 2 1,1 2-1,2 1 0,1 1 1,-45 65-1,70-87-208,0 0-1,1 1 1,0 0-1,1 0 1,1 1-1,0 0 1,2 0-1,-1 0 1,2 1-1,-2 23 1,4-30-60,2 1 1,-1-1 0,1 1 0,1-1-1,-1 0 1,2 1 0,0-1 0,0 0-1,1-1 1,0 1 0,0 0-1,1-1 1,0 0 0,1 0 0,0-1-1,1 0 1,13 14 0,-5-8-265,1-1 1,1-1-1,0-1 0,0 0 1,1-1-1,0-1 0,1-1 1,0 0-1,1-2 0,-1 0 1,30 4-1,21 1-2556,135 2 0,-189-13 2361,152 2-6909,10-6-4989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18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68 148 12949,'-67'-33'16170,"87"24"-16566,23-9-724,-12 3-649,2-12-1091,14 6 72,10 11-3205,7-5-5216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4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72 198 13377,'-6'-22'576,"1"2"695,-1 1-1,0 0 1,-2 0 0,-14-26 0,6 3 2646,14 31-1820,8 24 2970,7 28-4572,-2 1 1,12 79 0,-1 96-711,-16-137 322,5 360-569,-12-324-1260,-2 34-2179,-2-41-2958,5-107 6711,-9 118-16543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4:44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808 0 14113,'-105'88'7723,"-47"25"-3307,-69 67-3010,136-110-1110,54-45-662,0 2 0,2 0 0,0 2-1,3 2 1,0 0 0,-35 57 0,60-86 309,-1 0 0,1 1 0,0-1 0,0 0 0,0 1 0,0 0 0,0-1 0,0 1 0,1-1 0,-1 1 0,1 0 0,0-1 0,0 1 0,0 0 0,0 0 0,0-1 0,1 1 0,-1 0 0,1-1 0,0 1 0,0-1 0,0 1 0,0-1 0,0 1 0,0-1 0,1 0 0,-1 1-1,3 1 1,0 1-64,1-1-1,0 0 0,0 0 1,0 0-1,1-1 0,-1 1 1,1-1-1,0-1 0,11 5 1,-3-2-243,0-1 0,0 0 0,26 3 0,-13-6-265,-1-2-1,35-4 1,-15 1-10,198-30-2303,249-82 2221,-442 102 1339,29-14-758,-77 27-925,-6 0-771,-10-7-1927,-1-1-1942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03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328 362 5869,'0'-18'14136,"-8"-1"-12849,5 11 4010,3 6-5255,-1 1 1,1 0-1,-1-1 0,1 1 1,-1 0-1,0-1 0,1 1 1,-1 0-1,0 0 0,0 0 1,0 0-1,0-1 0,0 1 1,0 1-1,0-1 0,0 0 0,0 0 1,-1 0-1,1 0 0,-3 0 1,2 1 1,-1-1 1,0 1-1,0 0 1,0 1-1,0-1 1,0 0-1,0 1 1,0 0-1,1-1 1,-1 1-1,-4 3 1,-10 3 96,1 1 0,0 0 0,1 2 0,0 0 0,1 0 0,0 2 0,0-1 0,1 2 0,1 0 0,0 0 0,1 1 0,0 1 1,1 0-1,1 0 0,-8 18 0,9-18-79,2 1 1,0-1 0,1 1 0,0 0 0,1 0-1,1 1 1,1-1 0,0 1 0,1-1 0,1 1-1,1-1 1,0 1 0,1 0 0,0-1 0,2 0-1,6 20 1,-4-21-39,2 0-1,0 0 1,0-1-1,1 0 1,1-1-1,0 0 1,1-1 0,1 0-1,-1 0 1,2-1-1,0-1 1,0 0-1,1-1 1,0 0-1,22 10 1,-9-7-27,1 0 1,1-2 0,0-2-1,0 0 1,1-2-1,0-1 1,44 2 0,-53-8-4,0 0 0,-1-1 0,1-1 0,-1-2 0,0 1 0,0-2 0,0-1 0,-1 0 0,0-2 0,0 0 0,-1-1 1,-1-1-1,1 0 0,-2-2 0,17-14 0,-12 7-6,0 0 1,-2-1-1,-1-1 1,0 0-1,25-46 1,-13 20 29,-3-2 1,-2-1-1,-2 0 1,25-86-1,-45 128-22,-1-1-1,0 1 1,0-1 0,-1 1-1,-1-1 1,0 0-1,0 0 1,-1 1-1,0-1 1,0 0 0,-1 1-1,-1-1 1,0 1-1,0 0 1,0 0-1,-1 0 1,-1 0 0,-10-15-1,6 12 3,-1 0 1,-1 0-1,0 2 0,-1-1 0,0 1 1,0 1-1,-1 0 0,0 1 0,-1 1 0,0 0 1,-15-6-1,-62-19 12,-2 4 0,-146-25 0,149 44-61,85 8-126,-5 3-319,-8 1-323,18 43-14752,-2-24 4122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0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818 143 7873,'-2'-2'757,"-1"-1"0,0 0 1,1 0-1,0-1 0,0 1 1,-3-6-1,-14-21 2784,12 23-2982,-1 0 1,0 0-1,0 0 0,0 1 1,-1 0-1,0 1 0,0 0 1,-1 0-1,1 1 0,-1 1 1,0-1-1,-15-2 0,3 1 75,0 2-1,0 0 1,0 2-1,-1 0 1,1 1 0,0 2-1,0 0 1,0 1-1,-22 6 1,19-2-343,1 1 0,0 1 0,0 1 0,1 1 0,0 1 0,1 2 0,-33 24 0,38-25-270,0 2 0,1 0 1,1 1-1,1 1 0,0 0 0,1 1 1,1 0-1,-20 40 0,25-42-27,1 1 0,0 0 0,1 0-1,1 1 1,1-1 0,0 1 0,1 0 0,1 0 0,1 0-1,1 0 1,4 30 0,0-23 14,2 0-1,0-1 1,2 0 0,1 0-1,0-1 1,2 0 0,0-1-1,2-1 1,0 0 0,2 0-1,0-2 1,1 0 0,1-1-1,1 0 1,27 18 0,-13-11-615,2-3 1,1-1-1,0-1 1,1-2-1,1-2 1,1-2-1,0-1 1,71 14-1,-77-22-173,0-1 0,0-1-1,1-1 1,-1-2 0,0-2 0,41-7-1,-54 5 500,0 0 0,0-2-1,-1 0 1,0-2 0,0 0-1,-1-1 1,0 0-1,0-2 1,-1 0 0,-1-1-1,23-21 1,-10 3 43,-1-1 0,38-57 0,37-75 637,-103 161-389,104-181 2967,-103 181-1619,-12 19-376,8-9-834,-15 25 294,-18 52 1,-5 13 79,-33 48-269,18-39-415,22-47-159,33-56 237,4-8-42,23-33 94,-1-1 0,-3-1 0,34-77 0,10-19-24,-17 45 18,58-101 160,-76 142 222,64-78-1,-89 119-221,0 1 0,1 1 0,0-1 0,0 1 0,0 0 0,16-9 0,-20 14-70,0 0 0,-1 0 0,1 0 1,0 0-1,0 0 0,0 1 1,-1-1-1,1 1 0,0 0 1,0 0-1,0 0 0,0 0 0,0 0 1,0 1-1,-1-1 0,1 1 1,0 0-1,0 0 0,-1 0 0,1 0 1,0 0-1,-1 1 0,1-1 1,-1 1-1,0-1 0,3 4 1,3 2 72,0 1 0,-1 1 0,0-1 0,0 1 0,-1 1 0,0-1 0,0 1 0,-1 0 0,3 11 0,5 14 235,12 51 0,-11-20-29,-3 1 0,4 116 0,-20 136-514,3-282-753,-2-1-1,-1 0 1,-15 57-1,-3-29-3356,-7-2-4004,10-31-2736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08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12 776 11513,'-11'11'2463,"11"-20"459,0 7-2698,1 0 1,0 0-1,0-1 0,0 1 0,0 0 0,1 0 0,-1 0 0,0 0 0,1 1 0,0-1 0,-1 0 0,1 1 0,3-3 0,5 0 44,0 1-1,0 1 0,1 0 1,-1 0-1,0 1 1,1 0-1,-1 1 0,15 1 1,46-3-549,68-5-2120,0 1-431,15-14 2698,-151 20 201,-1 0 0,0-1 0,1 1-1,-1 0 1,0 0 0,1 1 0,-1-1-1,0 0 1,0 1 0,1-1 0,-1 1 0,0 0-1,0 0 1,0 0 0,0 0 0,0 0 0,0 0-1,0 1 1,0-1 0,0 1 0,0-1-1,-1 1 1,1-1 0,-1 1 0,1 0 0,-1 0-1,0 0 1,0 0 0,1 0 0,-1 0-1,-1 0 1,1 0 0,1 5 0,0 4 169,-1 0 1,0 0-1,-1 0 0,0 1 1,-2 18-1,1-18-226,-6 37-105,-2-1-1,-28 89 1,17-68-2210,19-65 1571,1-8-784,1 0 1476,0 0 0,0 0 0,0 0 0,1 0 0,-1 0 0,5-6 0,1-7 37,122-342 1020,-115 321-961,113-280 636,-101 263-341,3 0 0,2 2 0,52-67 0,-72 106-222,1 1 1,1 0-1,0 0 1,20-14-1,-31 26-106,0 0-1,0-1 1,0 1 0,0 0-1,0 0 1,0 0 0,0 0-1,0 0 1,1 0 0,-1 0-1,0 1 1,1-1 0,-1 1-1,0 0 1,1 0 0,-1 0-1,0 0 1,1 0 0,-1 0-1,0 1 1,1-1 0,-1 1-1,0-1 1,0 1 0,1 0-1,-1 0 1,0 0 0,0 0-1,0 1 1,0-1 0,0 0 0,0 1-1,-1-1 1,1 1 0,0 0-1,-1 0 1,1-1 0,-1 1-1,0 0 1,0 0 0,1 0-1,-1 1 1,0-1 0,1 4-1,1 5 8,0 1 0,0 0 0,-1 0 0,-1 0 0,0 0 0,0 1 0,-2-1 0,-1 20 0,-2-11-10,0-1 0,-2 0 0,0 0 0,-14 29 0,-2-5-218,-2-1 0,-2-1 0,-48 58-1,-23 7-472,27-33 298,-55 45-178,123-117 499,21 2-69,65 12 277,-59-12-37,1 1 0,-1 1 0,41 16 0,93 44-417,-118-51-2064,69 18 1,-63-28-1890,-10-3-1941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9405,'34'-9'1708,"-18"0"-192,11 9-120,0 0-248,0-3-244,-4 3-215,4 6-141,13 6-48,-26-6-140,19 3-192,11 3-404,-31-3-592,4 4-445,3-4-159,-13 6-4224,3 3-277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08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449 1 8145,'-46'78'2164,"22"-30"-348,1-12-196,-4 4-268,0-7-264,0 9-159,-6 0-241,-1 3-236,-3 10-568,1-7-908,-8 3-629,0 6-2843,-2 7-3485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0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4189 16 4576,'27'-15'15024,"-33"16"-14365,-2 1-488,0 0 0,0 0-1,0 1 1,1 0 0,-1 0 0,1 1 0,-1 0 0,1 0 0,1 1 0,-1-1 0,1 2 0,-8 6 0,-43 48 1718,-98 79-1,-79 36-671,-218 110-168,-20-26-551,453-249-481,-800 392 373,269-140-283,16 26-164,367-184-1235,5 7 0,-223 200 0,367-296 884,-31 31-522,45-41 607,1-1 0,-1 1-1,1-1 1,0 1 0,0 0 0,0 1-1,0-1 1,-2 11 0,4-16 184,1 1 0,-1 0 0,1 0 0,-1 0 0,1 0 0,0 0 0,0 0 0,0 0 0,-1 0 0,1 0 0,0 0 0,0 0 0,0 0 0,0 0 0,1 0 0,-1 0 0,0 0 0,0 0 0,1 0 0,-1 0 0,0 0 0,1 0 0,-1-1 0,1 1 0,-1 0 0,1 0 0,-1 0 1,1-1-1,0 1 0,-1 0 0,1 0 0,0-1 0,0 1 0,0-1 0,1 2 0,2-2-433,0 1 1,0-1 0,0 1-1,0-1 1,0 0-1,0-1 1,0 1 0,5-2-1,63-11-7654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0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5673,'3'0'12917,"22"11"-9774,-17-7-2928,0 0-1,-1 0 1,1 1-1,-1 1 1,9 7-1,-5 1 330,-2 1 0,0-1 0,0 1 1,8 24-1,7 10 270,79 134 568,8-4-1,216 266 1,321 289-1057,-465-535-288,502 523-1679,-214-237 311,-435-446 1298,-17-16 22,2-2 0,1 0 0,0-1 0,30 20 0,-46-38 9,0 1-1,0-1 0,0 0 0,0 0 1,1-1-1,-1 0 0,1 0 1,-1 0-1,1-1 0,-1 0 0,1 0 1,-1-1-1,0 0 0,1 0 1,-1 0-1,1-1 0,-1 0 0,0 0 1,8-5-1,6-2-388,0-1 0,-1 0 0,0-2 0,26-21 0,-27 18-1007,0-1-1,23-27 1,-1-14-6946,-19 23-2125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2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649 227 6357,'8'-35'1540,"-8"34"-1476,0 1-1,0-1 0,0 1 0,1-1 0,-1 1 1,0-1-1,0 1 0,0-1 0,0 1 0,0-1 1,0 1-1,-1-1 0,1 1 0,0-1 0,0 1 1,0-1-1,0 1 0,-1-1 0,1 1 1,0-1-1,0 1 0,-1-1 0,1 1 0,0 0 1,-1-1-1,1 1 0,-1-1 0,1 1 0,0 0 1,-1 0-1,1-1 0,-1 1 0,1 0 0,-1 0 1,1-1-1,-1 1 0,1 0 0,-1 0 0,0 0 1,1 0 60,-1 0 1,1 0 0,0-1 0,-1 1-1,1 0 1,0 0 0,-1 0 0,1 0-1,0 0 1,-1-1 0,1 1 0,0 0-1,-1 0 1,1-1 0,0 1 0,-1 0-1,1 0 1,0-1 0,0 1 0,-1 0-1,1-1 1,0 1 0,0 0 0,0-1-1,0 1 1,-1 0 0,1-1 0,0 1 0,0 0-1,0-1 1,0 1 0,0-1 0,0 1-1,0-1 1,12-65 3997,-11 63-3432,-2 0-87,0-2-674,0-1 596,0 0 0,0 0-1,0 0 1,1 0 0,0 0 0,0 0-1,2-10 1,-1 13 141,-15-3 524,13 6-1131,-1-1 0,0 1 0,1-1 0,-1 1 0,1 0 0,-1 0 0,0 0 0,1 0 0,-1 0 0,1 0 0,-1 0 0,0 1 0,1-1 0,-1 1 0,1-1 0,-1 1 0,1-1 0,-1 1 0,1 0 0,-1 0 0,0 1 0,-29 24 554,24-19-443,-32 35 550,3 1-1,1 1 0,2 3 1,-34 63-1,8-14-30,8-13-613,3 2 0,-54 133 0,83-167-78,1 0-1,4 0 1,1 1-1,3 1 0,2 0 1,-2 61-1,11-89 3,0 0 0,2-1 0,0 1 0,2-1 0,1 0 0,1 0 0,0 0 0,2-1 0,1 0 0,1-1 0,1 0 0,0-1 0,2 0 0,21 25 0,-10-18 0,1-1 0,1-2 0,1 0 0,1-2 0,1-1 0,1-2 0,1 0 0,67 28 0,-41-25 0,0-4 0,1-2 0,1-2 0,0-3 0,1-3 0,109 3 0,-112-12 0,0-3 0,0-2 0,-1-2 0,0-3 0,0-3 0,-1-2 0,72-30 0,-93 29-3,-1-1 0,-1-1 0,-1-2 0,0-1 0,-2-2 0,-1-1 0,0-1 0,-2-1 0,-1-2 0,38-52 0,-39 43-22,-2 0 1,-2-2-1,-2 0 0,-1-1 1,-2-1-1,-2-1 1,-1 0-1,13-86 0,-21 87 16,-2 0 1,-1 0-1,-3-1 0,-1 1 0,-2 0 0,-1 0 1,-3 0-1,-1 1 0,-2 0 0,-2 0 0,-1 1 1,-2 1-1,-2 1 0,-1 0 0,-2 2 0,-2 0 0,-30-37 1,22 35 17,-2 1 0,-1 2 0,-1 1 1,-2 2-1,-2 2 0,0 1 0,-61-32 0,66 43-173,0 1 0,0 2-1,-2 2 1,1 1-1,-2 2 1,1 1-1,-1 2 1,0 2 0,0 1-1,-43 2 1,50 4-440,1 1 0,-1 1 0,1 1 1,0 2-1,0 1 0,1 1 0,-30 15 0,25-8-1516,1 1 0,-55 42-1,77-53 547,1 2-1,0-1 1,-16 20 0,-12 33-8572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0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 11485,'1'2'138,"8"20"2066,-10-21-1988,0-1-1,0 0 0,0 0 0,-1 0 0,1 0 0,0 0 1,0 0-1,0-1 0,0 1 0,0 0 0,0 0 0,0-1 1,0 1-1,0-1 0,-6-3 5722,5 3-4732,0 1-1019,1-1 0,-1 0-1,0 1 1,0 0 0,1-1 0,-1 1-1,0 0 1,0 0 0,0 0 0,0 0-1,1 0 1,-1 0 0,0 0-1,-3 1 1,-2 33 369,1-1 0,1 1 0,2 0 0,3 62 0,0-68-562,2 5-884,1 0-1,2-1 0,10 38 0,-6-33-3534,7 75 0,-12-80-1162,8-1-3172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1519 175 7689,'-115'-3'9985,"67"0"-8040,1 2 0,-1 2-1,1 2 1,-63 13 0,55-2-829,0 3-1,2 2 1,-78 40 0,73-27-887,2 2 1,1 2-1,1 3 0,3 2 0,-57 58 1,62-50-277,1 1 0,4 2 0,1 2 0,3 2 0,2 1 0,3 2 0,2 1 0,3 2 0,-34 114 0,51-137 47,2 0 0,1 0 0,3 0 0,1 1 0,1-1 0,3 1 0,10 76 0,-6-89 0,1 0 0,2 0 0,0-1 0,2-1 0,1 1 0,0-2 0,2 0 0,1 0 0,1-1 0,1-1 0,1 0 0,25 24 0,-13-19 1,2-2-1,0-1 1,2-1-1,0-2 1,1-2-1,2 0 1,0-3-1,56 19 1,-24-15-16,2-3 1,0-2 0,129 8-1,-134-19-126,0-3 0,1-4-1,-1-2 1,0-2 0,67-18 0,-90 14 79,1-2 1,-2-2 0,0-1 0,-1-2-1,-1-2 1,0-1 0,-2-3 0,51-40 0,-46 26 31,-1-1 0,-2-3 0,-2-1 0,-2-1 0,-2-3 0,47-85 0,-51 74 79,-2-1 0,-3-2 0,-2 0 0,-3-1 0,17-105 0,-30 119 3,-2-1 0,-2 1 1,-2-1-1,-2 1 1,-3-1-1,-1 1 1,-3 0-1,-2 1 1,-2 0-1,-2 0 0,-21-44 1,18 51-44,-2 1-1,-2 1 1,-1 0 0,-2 2 0,-2 1 0,-1 1-1,-1 2 1,-2 0 0,-1 2 0,-2 2-1,0 1 1,-53-31 0,60 43-359,0 2 0,0 0 0,-2 2 1,1 1-1,-1 2 0,-1 0 0,0 2 0,0 2 0,0 0 0,-42 1 1,37 4-974,0 2 0,1 1 0,-44 12 0,37-5-1683,1 1 0,-57 27 0,-18 20-7995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4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3191 219 6165,'1'-20'1924,"2"0"1,0 0 0,1 1 0,7-22 0,-1-7 2773,-10 47-4573,1 0 0,-1 0 0,0 0 0,0 0 0,0 0 0,-1-1 0,1 1 0,0 0 0,0 0 1,0 0-1,-1 0 0,1 0 0,-1 0 0,1 1 0,-1-1 0,1 0 0,-1 0 0,1 0 0,-1 0 0,-1-1 1,0 0 283,2 0-280,-1 0-1,0 1 0,0-1 0,0 0 0,0 1 0,-1-1 0,1 1 0,0 0 1,0-1-1,-1 1 0,1 0 0,-1 0 0,1 0 0,-1 0 0,0 0 0,1 0 1,-1 0-1,0 1 0,0-1 0,0 1 0,1-1 0,-1 1 0,0 0 0,0-1 1,0 1-1,0 0 0,0 0 0,0 0 0,1 1 0,-1-1 0,0 0 0,0 1 1,0-1-1,0 1 0,-2 1 0,-7 3 376,0 1 0,0 0 0,1 0 0,-16 13 0,15-11-200,-46 39 602,-74 76 0,40-33-911,-148 117 5,-463 308 0,670-494 0,-606 411 0,31 37 0,519-395-239,-163 148 707,208-178-1343,1 1-1,3 2 0,-46 70 0,81-111 733,-1 0-265,1 0 0,1 1-1,-1 0 1,-3 11 0,6-16 255,1-1 0,0 1-1,-1 0 1,1-1 0,0 1 0,0 0 0,0-1-1,0 1 1,0 0 0,0-1 0,0 1 0,1-1-1,-1 1 1,1 0 0,-1-1 0,1 1 0,-1-1 0,1 1-1,0-1 1,0 1 0,0-1 0,0 0 0,0 0-1,0 1 1,0-1 0,2 2 0,28 18-2506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5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61 4824,'0'-4'1526,"0"4"-1531,-1-3 376,1 1 1,0-1 0,-1 1-1,1-1 1,-1 1 0,0-1-1,1 1 1,-1-1 0,0 1-1,-1 0 1,1 0 0,0-1-1,-1 1 1,1 0 0,-1 0 0,0 0-1,0 0 1,-2-1 0,-10-9 6348,15 16-5932,5 43 1427,2 80 1,-5-24-774,5 0 1,37 175 0,81 197-48,210 461-1977,-115-440-3571,-92-216-4839,-84-175-5366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6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2763 31 6585,'-10'-31'9356,"8"33"-7825,-12 7-351,2 0-1,-1 1 0,-20 21 1,-7 6 489,-1 1 484,-59 70 0,22-20-438,-310 327 1274,-11 12-3091,192-220 102,-164 153 0,66-82 0,243-224 0,-340 315-1976,273-242-1778,2 1-3410,104-99 708,16-11-3977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10349,'3'2'1907,"31"13"1758,-30-8-1960,3 54 564,2 1 0,3-2 0,28 82 0,22 8-468,92 162 0,103 130-764,-106-188-564,149 278-534,-39 17-2765,-161-257-1954,-47-95-3067,-35-142 2600,4-6-2822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19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1178 503 11037,'2'-42'1920,"-2"38"-1615,0 1-1,0-1 1,0 0-1,-1 1 1,0 0 0,1-1-1,-1 1 1,-1-1-1,1 1 1,0 0-1,-1 0 1,0-1 0,-3-4-1,1 2 295,1 1-257,0 0 1,0 0 0,-1 1 0,1-1 0,-1 1 0,0-1-1,-1 1 1,1 0 0,-1 1 0,0-1 0,0 1 0,0 0-1,0 0 1,-11-4 0,9 6-155,1-1 0,-1 1 0,0 1 0,1-1 0,-1 1 0,0 0 0,1 1 0,-1-1 0,0 1 0,1 1 0,-1-1 0,1 1 0,-9 4 0,-16 7 239,1 2 0,0 1 1,1 1-1,1 2 0,0 0 0,2 2 1,0 1-1,1 2 0,-25 30 1,-17 29 811,-90 144 1,79-103-1125,5 3-1,6 3 0,-68 190 1,109-240-136,3 1 1,-20 141-1,36-161 26,3 1 0,2 0 0,3 0 0,13 81 0,-9-111-5,2 0 0,1-1 0,1 0 0,2-1 0,1 0 0,2-1 0,0 0 0,2-1 0,2-1 0,0 0 0,24 25 0,-18-25 0,1-2 0,1-1 0,1-2 0,2 0 0,0-2 0,1-1 0,1-1 0,0-1 0,65 22 0,-48-24 4,2-2 1,0-3-1,0-1 0,0-3 1,1-2-1,0-2 0,0-3 0,0-1 1,68-14-1,-43 2-100,0-4-1,-1-4 1,-1-2-1,-1-4 1,101-54 0,-106 44-13,-2-4 0,-2-2 0,-2-3 1,-2-2-1,-3-3 0,-1-3 0,-3-2 0,-3-2 1,-2-2-1,-3-3 0,-3-1 0,-2-2 1,51-121-1,-56 101 134,-4-1 1,-3-2-1,-4-1 0,20-161 1,-40 206 21,-1 0 1,-3-1 0,-1 1-1,-3 0 1,-1 0-1,-3 0 1,-1 0 0,-3 1-1,-1 1 1,-3 0-1,-31-64 1,18 58 12,-3 1 0,-1 2 0,-2 1-1,-3 2 1,-1 1 0,-2 2 0,-56-43 0,45 44-19,-2 3 1,-1 2-1,-1 2 0,-2 3 1,-1 2-1,-74-23 1,90 39-150,-1 1 0,1 2 1,-2 2-1,1 2 0,0 2 1,-1 2-1,0 2 0,1 2 1,-1 1-1,-59 15 1,64-8-544,1 0 0,0 3 0,1 1 0,-61 35 0,68-32-446,2 2 0,0 1 0,1 2 0,1 0 0,-40 46 0,51-50-619,2 0 0,0 1 0,-12 22 0,-20 67-9179,44-106 10483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0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946 704 4864,'1'0'65,"0"1"0,0-1 0,-1 0-1,1 1 1,0-1 0,0 0 0,0 0-1,-1 0 1,1 0 0,0 0 0,0 0-1,0 0 1,-1 0 0,1 0 0,0 0-1,0 0 1,0 0 0,-1 0 0,1-1-1,0 1 1,0 0 0,-1-1 0,1 1-1,0 0 1,0-1 0,-1 1 0,1-1-1,-1 1 1,2-2 0,1-27 2914,-3 29-2911,-1-3 217,1 0 1,-1 1-1,0-1 1,-1 0 0,1 1-1,0 0 1,-1-1-1,-2-2 1,-6-12 759,6 2 245,3 13-736,-13-19 554,4 4 140,-1 2 0,0-1 0,-16-15 0,12 14-142,0 0 1,-16-27 0,6 8 405,2 4-565,16 20-452,-1 1 0,0-1 1,-1 2-1,-1-1 1,-15-13-1,24 23-432,-1 1 0,1-1 1,0 0-1,0 1 0,-1 0 0,1-1 0,0 1 0,-1 0 0,1 0 1,-1 0-1,1 0 0,0 0 0,-1 0 0,1 0 0,0 0 0,-1 0 0,1 1 1,0-1-1,-1 0 0,1 1 0,0-1 0,0 1 0,-1 0 0,1-1 1,-2 3-1,-31 24 608,26-20-530,-17 18-117,1 2 0,1 1 0,1 1 0,1 1 0,-24 49 0,-13 17-19,-15 18-5,4 3 0,-67 158 0,59-61 0,65-170 0,1 0 0,3 1 0,-4 54 0,11-76 0,1 1 0,1-1 0,0 1 0,2-1 0,1 0 0,1 0 0,12 35 0,-10-42 0,0 0 0,1 0 0,1-1 0,0 0 0,1 0 0,1-1 0,0 0 0,1-1 0,0 0 0,1-1 0,17 12 0,-10-10-2,1 0 0,0-1 0,0-2 0,2 0 1,-1-1-1,1-1 0,0-2 0,40 9 0,-33-12 8,1 0 0,0-2 0,0-1 0,0-2 0,0-1 0,38-7 0,-18-2-45,-1-3 0,0-1-1,-1-3 1,-1-2-1,-1-2 1,0-2-1,84-58 1,-75 41-101,-2-3 0,-1-1 0,-3-3 0,-1-2 0,-3-2 0,-3-2 0,-1-2 0,-3-2 0,-3-1 0,-2-2 0,35-89 0,-53 109 188,-3-1-1,-1 0 0,-2 0 0,-2-1 0,-2 0 0,-2-1 0,-2-77 0,-5 86 11,-1 1 1,-2 0-1,-1 1 0,-1-1 1,-2 1-1,-2 1 0,-1 0 1,-1 1-1,-1 0 0,-27-38 1,21 38-1,-2 1 1,-1 1 0,-1 1 0,-2 1 0,-1 2 0,0 0 0,-2 2 0,-57-34-1,64 45-250,-1 0-1,0 1 0,-1 2 0,0 0 0,0 2 1,-1 1-1,0 1 0,0 1 0,-1 1 0,1 1 0,-1 2 1,1 1-1,-35 4 0,31 0-662,0 2 0,1 0 0,-1 2 1,2 1-1,0 1 0,-29 16 0,37-15-688,1 0 0,0 2 0,0 0 0,2 1 1,-18 18-1,-25 39-9878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0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1281 438 9317,'23'-2'2990,"-23"2"-2903,-37 10 3993,15-4-2982,6-1-213,0 0 0,0 2-1,1 0 1,0 1 0,0 0 0,-26 21-1,-75 74 2969,88-76-3084,-51 54 389,3 3 1,3 4-1,-107 171 1,-132 317-1413,249-444 254,-46 138 0,92-217 0,1 0 0,3 2 0,3-1 0,2 2 0,-2 97 0,10-130 0,2 0 0,1 0 0,0-1 0,2 1 0,1-1 0,0 0 0,2 0 0,0-1 0,12 22 0,-10-27 0,0 0 0,0-1 0,1 0 0,1 0 0,1-1 0,0-1 0,1 0 0,0-1 0,0 0 0,2-1 0,24 13 0,-8-9 1,1-1 1,0-2-1,1-1 0,0-1 0,0-2 1,1-2-1,0-1 0,1-2 1,-1-1-1,61-5 0,-43-2-126,0-2 0,0-3-1,-2-2 1,1-2 0,-1-3 0,74-35-1,-74 25-11,0-2 1,-2-2-1,-1-3 0,-2-1 0,-1-3 0,-2-1 0,61-74 0,-43 38 33,-4-4 0,-3-2 0,77-158 0,-98 169 195,-4-1 0,-2-2-1,-4-1 1,-2 0-1,-5-2 1,-2 0 0,4-87-1,-16 103 48,-2 0 0,-3 0-1,-3 0 1,-2 0 0,-3 1 0,-2 0-1,-3 1 1,-2 1 0,-44-93 0,29 86-90,-3 1 1,-2 2-1,-3 2 1,-3 1 0,-71-73-1,77 93-50,-2 2-1,-2 2 1,-1 1-1,-1 2 1,-2 3-1,0 1 1,-98-39-1,118 56-94,-1 2 1,0 1-1,0 2 0,-1 0 1,1 2-1,-1 0 0,0 2 0,0 2 1,0 0-1,-37 7 0,42-3-482,-1 1-1,1 1 0,0 1 1,0 1-1,1 1 0,1 1 1,-1 0-1,2 2 0,0 1 1,0 0-1,1 1 0,-20 22 1,27-24-434,0 1 1,1 0 0,1 1 0,0 0 0,1 1 0,0 0-1,2 0 1,0 1 0,-8 26 0,-5 61-10050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1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1588 858 10689,'-25'-16'2441,"0"-1"1,-25-22-1,44 33-1939,-1 1-1,1 0 1,-1 1-1,0 0 1,0 0 0,-1 0-1,1 1 1,-1 0-1,1 0 1,-1 1 0,0 0-1,0 0 1,-10 0-1,7 1 0,-1 1-1,1 1 0,0 0 0,-1 0 0,1 1 0,0 1 0,0 0 1,-17 7-1,6 0-141,0 1 0,1 1-1,1 0 1,0 2 0,1 0 0,1 2 0,0 0 0,-24 27 0,8 0-359,2 1 0,2 2 0,2 0 0,-31 69 0,-65 210 0,110-286 0,2 1 0,2 0 0,1 1 0,2 0 0,2 0 0,2 0 0,2 1 0,1-1 0,8 54 0,-6-84 0,1 0 0,0-1 0,0 1 0,1-1 0,0 1 0,1-1 0,8 13 0,13 17 0,51 62 0,-67-91 0,0-1 0,0 0 0,1-1 0,0 0 0,0-1 0,1 0 0,0-1 0,1 0 0,0-1 0,0 0 0,0-1 0,0-1 0,1 0 0,0 0 0,17 1 0,-16-2 0,8 1-3,1-1 0,-1 0 0,1-2-1,0-1 1,-1-1 0,1-1 0,0-1 0,26-6 0,-20 1-50,-1-2 1,1-1 0,-2 0-1,0-3 1,47-28-1,-39 17-16,0-2-1,-2-2 0,-1-1 0,-2-1 0,0-1 0,-3-2 0,0-1 0,42-73 1,-38 49 47,-3-1 0,-2-1 0,-3-2 0,-3 0 0,-2-2 1,-3 0-1,-4 0 0,6-75 0,-15 93 85,-2-1 0,-3 1 0,-1-1 0,-3 1 0,-1 0 0,-3 0-1,-1 1 1,-3 1 0,-1 0 0,-3 1 0,-1 0 0,-30-48 0,19 46-16,-2 1 0,-2 2 0,-2 1 0,-2 2-1,-1 1 1,-2 2 0,-1 2 0,-2 2 0,-2 2 0,0 1 0,-2 3 0,-61-25 0,60 32-430,-1 2 0,0 3 0,-1 1 0,-1 3 0,0 2 0,-1 2 0,1 3 1,-1 1-1,0 4 0,0 1 0,0 3 0,-90 20 0,89-11-1118,1 3 0,1 2 0,-57 29 0,71-28-1133,0 2 0,-47 37 0,-31 44-8375,115-101 10859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2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693 1 9341,'-27'0'11944,"21"12"-8641,3-6-2918,1 0 0,1 0 0,-1 0 0,1 0 0,0 1 0,1-1 0,0 0 0,-1 1 0,2-1 0,-1 0 0,3 9 0,-1 21 778,-14 191 1275,0-127-2449,-6-2 1,-3 0-1,-43 120 1,-93 198 10,-46 145 0,179-483 0,-59 206 0,61-195 0,-12 110 0,31-172 0,2 43 0,1-59 0,1-1 0,0 1 0,1-1 0,0 0 0,1 0 0,7 18 0,-10-27 0,0-1 0,1 1 0,-1 0 0,1 0 0,-1-1 0,1 1 0,-1 0 0,1 0 0,-1-1 0,1 1 0,-1-1 0,1 1 0,0-1 0,-1 1 0,1-1 0,0 1 0,0-1 0,-1 1 0,2-1 0,0 1 1,1-1 0,-1 0 0,0 0 0,0 0 0,1-1 0,-1 1 0,0-1 0,0 1 0,0-1 0,1 1 0,-1-1 0,0 0 0,0 0 0,0 0 0,0-1 0,0 1 0,-1 0 0,1-1 0,0 1 0,-1-1 0,3-1 1,2-4-86,-1 1 0,1-1 0,-1 0 0,6-10 0,-4-1-1106,0 0-1,-1 0 1,-1 0-1,0 0 0,-2-1 1,0 0-1,1-36 1,2-13-6307,3 4-4868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3 9765,'1'-1'113,"0"1"0,0 0 0,0-1 0,0 1 0,0 0 0,0 0 0,0 0 0,0 0 0,0 0 0,0 0 0,0 0-1,0 0 1,0 0 0,0 1 0,0-1 0,0 0 0,0 1 0,0-1 0,1 1 0,-16 15 2868,12-14-2721,0 0 1289,-5 78 2717,1-28-3473,-1 2-452,-2-1-1,-3 0 1,-2-1-1,-33 81 0,43-121-271,1 1-1,0 1 0,-2 22 0,2-16 17,3-18-85,0-1 1,-1 1-1,1 0 1,0 0-1,0-1 0,1 1 1,-1 0-1,0-1 1,0 1-1,1 0 0,-1-1 1,1 1-1,0 0 1,-1-1-1,1 1 0,0-1 1,0 1-1,0-1 1,0 0-1,0 1 1,0-1-1,0 0 0,1 0 1,-1 0-1,0 0 1,1 0-1,-1 0 0,1 0 1,-1 0-1,1 0 1,-1-1-1,1 1 0,0-1 1,-1 1-1,1-1 1,0 1-1,-1-1 1,1 0-1,0 0 0,3 0 1,7 0-109,0 0 1,0 0-1,0-1 1,14-3-1,-24 3 95,22-4-534,46-17 0,-19 6-143,11-5-698,0-1 0,109-58 0,8-31 1979,-96 63 3274,-81 46-2636,0 102 3470,10 51-2581,-1-76-1601,45 250-1785,-24-177-3511,-14-49-5023,-11-44-1835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2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3474 229 10769,'-4'-3'392,"-11"-12"1295,15 15-1599,-1-1-1,1 1 1,0-1 0,0 0 0,0 1 0,-1-1 0,1 0 0,0 1 0,0-1 0,0 0-1,0 1 1,0-1 0,0 0 0,0 1 0,0-1 0,1 1 0,-1-1 0,0 0 0,0 1 0,0-1-1,1 0 1,-1 1 0,0-1 0,1 1 0,-1-1 0,0 1 0,1-2 0,0 0 206,0 0 0,-1 0 0,1 0 0,-1 0 1,1 0-1,-1 0 0,0 0 0,0 0 0,0 0 0,0 0 1,0 0-1,-1 0 0,1 0 0,-1 0 0,1 0 0,-1 0 1,0 0-1,-1-2 0,-20-46 4303,13 32-2913,6 13-1428,0-1 0,0 1 1,0 1-1,-1-1 1,1 0-1,-1 1 1,0 0-1,-1 0 1,1 0-1,-1 0 1,1 1-1,-1 0 1,0 0-1,-1 0 1,1 0-1,0 1 0,-1 0 1,-9-2-1,-1 0-136,0 1-1,-1 0 0,0 2 0,1 0 1,-23 2-1,-59 8-119,-123 29 0,154-25 0,-842 202 0,681-149 48,-249 108 1,324-105-449,3 6-1,-202 135 1,86-20-3866,139-87-71,13 7-4598,66-54-2206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30 138 11817,'-3'-3'152,"-20"-22"1694,22 23-1655,1 1-1,-1-1 0,1 1 1,0-1-1,-1 1 0,1-1 0,0 1 1,0-1-1,0 0 0,0 1 0,0-1 1,0 1-1,1-1 0,-1 1 1,1-1-1,-1 1 0,1-1 0,-1 1 1,2-2-1,7-26 5202,-9 26-5157,1 1-1,-1-1 1,1 1 0,-1-1 0,1 1 0,0-1 0,0 1 0,0 0 0,0-1 0,1 1 0,-1 0 0,1 0 0,-1 0 0,1 0 0,0 0-1,-1 1 1,1-1 0,0 0 0,4-2 0,-1 3-38,-1 1 0,1-1 0,-1 1 0,1 0-1,-1 0 1,1 0 0,-1 1 0,1 0 0,-1-1-1,1 2 1,-1-1 0,0 0 0,6 4 0,-7-4-83,19 8 124,0 1-1,0 1 0,-2 2 0,1 0 0,-1 0 0,-1 2 0,-1 1 0,0 0 0,27 33 0,8 17-334,61 100 0,-113-165 106,305 498-9,-137-216 0,494 705-205,-557-835-3983,-69-97-515,2 0-3514,-9-15-4253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4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16 5276,'-16'-15'3165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96 7513,'-8'-8'-791,"3"12"4208,0 22 6252,4-12-8383,0-11 1152,4-8-2468,-2 3 33,0 1 0,0-1 0,0 0-1,1 1 1,-1-1 0,0 0 0,1 1 0,-1-1-1,1 1 1,3-2 0,-1 2-4,0 1 3,-1 0 0,1 0 0,0 0 0,-1 0 0,1 1 0,0-1 0,5 3-1,12-16 40,-17 10-34,0 0 0,0 1 0,0-1 1,1 1-1,-1 0 0,1 0 0,5-1 1,4-5-2,-13 7-5,0 1 0,-1-1 0,1 0 0,-1 1 1,1-1-1,0 1 0,0-1 0,-1 1 1,1 0-1,0-1 0,0 1 0,-1 0 0,1-1 1,0 1-1,0 0 0,0 0 0,0 0 0,-1 0 1,1 0-1,0 0 0,0 0 0,1 0 0,35 2 40,-41 29 500,3-34-542,1 0 1,-1-1-1,1 1 0,0 0 1,0 0-1,0-1 0,0 1 1,1 0-1,-1 0 0,1 0 1,0-1-1,0 1 0,0 0 1,2-4-1,-2 4-38,0 1-369,1 0 278,-1 0 0,1 1 0,-1-1 1,1 0-1,0 0 0,0 1 0,3-3 0,6 29 24,-10-23 54,3-2-2837,-1 0 2863,1-1 0,-1 0 0,0 1 0,1-1 0,-1 0-1,0 0 1,0-1 0,0 1 0,1-1 0,-2 0 0,1 1-1,0-1 1,0-1 0,0 1 0,2-3 0,-4 3 20,-2 0-40,-1-1-792,-6-12 2152,7 10-4319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58 129 6081,'-1'-5'436,"1"0"0,-1 0-1,1 1 1,0-1 0,0 0 0,0 0 0,1 0 0,-1 0 0,1 0 0,0 0 0,1 0 0,-1 1 0,1-1 0,0 1 0,0-1 0,1 1 0,-1-1 0,1 1 0,0 0 0,0 0 0,1 1 0,-1-1 0,1 1 0,-1-1 0,1 1 0,0 0 0,0 1 0,1-1 0,4-2 0,-8 5-371,0 0-1,1 0 1,-1 0 0,0 0 0,0 0 0,0 0 0,0 0-1,0 0 1,0 0 0,0 1 0,0-1 0,0 0 0,0 1-1,0-1 1,-1 1 0,1-1 0,0 1 0,0-1 0,1 2-1,1 0 153,3 0-15,0 0 0,-1 1 0,1 0 1,-1 0-1,1 1 0,-1-1 0,0 1 1,-1 0-1,1 1 0,-1-1 1,1 1-1,-1 0 0,-1 0 0,1 0 1,-1 1-1,0-1 0,0 1 1,0-1-1,-1 1 0,0 0 0,0 0 1,0 0-1,-1 1 0,0-1 0,0 10 1,-3 65 1154,-4-1 1,-23 109 0,-52 155 566,62-270-1648,-68 363 334,76-341-626,4 0 0,9 156 0,18-30-1134,-19-208 24,1-1 1,0 1 0,1 0-1,7 20 1,-9-31-1270,-1-12-2250,-1 0 2045,-1 1-67,-1-15-8032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1759 64 5613,'-3'-6'956,"2"-1"0,-1 0 0,1 1 0,-2-12 0,3 9 3501,0-1 3324,-22 15-5253,5 4-1824,0 1 1,1 1-1,0 0 1,1 1-1,-18 17 0,-38 30 1027,-408 222 34,73-48-1879,83 4-1710,124-58-5239,178-159 4427,0 2-1,1 0 1,-23 34 0,13 2-7715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8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31 13149,'-20'-30'8274,"26"34"-4973,3 8-2695,-6-8-8,84 121 4046,-12-14-2912,215 236-1224,27-18-587,-257-268 113,456 468-34,-109-99-2966,-224-239-4290,-150-164-2155,-16-15-739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9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43 11349,'-1'-1'165,"1"0"0,-1 0 0,1 0 1,-1 0-1,1 0 0,-1 0 0,1 0 0,0 0 0,-1 0 0,1-1 0,0 1 1,0 0-1,0 0 0,0 0 0,0 0 0,0 0 0,0-1 0,0 1 1,0 0-1,1 0 0,-1 0 0,0 0 0,1 0 0,-1 0 0,1 0 0,-1 0 1,1 0-1,0 0 0,-1 0 0,7-9 8156,-9 13-6767,-3 9-925,1 0 0,0-1 0,1 2-1,0-1 1,1 0 0,-2 20 0,5 81 1290,0-18-1651,-13 90-268,-8-2 0,-62 258 0,48-322 159,-56 130 0,8-30-4894,57-152-164,1-28-5275,12-23-119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29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1578 70 10461,'12'-14'2247,"0"0"-1,18-28 9383,-35 43-10007,-18 7-961,0 1 0,0 1-1,1 1 1,1 1 0,0 0 0,-22 18-1,-33 19-723,-636 432 63,494-305-1219,7 14-4477,99-88 417,44-39-1407,14-2-4217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11609,'1'-2'238,"-1"0"0,0 0 0,1 0 0,0 0 0,-1 0 0,1-1 0,0 1 0,0 0 0,0 1 0,0-1 0,1 0 0,1-2 0,-2 3-63,1 0-1,-1 1 0,0-1 1,0 1-1,1 0 1,-1-1-1,0 1 1,1 0-1,-1 0 0,0 0 1,1 0-1,-1 0 1,0 0-1,1 0 1,-1 1-1,0-1 0,1 0 1,-1 1-1,0-1 1,0 1-1,1-1 0,-1 1 1,0 0-1,2 1 1,25 11 1178,-1 2-1,0 1 1,-1 1 0,-1 1 0,-1 1-1,27 28 1,151 193 2425,-132-143-3550,113 205 0,-54-42-173,80 149-884,-156-317-1403,4-4-1,92 112 1,-72-115-2091,-23-32-1843,16 3-5657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1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14509,'10'-33'2345,"-7"18"2475,-6-3-5400,3 0-1228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184 233 10849,'-12'-11'380,"-1"-1"2012,0 1 1,-1 0 0,-17-10-1,27 18-1673,0 1-1,0-1 1,0 1-1,-1 1 1,1-1-1,-1 0 0,-4 0 1,7 2-614,1 0 0,-1 0 0,1 0 0,0 0 0,-1 1 0,1-1 0,0 0-1,-1 1 1,1-1 0,0 1 0,0-1 0,-1 1 0,1 0 0,0-1 0,0 1 0,0 0 0,0 0 0,0 0 0,0 0 0,0 0 0,0 0 0,0 0 0,1 0 0,-1 0 0,0 0-1,1 0 1,-2 2 0,-3 8 242,0 0-1,1 1 1,0-1-1,1 1 1,0 0-1,1 0 1,1 0-1,-1 17 1,6 103-232,-2-95-67,5 41-48,3 0 0,33 122 0,-33-165 0,3-1 0,1 0 0,1-1 0,2-1 0,1 0 0,1-1 0,2-2 0,1 0 0,2-1 0,46 43 0,-40-44 0,1-2 0,2-1 0,1-1 0,0-2 0,2-2 0,0-1 0,1-1 0,1-2 0,57 14 0,-68-23 0,1-1 0,0-1 0,0-2 0,0-1 0,0-1 0,0-1 0,0-1 0,0-2 0,0-1 0,0-1 0,-1-1 0,43-18 0,-51 17 0,-1-1 0,1-1 0,-2-1 0,0 0 0,0-1 0,-1-1 0,0-1 0,-1 0 0,-1-1 0,0 0 0,-1-1 0,-1-1 0,0 0 0,-2-1 0,0 0 0,0 0 0,12-38 0,-12 21 0,-1 0 0,-2-1 0,-1 0 0,-2-1 0,-1 1 0,-2-1 0,-2 1 0,-1-1 0,-14-70 0,8 75 0,-1 0 0,-1 0 0,-2 1 0,-1 1 0,-1 0 0,-2 1 0,-1 1 0,-1 0 0,-1 1 0,-2 1 0,-29-29 0,17 23 0,-2 2 0,-1 2 0,-1 1 0,-1 2 0,-66-32 0,70 41 0,-1 2 0,-1 1 0,-1 2 0,1 1 0,-1 2 0,-1 1 0,-40-1 0,62 7-215,0 1 0,0 1 0,0 1 0,0 0 0,0 1 0,1 0 0,-1 2 0,1-1 0,0 2 0,0 0 0,1 1 0,-18 11 0,23-12-364,1 0-1,-1 1 1,1 1-1,0-1 1,1 1-1,0 1 1,0-1-1,-5 10 1,7-9-381,0 0 0,1 1 0,0-1 1,0 1-1,1 0 0,0 0 0,1 0 0,0 0 1,0 14-1,5 61-11215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3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318 340 8913,'2'-3'2216,"3"-7"-908,-2 4-589,1 0 1,-2 0-1,1-1 0,0 1 0,-1-1 0,0 0 0,-1 1 0,0-1 1,0 0-1,0-12 0,-1 3 404,0-1-1,1 1 1,0 0-1,2-1 1,5-20 0,-7 32-820,11-53 2612,-12 55-2767,0 0 0,0 0-1,0 0 1,0 0 0,0 0-1,0 0 1,-1 0 0,0 0-1,1 0 1,-1 0 0,0 0-1,0 1 1,-1-1 0,1 0-1,-3-3 1,3 5-144,-1 0 1,0 0-1,0 0 0,0 0 0,0 0 1,0 0-1,0 0 0,0 1 0,0-1 1,0 1-1,0-1 0,0 1 0,0 0 1,-1 0-1,1 0 0,0 0 1,0 0-1,0 0 0,0 1 0,0-1 1,0 1-1,0-1 0,0 1 0,0 0 1,-4 2-1,-3 1-6,0 0 0,0 0 1,1 1-1,-15 11 0,-1 6 2,1 0 0,0 2 0,2 1 0,1 0 0,1 2 0,2 0 0,0 1 0,2 0 0,1 2 0,1 0 0,-11 38 0,19-48 0,1 0 0,1-1 0,0 2 0,1-1 0,2 0 0,0 0 0,1 1 0,1-1 0,1 0 0,8 30 0,-7-36 0,0 0 0,1-1 0,1 0 0,0-1 0,1 1 0,0-1 0,1 0 0,0-1 0,1 0 0,0 0 0,1-1 0,0 0 0,0 0 0,1-1 0,23 13 0,-15-12 0,1 0 0,0-2 0,1 0 0,-1-2 0,2 0 0,-1-1 0,0-1 0,1-2 0,0 0 0,0-1 0,40-3 0,-44 0 0,1 0 0,-1-2 0,1 0 0,-1-1 0,0-1 0,-1 0 0,1-2 0,-2 0 0,1 0 0,-1-2 0,0 0 0,-1-1 0,0-1 0,16-16 0,-23 20 0,0-2 0,0 1 0,-1-1 0,-1-1 0,0 1 0,0-1 0,-1 0 0,0 0 0,-1 0 0,0-1 0,-1 0 0,0 0 0,-1 1 0,-1-2 0,1 1 0,-2 0 0,0 0 0,0 0 0,-1 0 0,-1 0 0,0 0 0,0 0 0,-9-22 0,3 12 0,-2-1 0,0 1 0,-2 1 0,0 0 0,-1 1 0,-1 0 0,-1 1 0,-1 0 0,-1 1 0,0 1 0,-23-17 0,24 21-104,-2 1-1,1 0 1,-1 1 0,-1 1 0,0 1-1,-22-8 1,15 7-949,-1 2 0,0 0 0,0 2 0,0 0-1,-45-2 1,-5 9-3348,25 8-2173,4 7-5185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475 37 12913,'0'-1'19,"0"-1"214,-1 0 0,0 0 1,0 0-1,0 0 0,0 0 0,0 0 0,-1 0 1,1 0-1,0 1 0,-1-1 0,1 0 0,-1 1 0,0-1 1,0 1-1,1-1 0,-1 1 0,0 0 0,0 0 1,0 0-1,-3-1 0,2 2 2134,-20 6 1903,14-1-3706,0 0-1,0 1 1,0 0-1,1 1 1,0 0-1,0 1 1,1-1-1,-1 1 1,-6 12-1,-53 86 1879,64-100-2383,-41 74-14,4 2 0,3 1 0,-48 165 0,70-189-48,3 1 1,2 0 0,3 1 0,2-1 0,3 1 0,11 108 0,-5-135 3,3 0 0,0 0 1,2 0-1,2-1 0,1-1 0,1 0 1,34 58-1,-33-69-11,0 0-1,2-1 1,0-1 0,1 0 0,1-2 0,1 0-1,0-1 1,1-1 0,1 0 0,0-2 0,38 18-1,-34-20-192,1-1 0,0-1 0,1-2 0,-1 0 0,2-2 0,-1-1 1,0-1-1,1-2 0,0 0 0,-1-2 0,1-1 0,39-8 0,-49 6 167,0-1 0,-1 0 1,0-2-1,0 0 1,0 0-1,-1-2 1,0 0-1,-1-1 0,0 0 1,0-2-1,-1 1 1,-1-2-1,0 0 1,0 0-1,-2-1 0,0-1 1,0 0-1,-1 0 1,13-30-1,-10 12 99,-1 1-1,-2-1 1,-1-1-1,-1 0 1,-2 0 0,-2 0-1,-1-1 1,-2 0-1,-1 1 1,-1-1 0,-13-67-1,3 53-6,-1-1-1,-3 2 1,-2 0-1,-2 0 1,-3 2-1,-1 1 1,-46-67-1,41 71-24,-3 1 0,-2 2 0,-1 1 0,-41-34 0,50 50-331,-1 1 0,-1 2-1,0 0 1,-2 2 0,0 1 0,0 1 0,-41-12 0,57 22-162,0 1 1,0 1 0,0 0-1,0 1 1,0 0 0,0 1-1,-15 1 1,20 0-351,0 0 0,0 1 0,0 0 0,1 0 0,-1 0 0,0 1 0,1 0 0,0 1 0,0-1 1,0 2-1,0-1 0,-10 9 0,-19 32-10211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5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555 310 13277,'-19'-85'2693,"17"80"-2288,0-1 0,0 0-1,0 1 1,-1 0 0,0-1 0,0 1-1,0 0 1,-1 1 0,-4-7-1,-5-5 704,-15-31 2283,23 35-2394,-1 1 0,-1 1 0,1-1 0,-2 1 0,0 1 0,0-1 0,-12-10 0,18 18-986,0 1 0,0 0 0,0 0 1,-1 0-1,1 0 0,0 0 0,0 0 0,-1 1 0,1-1 0,0 1 0,-1-1 0,1 1 0,-1 0 0,1 0 0,0 0 0,-1 0 0,1 1 0,-1-1 0,1 1 0,0-1 0,0 1 1,-1 0-1,1 0 0,0 0 0,0 0 0,-4 3 0,-3 1-15,1 1 0,0 0 0,0 0 0,1 1 0,-13 15 0,-2 7 4,2 1 0,2 1 0,-18 39 0,18-36 0,-9 22 0,2 2 0,3 0 0,2 1 0,3 1 0,-15 100 0,25-110 0,3 1 0,2 0 0,2 0 0,3-1 0,1 1 0,3 0 0,18 67 0,-14-82 0,2 1 0,2-2 0,0 0 0,3-1 0,1-1 0,1 0 0,2-2 0,33 38 0,-35-46 0,2-1 0,0-1 0,2-2 0,0 0 0,1-1 0,0-1 0,2-2 0,0 0 0,0-2 0,56 18 0,-66-26-20,1-1-1,1 0 1,-1-2 0,0 0-1,1-1 1,-1-1-1,1 0 1,-1-2 0,0 0-1,1-1 1,-1-1 0,0 0-1,-1-1 1,1-2-1,-1 1 1,0-2 0,-1 0-1,0-1 1,0-1 0,-1-1-1,0 0 1,-1 0-1,0-2 1,-1 0 0,0 0-1,-1-1 1,-1-1 0,14-22-1,-7 6 67,-2 0-1,-2-1 0,-1 0 0,-1-2 1,-2 1-1,8-47 0,-11 34-2,-2 0 0,-3 0 0,-1 0 0,-7-65 0,-3 48-36,-2 0 1,-3 1-1,-3 1 1,-2 0-1,-3 1 0,-3 2 1,-40-71-1,47 97-90,-1 2 0,-31-38-1,42 58-323,-1 0 0,-1 1 0,0 0-1,-12-8 1,16 13-204,0 1 0,0-1 1,-1 1-1,1 0 0,-1 0 0,0 1 1,0 0-1,-11-2 0,16 4-14,-1 0-1,0 0 0,0 0 0,0 0 1,1 0-1,-1 1 0,0 0 1,0-1-1,1 1 0,-1 0 1,0 0-1,1 0 0,-1 0 0,1 1 1,-1-1-1,-2 3 0,-5 11-10737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5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1180 45 12749,'-6'-5'626,"0"0"-1,0 0 0,-1 1 1,0 0-1,1 1 0,-1 0 1,-1 0-1,1 0 0,0 1 1,-1 0-1,1 0 0,-1 1 1,1-1-1,-9 1 0,3 2-95,1 0 1,0 1-1,0 1 0,0-1 0,0 2 0,0 0 0,1 0 0,-1 1 1,1 0-1,-19 13 0,-8 9 1000,-55 49 0,63-50-1028,-50 45-54,3 4 0,-68 85 0,98-101-473,2 2 0,4 2 0,-58 116 0,86-152 34,2 2-1,1 0 1,1 0-1,1 1 1,1 0-1,2 0 1,1 0 0,1 57-1,4-70-64,0 0 1,1 0-1,1 0 0,1 0 0,0 0 1,1 0-1,1-1 0,1 0 0,0 0 1,1-1-1,0 0 0,2 0 1,-1-1-1,2 0 0,0-1 0,1 0 1,13 11-1,-9-12-151,1 0 0,0-1-1,0 0 1,1-2 0,1 0 0,0-1 0,0-1 0,0-1-1,1 0 1,0-2 0,0 0 0,0-1 0,23 0 0,-23-2 98,1-1 0,-1-1 0,1-1 0,-1 0 0,0-2 0,0 0 0,0-2 0,-1 0 0,1-1 0,-1-1 0,-1 0 0,0-2 0,18-11 0,-24 11 117,-1 1 0,-1-2 1,0 1-1,0-1 0,-1-1 0,-1 0 1,0 0-1,0 0 0,-1-1 1,-1 0-1,0-1 0,-1 1 1,0-1-1,-1 0 0,-1-1 1,3-27-1,-3 8 85,-1 0 0,-2 0-1,-1 0 1,-2 0 0,-2 0 0,-9-39-1,0 20 23,-1 0 1,-3 1-1,-3 0 0,-1 2 0,-3 0 0,-2 2 0,-65-89 0,66 106-91,-1 0 0,-1 2 0,-2 1 0,-1 1 0,-1 2 0,-1 1 0,-1 1 0,-1 2 0,-1 2 0,0 1 0,-57-19 0,79 32-200,-1 1 0,0 0 0,0 2 1,0-1-1,0 2 0,0 0 0,0 1 0,-29 3 0,38-2-54,-1 0 0,1 1 0,0 0 0,0 0 0,0 0 0,0 1 0,1-1 0,-1 1 0,1 1 0,-1-1 0,1 1 0,0 0 0,0 0 0,1 1 0,-1-1 0,1 1 0,0 0 0,0 0 0,1 0 0,0 1 0,0-1 0,0 1 0,-4 10 0,4-5-640,0 0 1,0 0 0,1 1 0,0 0 0,1-1-1,0 1 1,1 0 0,0-1 0,1 1-1,3 12 1,19 57-8896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6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458 221 12809,'-8'-4'696,"0"1"0,-1-1 0,0 1 0,0 1-1,0-1 1,0 1 0,0 1 0,0 0 0,-1 0 0,1 1-1,0 0 1,-1 1 0,1 0 0,0 0 0,0 1 0,0 0-1,-11 4 1,0 2 238,0 0-1,1 1 1,0 1-1,1 0 1,0 2-1,-29 23 1,35-25-844,0 1-1,0 0 1,1 1 0,1 0 0,0 1 0,1 0 0,0 0-1,1 1 1,-11 26 0,16-29-90,0 1 0,1-1 0,1 1 0,-1-1 0,2 1 0,0 0 0,0-1 0,1 1 0,1-1 0,0 1 0,0-1 0,1 1 0,6 15 0,-1-7 0,1-1 0,0 0 0,1 0 0,1-1 0,1-1 0,22 27 0,-13-22 4,0-2-1,2-1 1,0 0-1,2-2 1,0 0-1,0-2 1,2-1-1,-1-1 1,55 17-1,-39-17-87,1-2-1,0-2 0,1-2 0,0-2 0,0-1 1,45-4-1,-67-1 27,1-1-1,-1-1 1,0-1-1,0-1 1,0-2 0,0 0-1,-1 0 1,0-2-1,-1-1 1,0-1-1,0 0 1,27-22 0,-34 22 88,-1 1 1,0-2-1,-1 0 1,0 0 0,-1-1-1,0 0 1,-1-1-1,-1 0 1,0 0 0,-1-1-1,0 0 1,-1 0-1,-1 0 1,-1-1-1,0 0 1,0 0 0,1-32-1,-6 26 30,0 0-1,-1-1 1,-1 1-1,-1 0 1,-1 0 0,-1 1-1,-1-1 1,-1 2-1,-1-1 1,-1 1-1,0 0 1,-21-28-1,10 19-60,-1 1 1,-2 0-1,0 2 0,-2 1 0,-1 1 0,-1 1 0,-32-20 0,37 29-217,-1 0-1,-1 2 1,0 0-1,0 2 1,-46-12-1,55 18-580,0 1 0,0 1 0,1 0 0,-1 1 0,0 0 0,0 2 0,0 0 0,0 1 0,0 0 0,0 1 0,-16 6 0,26-7-219,1 0 0,0 0 0,0 1 0,0 0 0,0 0 1,-5 4-1,-12 20-9321,20-23 8919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6005,'0'-4'290,"0"-11"959,0 15-1214,0 0 0,0 0 0,0 0 0,0 0 0,0 0 0,0 1 0,0-1 0,0 0 0,1 0 0,-1 0 0,0 0 0,0 0 0,0 0 0,0 0 0,0 1 0,0-1 0,0 0 0,0 0 0,0 0 0,0 0 0,0 0 0,0 0 0,0 0 0,1 0-1,-1 0 1,0 0 0,0 0 0,0 1 0,0-1 0,0 0 0,0 0 0,0 0 0,1 0 0,-1 0 0,0 0 0,0 0 0,0 0 0,0 0 0,0 0 0,0 0 0,0 0 0,1 0 0,-1 0 0,0 0 0,0 0 0,0 0 0,0 0 0,0 0 0,0 0 0,0-1 0,1 1 0,-1 0 0,0 0 0,0 0 0,0 0 0,0 0 0,0 0 0,0 0 0,0 0 0,28-23 6497,-20 9-4075,-7 13-2312,0 1 1,-1-1-1,1 0 0,0 0 1,-1 0-1,1 1 0,-1-1 0,1 0 1,-1 0-1,1 0 0,-1 0 1,0 0-1,1 0 0,-1 0 0,0 0 1,0 0-1,0 0 0,1-2 1,-6-16 5584,9 61-808,-2-27-5393,5 78 1479,-4-51-914,12 281-3,-17 132-75,-2-119-192,-5-34-5543,-7-105-4979,1-78-2508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1408 279 5196,'0'-1'205,"0"1"0,1 0 0,-1 0 0,0 0 0,1 0 0,-1 0 0,0 0 0,1 0 0,-1 0 0,0 0 0,1 0 0,-1 0 0,0 0 0,1 0 0,-1 0 0,0 0 0,1 0 0,-1 0 0,0 1 0,1-1 0,-1 0 0,0 0 0,1 0 0,-1 1 0,0-1 0,0 0 0,1 0 0,-1 0 0,0 1 0,0-1 0,1 0 0,-1 1 0,0-1 0,9 9 2873,-3-2-4075,-4-5 1766,1-3-694,26-8 614,-1-1 1,32-16-1,9-7 1199,-43 22-1333,-1-1 0,-1-1-1,0-1 1,0-1 0,35-31-1,-40 29-29,-10 10 102,-1 0 0,-1-1 0,1 0-1,-1 0 1,0 0 0,-1-1 0,0 0-1,4-10 1,-9 19-596,-1-1 0,0 1-1,0 0 1,0 0 0,0 0-1,0-1 1,1 1-1,-1 0 1,0 0 0,0 0-1,0-1 1,0 1 0,0 0-1,0 0 1,0-1 0,0 1-1,0 0 1,0 0 0,0-1-1,0 1 1,0 0 0,0 0-1,0-1 1,0 1 0,0 0-1,0 0 1,-1 0 0,1-1-1,0 1 1,0 0-1,0 0 1,0 0 0,0-1-1,0 1 1,-1 0 0,1 0-1,0 0 1,0 0 0,0-1-1,-1 1 1,1 0 0,0 0-1,0 0 1,0 0 0,-1 0-1,1 0 1,0 0 0,0 0-1,-1 0 1,1 0 0,0 0-1,0 0 1,-1 0-1,1 0 1,0 0 0,0 0-1,0 0 1,-1 0 0,1 0-1,0 0 1,0 0 0,-1 0-1,1 0 1,0 0 0,-29 12 1146,-33 26-214,-79 73-867,48-36-99,-508 378 3,228-173-1480,9 11-7628,341-273 8230,-84 74-6094,14-6-4373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32 14493,'-1'-1'144,"0"1"-1,0-1 1,0 1-1,0-1 1,0 1-1,0-1 1,0 0-1,0 0 1,1 0-1,-1 1 1,0-1-1,1 0 1,-1 0-1,0 0 1,1 0 0,0 0-1,-1 0 1,0-2-1,1 3-29,0-1 0,0 1 0,1-1 0,-1 1-1,0-1 1,0 1 0,0-1 0,1 1 0,-1-1 0,0 1 0,1-1-1,-1 1 1,0-1 0,1 1 0,-1 0 0,0-1 0,1 1 0,-1-1 0,1 1-1,-1 0 1,1 0 0,-1-1 0,1 1 0,-1 0 0,1 0 0,0-1-1,2 0 218,1 0 0,-1 1 0,0-1 0,1 1 0,-1-1 0,1 1 0,-1 0 0,1 0 0,-1 1 0,1-1-1,-1 1 1,6 1 0,6 4 369,0 1-1,0 0 0,-1 1 1,0 0-1,-1 1 0,20 17 1,69 75 1811,-68-66-2044,61 68-425,-5 5 1,-4 4-1,-6 3 1,-4 3-1,-6 4 1,93 221-1,-123-240-44,60 136-3074,-67-161-751,3 4-6883,-13-42-1458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6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 5 13193,'-18'-2'1043,"-1"0"0,1 1 0,-28 3 0,38-1-529,1 0 0,0 1 0,0 0 0,-1 0 0,1 0 1,1 1-1,-1 0 0,0 1 0,1 0 0,0 0 0,-11 8 0,-3 7 475,1 0 0,1 1 0,0 1 0,2 1 0,0 0 0,-13 27 0,12-16-429,1 0-1,2 1 1,-19 69-1,27-81-556,1 1 1,2-1-1,0 1 0,2-1 0,0 1 1,1 0-1,2-1 0,0 1 0,1-1 1,2 0-1,0 1 0,1-2 1,1 1-1,1-1 0,1 0 0,1-1 1,1 0-1,1 0 0,0-1 0,1-1 1,31 32-1,-19-26-4,1-2 1,1-1-1,1-1 1,1-1-1,1-2 0,1-1 1,0-1-1,0-2 1,2-1-1,0-1 0,0-2 1,0-2-1,1-1 1,0-1-1,1-2 0,-1-1 1,0-2-1,1-1 1,-1-2-1,56-12 0,-75 12 2,0-1-1,0-1 1,-1 0-1,0-1 1,0 0-1,-1-1 1,1-1-1,-2 0 1,1-1-1,-1 0 0,0-1 1,-1 0-1,0-1 1,-1 0-1,0-1 1,-1 0-1,0-1 1,-1 0-1,0 0 1,-1 0-1,-1-1 1,0 0-1,-1-1 1,0 1-1,-1-1 1,2-15-1,-2-1 0,-1-1 0,-2 1 0,-1 0 0,-2-1 0,0 1 0,-2 0 0,-2 0 0,-1 0 0,-16-46 0,11 45 0,-1 1 0,-2 0 0,-1 1 0,-1 0 0,-2 2 0,-1 0 0,-1 1 0,-39-39 0,47 54-58,0 0 0,-1 1 0,0 1 0,0 0 0,-1 1 0,-1 1 0,0 0 0,-23-8 0,31 14-269,-1-1 0,1 1 0,-1 1 0,0 0 0,0 0 0,0 0 0,0 1 0,0 1 0,0 0 0,1 0 0,-1 0 0,0 1 0,0 1 0,1-1 0,-1 1 0,1 1-1,-14 7 1,13-5-520,0-1-1,1 1 0,-1 1 0,2 0 0,-15 15 0,18-18 211,1 1 0,0 0 0,0 0 0,0 0 0,1 0 0,-1 0 0,1 1 0,0-1 0,1 1 0,-1 0 0,1-1 1,0 7-1,4 53-9370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3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15121,'0'0'1797,"0"18"-321,4 0 584,2 0-1340,1 3-100,-4 3-276,4 3-272,-4 0-536,7 22-592,-6-16-736,-11 0-664,0 0-2373,4-12-3800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37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948 79 7101,'19'-27'7044,"-19"24"-6550,-1 1-1,0-1 1,0 0 0,0 0-1,-1 1 1,1-1-1,-1 0 1,1 1-1,-1 0 1,-2-3-1,-6 3 446,6 1-630,0 1 0,0-1 1,0 1-1,0 0 0,0 0 0,0 0 0,1 0 1,-1 1-1,0 0 0,0-1 0,0 1 0,0 1 1,1-1-1,-7 3 0,-32 20 1036,1 1 0,1 3 0,2 1 0,-40 38 0,-134 147-388,196-197-1023,-34 35 66,3 3 0,2 2 0,-64 105 0,101-147 0,1 0 0,1 0 0,0 0 0,1 1 0,0 0 0,1 0 0,-3 33 0,6-37 0,1-1 0,0 0 0,1 1 0,0-1 0,1 0 0,0 0 0,1 0 0,0 0 0,1 0 0,0 0 0,1-1 0,8 15 0,-9-20 0,0 1 0,0-1 0,0 0 0,1 0 0,0-1 0,0 0 0,0 1 0,0-2 0,1 1 0,-1 0 0,9 3 0,-3-3 0,0 0 0,0 0 0,0-1 0,1-1 0,21 3 0,-5-4 0,-1-1 0,1-2 0,-1 0 0,45-11 0,-49 7 0,-1-1 1,1-2-1,-2 0 1,1-1-1,-1-1 1,-1-1-1,0-1 1,-1-1-1,-1 0 0,0-2 1,0 0-1,-2-1 1,0 0-1,-1-2 1,-1 1-1,0-2 1,14-28-1,-19 32-4,-1-1 0,-1 0 0,0-1-1,-1 0 1,-1 0 0,0 0 0,-2 0 0,0-1 0,-1 0-1,-1 1 1,0-1 0,-2 0 0,0 0 0,-1 1 0,-1-1-1,-1 1 1,0-1 0,-2 1 0,0 1 0,0-1-1,-2 1 1,0 0 0,-13-18 0,4 8-256,-2 1 1,-1 0-1,-1 1 0,-1 2 0,-1 0 1,-37-28-1,23 25-874,-2 1 0,0 2 0,-2 2 0,0 2 0,-63-21 0,60 27-2253,0 2 0,-91-10-1,21 11-7519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4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1011 115 4864,'0'0'16563,"18"-23"-15089,-7-2-714,-9 22-365,-2 1 2,6-26 451,-6 25 764,0 0-1388,-3-24 3086,25 44-1039,-21-15-2269,1 1 0,-1-1 0,1 0 0,-1 0 0,0 0 0,0 1 1,0-1-1,0 1 0,0-1 0,0 1 0,-1-1 0,1 1 0,-1 0 0,0-1 0,0 1 0,0-1 0,0 1 0,0 0 0,-1-1 0,1 1 0,-1-1 0,1 1 0,-2 2 0,-12 38-2,-2-1 0,-2 0 0,-1-2 0,-3 0 0,-1-1 0,-1-1 0,-43 49 0,-233 225 0,216-231 0,-304 320 0,369-379 0,2 0 0,0 2 0,-20 38 0,35-60 0,1 1 0,-1-1 0,1 0 0,0 1 0,0 0 0,0-1 0,1 1 0,-1-1 0,1 1 0,-1 0 0,1 0 0,0-1 0,0 1 0,0 0 0,0 0 0,1-1 0,-1 1 0,2 3 0,-1-4 0,0 0 0,0 0 0,1 0 0,-1 0 0,1 0 0,-1 0 0,1 0 0,0 0 0,0-1 0,0 1 0,0-1 0,0 0 0,0 1 0,0-1 0,0 0 0,4 1 0,7 2 0,0-1 0,0-1 0,0 0 0,0 0 0,27-1 0,302-23 0,2-25 0,-230 29 0,834-130 0,-671 104 0,-230 36 0,67-21 0,-114 29 0,0 0 0,0 0 0,1 1-1,-1-1 1,0 0 0,0-1 0,1 1 0,-1 0-1,0 0 1,0 0 0,1 0 0,-1 0 0,0 0 0,0 0-1,1 0 1,-1 0 0,0 0 0,0-1 0,0 1 0,1 0-1,-1 0 1,0 0 0,0 0 0,0-1 0,1 1 0,-1 0-1,0 0 1,0 0 0,0-1 0,0 1 0,0 0 0,0 0-1,0 0 1,1-1 0,-1 1 0,0 0 0,0 0 0,0-1-1,-10-4 18,-19 0-208,4 2-3104,-39-10 1,53 10 494,0-1 0,0 0-1,-11-6 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4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22 10261,'-20'-21'9956,"49"28"-7024,-21-6-2452,38 6 59,1 2 0,-2 2-1,1 3 1,-2 1 0,59 28-1,-84-33-470,0 2 0,0 0 1,-1 1-1,-1 1 0,0 0 0,-1 2 0,0 0 0,-1 0 1,22 34-1,-29-38-36,-1 1 1,-1 0-1,0 0 0,0 0 1,-2 1-1,0-1 0,0 1 1,-1 0-1,-1 0 1,0 1-1,-1-1 0,0 0 1,-1 0-1,-1 1 0,-1-1 1,-3 17-1,-2-6 67,0 0 0,-2-1 0,-1 0 0,-1 0 0,-1-1 0,-1-1-1,-22 29 1,-125 136 925,129-153-800,-23 23 214,14-15 311,-38 50 1,76-90-719,1 0 0,-1 0 1,1-1-1,0 1 0,-1 0 0,1 0 1,0 0-1,0 1 0,0-1 0,1 0 0,-1 0 1,0 0-1,1 1 0,0-1 0,-1 0 1,1 1-1,0-1 0,0 0 0,0 1 0,1 3 1,0-4-27,0-1 0,0 1 0,1-1 0,-1 1 0,0-1 1,0 1-1,1-1 0,-1 0 0,1 0 0,-1 0 0,1 0 1,0 0-1,-1 0 0,1 0 0,0 0 0,0-1 0,-1 1 1,1-1-1,3 1 0,11 1-17,0 0 0,-1-1-1,1-1 1,24-2 0,38-7 20,123-30 1,76-37-213,-272 75 194,91-27-680,218-71-3506,-303 95 3936,199-80-4525,-75 23-3276,-45 14-3533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5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3072 214 8345,'-74'-35'2374,"39"18"-735,1 2-1,-55-17 0,-65-4 1327,-312-30 0,257 54-1998,-214 16-1,234 9 152,-300 60 0,348-41-454,2 7 1,-234 97-1,117-15-3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4589 2401 29243,'222'-138'-49,"-192"120"56,0-1 1,-1-2-1,-1 0 1,32-34-1,-48 41 3,-1 0 0,0 0-1,-1-1 1,-1 0 0,0-1 0,-1 0-1,-1-1 1,10-31 0,-12 27-11,-1 0 0,0 0 0,-2-1 0,0 1 0,-1 0 0,-2-1 0,-3-27 0,-6-17-54,-19-64 0,16 80 68,-2 2 1,-2-1-1,-2 2 0,-3 1 1,-1 1-1,-2 0 1,-2 2-1,-2 1 1,-2 1-1,-63-64 1,21 37 77,-3 3 1,-3 4 0,-3 2-1,-2 5 1,-122-60 0,19 29 111,-316-100 0,220 102-154,-3 12-1,-3 13 1,-2 13 0,-440-12 0,233 71-829,383-2-140,1 5 1,-145 41 0,202-42 11,1 4 0,1 2 1,-69 38-1,98-46-254,0 2 1,2 0-1,0 2 0,1 1 1,1 1-1,0 0 0,2 2 1,-27 36-1,-11 45-8758,58-102 9899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6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2432 0 7093,'-31'10'1451,"0"0"1,-46 25 0,23-11 149,8-2 9,-52 35 1,31-16-425,-12 4-86,-197 101 1799,240-131-2500,0-1 1,-60 14 0,5-8-77,-181 47 460,144-25 215,2 5 0,3 6 0,-161 95 0,243-123-739,1 3 0,2 1 0,1 1 1,1 3-1,-44 50 0,58-56-72,1 1 1,1 1-1,2 1 1,0 0-1,3 2 0,0 0 1,2 0-1,-10 40 1,10-27 9,3 1 0,2 0 0,2 1 0,2-1 0,2 1 0,2 0 0,2 0 0,11 64 0,1-43-197,2-1 0,3-1 0,3 0 0,3-2 0,3-1 0,3-1 0,2-1 0,3-2 0,2-2 0,3-1 0,2-2 0,3-2 0,1-2 0,3-2 0,100 73 0,-86-78 0,1-4 0,3-2 0,0-4 0,3-2 0,0-3 0,87 21 0,-56-26 0,0-4 0,1-5 0,202 2 0,-129-21 0,273-44 0,160-75 0,756-262 0,-222 1 0,-250 44 0,-820 305 0,110-73 0,-147 85 0,-2-2 0,-2-1 0,0-2 0,50-60 0,-71 76-2,-1-2 0,0 1 0,-1-2-1,0 1 1,-2-1 0,0 0 0,0-1 0,4-21 0,-8 27-19,-1 0 0,-1 0 0,0 0 0,-1 0 0,0 0 0,-1 0 0,0 0 1,0 0-1,-1 1 0,-1-1 0,0 0 0,0 1 0,-1-1 0,-6-11 0,-4-1-19,0 1 0,-1 0-1,-1 1 1,-1 1 0,-1 0 0,-1 2-1,0 0 1,-2 1 0,0 1-1,-27-16 1,1 4-4,-2 2 0,-1 3-1,-99-32 1,78 34-185,0 3 0,-1 4 0,0 3 0,-1 3 0,-112 2-1,160 7-1254,0 1 0,0 1 0,-44 12 0,56-10-656,-1 0-1,1 0 1,-1 1 0,-16 11-1,-2 7-8676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5:59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3289 97 6313,'-11'-12'1630,"9"9"-43,4 0-69,6-11 455,15-29 4800,-32 24-5313,9 19-1407,0-1 1,-1 1 0,1 0 0,-1 0 0,1 0 0,0-1 0,-1 1 0,1 0 0,0 0 0,-1 0 0,1 0 0,-1 0 0,1 0 0,0 0-1,-1 0 1,1 0 0,-1 0 0,1 0 0,-1 0 0,1 0 0,0 0 0,-1 0 0,1 1 0,0-1 0,-1 0 0,1 0 0,-1 1 0,-3 2 224,1 0 1,0 0 0,0 1 0,0-1-1,0 1 1,-3 5 0,-1 1-271,-27 36 768,-295 390 2945,-23-13-2868,-512 411-242,-71-79-454,865-701-168,-216 172-256,196-149-273,-83 94 0,160-157 399,-55 66-486,62-72 344,1 0-1,-1 1 1,1 0-1,1 0 1,0 0 0,0 0-1,-4 19 1,8-28 264,0 0 1,0 0-1,0 0 0,0 0 1,0 0-1,0 0 0,0 0 1,0 0-1,0 0 0,0 0 1,1 0-1,-1 0 1,0 0-1,0-1 0,0 1 1,0 0-1,0 0 0,0 0 1,0 0-1,0 0 0,0 0 1,1 0-1,-1 0 1,0 0-1,0 0 0,0 0 1,0 0-1,0 0 0,0 0 1,0 1-1,0-1 0,0 0 1,1 0-1,-1 0 1,0 0-1,0 0 0,0 0 1,0 0-1,0 0 0,0 0 1,0 0-1,0 0 0,0 0 1,0 0-1,0 0 1,0 0-1,0 1 0,0-1 1,1 0-1,-1 0 0,0 0 1,0 0-1,0 0 0,0 0 1,0 0-1,0 0 1,0 0-1,0 1 0,0-1 1,0 0-1,22-9-1124,1-2 0,-1 0 0,-1-1 1,0-1-1,-1-1 0,0-1 0,27-27 0,30-21-4064,17-5-2770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0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7781,'9'-11'11335,"-3"19"-10554,128 183 2587,-30-50-1464,198 246 584,301 203-1208,50-51-850,1237 818-1690,-675-619-3099,-808-514 679,-127-95-5835,-213-103 1946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3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593 462 6601,'-5'-1'376,"1"1"0,-1 0 1,0 0-1,1 0 1,-1 0-1,0 1 0,1 0 1,-10 3-1,7-5 1146,-7-4-799,0 0 1,-1 1-1,0 1 1,1 1-1,-1 0 1,0 0 0,-25 2-1,-41-6 1143,-35-20 870,21 4 312,74 19-2221,16 3-624,0-1-1,0 0 1,0 0-1,0 0 1,0 0 0,0-1-1,0 1 1,0-1-1,1-1 1,-1 1-1,1-1 1,-5-2 0,8 4-169,0 0 0,1 1 0,-1-1 0,0 0 0,0 1-1,0-1 1,1 0 0,-1 0 0,0 0 0,1 1 0,-1-1 0,1 0 0,-1 0 0,1 0 0,-1 0 0,1 0 0,0 0 0,-1 0 0,1 0 0,0 0 0,0 0 0,0 0 0,0 0 0,0-2 0,1 0 4,-1 1-1,1 0 1,0 0-1,0 0 1,0 1-1,0-1 1,0 0-1,0 0 1,0 0-1,1 1 1,2-4-1,4-1 55,-1-1 0,1 1 0,1 1 0,16-9-1,20-6 62,0 1-1,2 3 1,50-10-1,148-22-1150,-224 45 827,215-33-2234,59-10-2773,-91 12-1975,9 8-4735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5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1467 1216 6037,'-4'-21'619,"2"12"-49,0 1 1,0-1 0,0 0 0,-1 1 0,0 0 0,-1 0 0,-4-8-1,4 10-80,1 0-1,0-1 0,0 1 1,1-1-1,0 1 1,-2-12-1,1 8 140,1 1-1,-1-1 1,-7-13 0,-11-12 811,-2 0 0,-43-49-1,49 63-861,7 9-228,0 0 0,-1 1-1,0 1 1,0-1 0,-1 2 0,0 0-1,-18-10 1,20 14-199,0 1-1,-1 0 1,1 0 0,-1 1-1,0 0 1,0 1 0,-1 0-1,1 1 1,0 0-1,-18 1 1,5 3 29,1 0 0,-1 2 0,1 0 0,0 2 0,0 1 0,0 0 0,1 2 0,1 1 0,0 0 0,0 1 0,1 2 0,-33 28 0,0 6 149,3 1 0,2 3 0,-45 63 0,36-38-112,3 1-1,4 3 0,4 2 1,3 1-1,3 3 0,5 1 1,3 2-1,5 1 0,3 1 0,4 1 1,-12 155-1,31-216-216,0-1 0,3 0 0,0 0 0,11 52 0,13 27 0,42 112 0,-59-195 0,2-1 0,1 0 0,1-1 0,25 36 0,-21-39 0,1-2 0,38 34 0,-41-40 0,16 13 0,1-2-1,0-2 1,2 0 0,1-2-1,0-2 1,52 20-1,-35-20 3,0-3-1,2-2 0,-1-2 1,64 6-1,-18-12-11,0-3 1,1-5 0,-1-5-1,182-34 1,-164 14-200,-1-4 0,-2-6-1,-1-4 1,-2-5 0,-2-5 0,-3-5 0,-2-5 0,-3-4 0,-3-4 0,-3-4 0,144-145 0,-189 165 125,-2-3-1,-3-1 1,-3-3 0,-2-1 0,-3-2-1,-3-1 1,-2-2 0,24-75 0,-37 83 51,-3 0 0,-3-1 0,-2-1 1,-2 0-1,-3 0 0,-3-1 0,-3 1 0,-2-1 1,-3 1-1,-13-67 0,3 60 20,-3 0-1,-3 1 1,-3 1 0,-2 1 0,-4 1-1,-2 2 1,-67-97 0,63 110 5,-2 1 0,-2 2 0,-2 2 0,-1 1-1,-3 3 1,-1 1 0,-2 3 0,-2 1 0,-59-28 0,41 30-222,-1 3 0,-2 4 0,0 2 0,-2 4 0,0 3-1,-1 3 1,0 4 0,-1 3 0,0 3 0,-112 10 0,96 2-162,1 5 1,1 4-1,0 3 1,1 4-1,2 5 1,1 3 0,1 4-1,-100 59 1,130-62-1562,-88 70 1,106-72-1416,-40 46-1,3 12-5860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3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14 109 8709,'-13'-61'2116,"19"40"-468,1 9-324,3-3 744,-3 33-8204,0-3-609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5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13549,'0'3'1892,"-1"62"4649,-1 12-3075,3-59-3261,0 0 1,1 0-1,1 0 1,0-1-1,2 1 0,0-1 1,1 0-1,1-1 1,0 1-1,1-1 1,19 27-1,-13-23-165,1-1 1,1-1-1,1 0 0,0-2 0,2 0 1,-1 0-1,2-2 0,27 16 0,-38-26-62,1 1 0,-1-1 0,1 0 1,0-1-1,0-1 0,1 1 0,-1-1 0,0-1 0,1 0 0,-1-1 0,1 0 0,-1 0 0,0-1 0,19-4 0,-20 3 16,-1 0 0,1-1 0,-1 0 0,1 0 0,-1-1 0,0 0-1,0-1 1,-1 0 0,1 0 0,-1-1 0,0 1 0,0-2 0,-1 1-1,0-1 1,0 0 0,-1 0 0,7-11 0,-4 4 80,0-1 0,-1 0 0,-1 0 1,0-1-1,-1 0 0,-1 0 0,-1 0 0,0-1 1,-1 1-1,0-29 0,-2 8 628,0 30-564,0-1 0,0 0-1,-1 0 1,0 1 0,-3-14 0,3 21-130,1-1 0,0 1 0,0-1 1,0 1-1,0-1 0,0 1 0,-1-1 1,1 1-1,0-1 0,0 1 0,-1-1 1,1 1-1,0-1 0,-1 1 0,1-1 1,-1 1-1,1 0 0,-1-1 0,1 1 0,0 0 1,-1-1-1,1 1 0,-1 0 0,1 0 1,-1 0-1,1-1 0,-1 1 0,0 0 1,1 0-1,-1 0 0,1 0 0,-1 0 1,1 0-1,-1 0 0,1 0 0,-1 0 0,0 0 1,1 0-1,-1 0 0,1 0 0,-1 1 1,1-1-1,-1 0 0,1 0 0,-1 1 1,1-1-1,-1 0 0,1 1 0,0-1 1,-1 0-1,1 1 0,-1-1 0,1 0 1,-1 1-1,-2 3 23,-1-1 1,1 1 0,0-1-1,0 1 1,0 0 0,-3 6 0,-2 9-161,0 0 0,1 1 0,1-1 1,1 1-1,1 0 0,0 0 1,2 1-1,0-1 0,2 1 1,0-1-1,4 24 0,7 92-3819,9-15-3666,-18-113 6903,-2-6 355,0 0 1,1 0-1,-1 0 0,0 0 0,1 0 1,0 0-1,0 0 0,-1 0 1,1 0-1,0 0 0,1 0 1,-1-1-1,0 1 0,0 0 1,1-1-1,-1 1 0,1-1 1,-1 1-1,3 0 0,12 10-6584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5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1 390 9041,'2'-12'244,"0"-1"218,-1 1 0,0-1 1,-1 0-1,-1-18 0,1 26 96,0-1 0,1 1 0,0-1 0,0 1 1,4-13 3440,-4 14-2553,4-31 907,-4 32-75,1 6-1291,4 7-742,2-1-1,-1 1 0,1-1 1,1 0-1,0-1 0,0 0 1,0-1-1,1 0 0,0 0 1,1-1-1,0 0 0,-1-1 1,15 5-1,-16-7-217,1 0-1,-1 0 1,1-1 0,0-1 0,-1 1-1,1-2 1,16 1 0,-20-2-6,0 0 1,0 0-1,0 0 0,-1 0 1,1-1-1,0 0 1,-1 0-1,1-1 1,-1 1-1,0-1 0,0 0 1,0-1-1,6-4 1,-9 6-19,-1 0-1,1 1 1,0-1 0,-1 0 0,1 0 0,-1 0 0,0 0 0,0 0 0,0-1 0,0 1 0,0 0 0,0 0-1,0-1 1,-1 1 0,1-1 0,-1 1 0,0 0 0,0-1 0,1 1 0,-2-1 0,1 1 0,0-1-1,0 1 1,-1 0 0,1-1 0,-1 1 0,0-1 0,0 1 0,0 0 0,0 0 0,0 0 0,0 0 0,-1 0-1,1 0 1,-3-3 0,-6-7 3,-1 0-1,0 1 1,-1 0 0,-16-12-1,23 18-3,-54-36 71,-13-12-2867,71 51 2403,-1 1-1,1-1 0,0 1 0,0-1 0,0 0 0,0 0 1,0 0-1,0 0 0,1 0 0,-2-3 0,-1-2-1417,23-7-6227,3 5-1623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06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12989,'-9'1'874,"0"1"0,1 0 0,0 0 0,-1 1 0,1 0-1,0 0 1,0 1 0,0 0 0,1 1 0,-11 7 0,10-6-305,1 1 1,-1 1-1,1-1 1,1 1-1,0 1 1,0-1-1,0 1 1,-4 9-1,2-1-238,2 0 0,0 1 0,0 0-1,2 0 1,0 0 0,1 0 0,1 1-1,1-1 1,1 31 0,1-11-293,4 42-550,-4-74 438,0 0 0,1 0 0,-1-1 0,1 1 0,1 0 1,-1 0-1,1-1 0,0 0 0,0 1 0,5 5 0,-2-10-74,4-3 67,1 0 1,-1 0-1,1-1 1,-1-1-1,0 0 1,15-8-1,55-39 179,-63 40 148,-15 9 49,5 3-142,0 0 0,-1 1 0,1-1 0,-1 1 0,1 1 0,-1-1 0,0 1 0,0 0 0,0 0 0,0 1 0,0 0 0,-1 0 0,8 7 0,25 17 84,-25-21-424,0 0 1,0-1-1,1-1 1,0 0-1,0 0 1,0-2-1,1 0 0,-1 0 1,1-1-1,15-1 1,20-1-4352,83-11 0,-67 4-1832,-3 3-5202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2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434 393 5444,'-8'-28'1024,"1"-1"0,1 1-1,-2-32 1,-2-25 197,-1-29-264,11 112-919,0 0 1,0 1-1,0-1 0,-1 0 1,1 0-1,-1 1 0,1-1 1,-1 0-1,1 1 0,-1-1 1,0 0-1,0 1 0,0-1 1,0 1-1,0-1 0,0 1 1,0 0-1,-1-1 0,1 1 1,0 0-1,-1 0 0,1 0 1,-1 0-1,1 0 0,-1 0 1,0 1-1,1-1 1,-1 0-1,0 1 0,1-1 1,-1 1-1,0 0 0,0-1 1,1 1-1,-8 0 4557,6-1-3768,-28-4 452,28 5-720,3 3-1,-48 307 3115,-11 61-2861,5-124-557,-30 161-1001,32 3-4082,49-273 1212,6-48-2258,3-33-1695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3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1182 3916,'-8'6'374,"7"-5"-235,-1 0 1,1 0 0,-1 0 0,1 0-1,-1 0 1,0-1 0,1 1 0,-1 0-1,0-1 1,1 1 0,-4 0 3350,10 0-2809,76 9 223,1-3-1,114-4 1,-135-3-656,1301-59 2509,-1-68-1948,-1023 92-762,1873-205 308,935-89 6,-1994 234-531,-66 5 281,-866 72 18,234-23 827,-6-29 576,-416 64-1370,1-2 0,-2 0 0,1-2 0,50-25 1,-44 13-101,-36 21 16,0-1-61,0 1-44,0 0 1,-1-1-1,1 1 0,0 0 1,0 0-1,-1 0 0,1 0 1,0 1-1,0-1 0,0 0 1,0 1-1,0-1 0,0 1 1,1 0-1,-1 0 0,0 0 1,0 0-1,0 0 0,0 0 1,0 0-1,0 1 0,0-1 1,0 1-1,3 1 0,-2-1-15,27 10-179,-10-2 154,-7-5 70,-1-2 1,1 0-1,0 0 0,0-1 1,0 0-1,23-3 0,-29 1 5,1 0-1,0-1 1,-1 0-1,1 0 1,-1-1-1,1 0 1,-1 0-1,0-1 1,0 0-1,-1 0 1,1 0-1,6-7 1,-11 10-20,-10 24-14,-35 115 66,-68 251 206,-159 378 36,106-321-180,3 45-75,-1-1-415,74-272-1100,71-186 266,-25 37-1,27-48-798,0-1 0,-29 28 0,-5-5-5206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17 712 4316,'-16'-6'2217,"24"11"1877,14 5-787,-9-5-4395,14 2 1282,0-1-1,0-1 1,1-2 0,41 1 0,-27-2-52,654-7 847,-585 1-842,1720-102 1050,-1-51-974,-894 74-64,-746 67-140,1977-166-103,-1065 121 11,-273 74 209,-617 5-181,-169-13 92,22 1 131,137-12 351,-52-8-413,68-3-107,924 9 892,-1028-4 135,-112 12-1019,0-1 0,0 1-1,0-1 1,0 1 0,0-1-1,-1 1 1,1-1 0,0 0 0,0 0-1,0 0 1,-1 0 0,3-2 0,7-4 67,13-2-21,1 2-1,0 0 0,0 1 1,44-3-1,107 3-72,-101 5 101,395 1-62,-442-1-20,47-8 0,-50 6 45,33-8-36,-55 10-35,-5-1-2277,1 1 2028,0-1-1,0 1 1,-1 0-1,1 0 1,0 0-1,-1 0 1,1 0-1,0 0 1,-3 0-1,1-1-362,-33-13-3894,-12 9-2620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6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21 12213,'-20'-20'1948,"20"20"-1845,0 0-1,-1 0 1,1 0-1,0 0 1,0 0-1,-1 0 1,1 0-1,0 0 1,-1 0-1,1 0 1,0 0-1,-1 0 1,1 0 0,0 1-1,-1-1 1,1 0-1,0 0 1,0 0-1,-1 0 1,1 1-1,0-1 1,0 0-1,0 0 1,-1 1-1,1-1 1,0 0-1,0 0 1,0 1-1,0-1 1,-1 0-1,1 1 1,0-1-1,0 0 1,0 1-1,-8 14 1229,7-12-611,-41 64 3484,29-49-3380,2 0 0,-16 32 0,20-35-614,0 0-1,1 1 1,1 0-1,0 0 1,1 0-1,1 1 1,0-1-1,2 1 1,0 0-1,2 30 1,1-28-130,1 0-1,0-1 1,2 1 0,0-1 0,1 0 0,1-1 0,1 1 0,0-1 0,2-1 0,-1 0 0,2 0-1,24 27 1,-19-27-58,0-2 0,1 1 0,1-2 0,0-1 0,1 0 0,0-1 0,1-1 0,0-1-1,1-1 1,0-1 0,24 6 0,-31-10-23,0-1 0,1 0-1,-1-1 1,1-1 0,-1 0 0,0-1 0,1 0-1,-1-1 1,0-1 0,0 0 0,0-1-1,0 0 1,-1-2 0,1 1 0,-1-1-1,-1-1 1,1-1 0,12-9 0,-9 3-6,0 0 1,0-2-1,-2 0 0,0-1 1,-1 0-1,15-25 0,1-9 885,26-61 0,-49 96-293,-6 14-338,-2 4-106,-8 11-79,-11 17-98,-11 31 36,4 1 0,2 1 0,3 1 0,3 2 0,2 0 0,-9 76 0,20-89-384,0 96 0,8-109-2300,9 51-1,-8-76 800,1-1-1,1-1 1,0 1-1,1 0 1,7 13-1,11 14-10447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6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8 13017,'-2'-7'2873,"6"8"-732,18 19 451,26 32-638,-33-32-1743,0 0 0,-2 0 0,0 1 0,-2 1 0,0 0 0,-1 1 0,-1 0 0,-2 0 0,0 1 0,-1 0 0,-1 0 0,-2 0 0,0 1 0,-2 0 0,-1-1 0,0 1 0,-8 43 0,2-33-131,-3-1 0,0 0 0,-2-1 0,-2 0 0,0 0 0,-3-1 0,0-1 0,-2-1 0,-2 0 0,0-2 0,-44 48 0,-105 93 1572,166-166-1514,-1 0-1,1 1 1,0 0-1,0-1 0,0 1 1,-5 9-1,8-13-125,0 0-1,0 1 1,0-1-1,0 0 1,0 1-1,0-1 1,-1 1-1,1-1 1,0 0-1,0 1 1,0-1-1,0 1 1,1-1-1,-1 0 1,0 1-1,0-1 1,0 1-1,0-1 1,0 0-1,0 1 1,0-1-1,1 0 1,-1 1-1,0-1 1,0 0-1,1 1 1,-1-1-1,18 5 208,28-9-497,0-1 0,0-2 1,71-21-1,-22 5-984,89-19-1815,54-12-1951,-79 25-2290,-51 13-2392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7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670 1 11313,'-62'27'5175,"44"-21"-638,-34 18 0,39-16-3459,-4 1-226,2 1 0,-1 0 1,1 1-1,1 1 0,0 0 0,-18 21 1,22-23-800,-98 116 55,-10 5-327,34-41-4726,45-36-422,17-16-1156,1 11-6206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8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31 5941,'-1'0'222,"1"0"0,-1-1 0,1 1 1,-1 0-1,1 0 0,-1-1 0,1 1 1,0 0-1,-1-1 0,1 1 0,-1 0 1,1-1-1,-1 1 0,1-1 0,0 1 1,0-1-1,-1 1 0,1-1 0,0 1 1,-1-1-1,1 1 0,0-1 0,0 1 1,0-1-1,0 1 0,0-1 0,0 1 1,0-1-1,0 0 0,0 1 0,0-1 1,0 1-1,0-1 0,0 1 0,0-1 1,0 1-1,0-1 0,1 0 0,7-11 10098,-11 13-9910,-14 10 29,1 0 0,0 1 0,1 0 0,0 1 0,-23 28 0,20-20-69,0 2 0,2 0-1,-21 39 1,20-28 142,2 1 0,-17 58-1,26-70-349,1-1 0,1 1 0,1 0-1,1 0 1,1 34 0,3-41-108,0 1 0,1-1 0,1 0-1,1 0 1,0 0 0,1 0 0,0-1 0,1 0 0,1-1 0,10 15-1,14 15 51,66 70-1,-62-75-98,51 73 1,-82-106-6,-1 0 0,-1 1 0,1 0 0,-1 0 0,0 0 0,0 0 0,-1 0 0,0 1 0,-1-1 0,1 1 0,-1 0 0,-1-1 0,1 1 0,-2 0 0,1-1 0,-1 1 0,0-1 0,0 1 0,-1-1 0,0 1 0,0-1 0,-1 0 0,0 0 0,0 0 0,-1 0 0,0 0 0,0-1 0,0 0 0,-1 1 0,0-2 0,0 1 0,-12 9 0,-1-1-102,0-2-1,-1 0 1,-1-1 0,0 0-1,0-2 1,-1-1-1,0 0 1,-1-2 0,1 0-1,-32 4 1,47-9-147,0 0 0,0 0 0,0 0 0,0-1 0,0 0 0,0 0 0,0 0 0,0-1 0,0 0 0,0 0 0,1 0 0,-1-1 0,0 0 0,1 0 0,-1-1 0,1 1 0,-7-5 0,11 6 30,-1 0 0,1 0 0,-1 0 0,1 0 0,-1 0 0,1 0 0,0-1 0,-1 1 0,1 0 0,0-1-1,0 1 1,0-1 0,0 0 0,0 1 0,1-1 0,-1 0 0,0 1 0,1-1 0,-1 0 0,1 0 0,0 1 0,-1-3 0,2-3-1080,-1 1 1,1-1-1,0 1 1,0 0-1,3-9 1,11-27-10048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4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127 711 9401,'101'-97'8777,"-65"63"-7675,52-56 902,-78 78-1797,0-1-1,-1-1 1,0 1 0,-1-1-1,12-29 1,-13 20-24,-1 0-1,0 0 1,-2 0 0,0 0-1,-2-1 1,-1-26 0,-3-10 1690,-12-69 1,14 129-1854,0 0 0,0 0 0,0-1-1,-1 1 1,1 0 0,0 0 0,0 0 0,-1 0 0,1-1 0,0 1 0,0 0 0,-1 0 0,1 0 0,0 0 0,-1 0-1,1 0 1,0 0 0,0 0 0,-1 0 0,1 0 0,0 0 0,-1 0 0,1 0 0,0 0 0,-1 0 0,1 0-1,0 0 1,0 0 0,-1 0 0,1 0 0,0 0 0,-1 0 0,1 0 0,0 1 0,0-1 0,-1 0 0,1 0-1,0 1 1,-12 5 180,8-3-126,0 1 1,0-1-1,0 1 1,1 0-1,-1 0 1,1 0-1,0 1 1,0-1-1,1 1 0,-1-1 1,1 1-1,0 0 1,-2 9-1,-2 11 367,-6 44 1,5-17-52,-36 166 794,-134 823-442,170-976-743,-60 670 4,60-572-10,8 0 1,33 245-1,-29-374-344,2-1 0,18 56 0,-23-81 65,1 0 1,0 0-1,1-1 1,-1 0 0,2 1-1,-1-1 1,1-1-1,0 1 1,0-1 0,0 0-1,1 0 1,0 0-1,0-1 1,1 0 0,9 6-1,-15-11 213,1 1 0,-1-1-1,1 1 1,-1-1 0,1 0 0,0 1-1,-1-1 1,1 0 0,0 0 0,-1 0-1,1 0 1,0 0 0,-1-1 0,1 1-1,-1-1 1,1 1 0,0-1 0,-1 1-1,1-1 1,-1 0 0,1 1 0,-1-1-1,0 0 1,1 0 0,-1 0 0,0 0-1,0-1 1,0 1 0,0 0 0,1 0-1,-2-1 1,1 1 0,1-2 0,2-4-179,0 0 0,-1 0 0,0 0 1,0 0-1,3-13 0,-3 4-68,-1 0 1,0 0-1,-1 0 0,-1 0 1,-3-29-1,-18-83-765,17 106 925,-20-98 160,-4 1 0,-54-141-1,50 183 801,5-2-1,-20-88 1,44 155-758,1 0 0,1-1 0,0 1 0,0 0 0,1 0 0,1 0 0,0-1 0,1 1 0,0 0 0,1 0 0,0 0 0,0 1 0,9-18 0,-2 12-281,1 0 1,0 1-1,1 0 1,1 0-1,0 2 1,1 0 0,1 0-1,24-17 1,84-57-3816,-13 28-1615,1 12-2429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8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12269,'17'-34'1892,"9"25"-252,1 3-303,7 3-309,19-3-200,-2 0-432,12 3-544,4 0-768,7 0-784,-4 3-845,-6 0-1515,6-6-2977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8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0 9433,'1'4'1897,"17"65"3398,-13-39-3907,2 48-1,-7-68-1251,3 35 292,-3-1-1,-2 1 1,-11 69 0,-9-22-65,-4-1 1,-39 89 0,-91 168 801,145-326-1061,-2 4 447,1 0 0,1 1-1,-13 46 1,24-72-518,0 1 0,0-1 0,0 1-1,0-1 1,0 1 0,0 0-1,0-1 1,0 1 0,0-1 0,1 1-1,-1-1 1,1 0 0,-1 1-1,1-1 1,0 1 0,0-1 0,-1 0-1,1 1 1,0-1 0,0 0 0,0 0-1,0 0 1,0 0 0,1 0-1,-1 0 1,0 0 0,0 0 0,3 1-1,1 1-3,1-1 0,0 1 1,0-1-1,0 0 0,6 1 0,8 1-228,-1-2 0,1 0 0,0-1 1,0 0-1,35-5 0,101-24-2032,-131 23 1799,101-26-2052,114-41-2861,-104 21 130,-43 9-1835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6 9997,'-33'-5'1333,"30"5"-1014,0 0 0,0 0 0,0 0 0,0 0 1,0 1-1,1-1 0,-1 1 0,0-1 0,0 1 1,1 0-1,-1 0 0,0 1 0,1-1 0,-1 0 1,1 1-1,-1 0 0,1-1 0,-2 3 0,-13 7 1537,-15 5 172,20-11-1328,-1 1 1,1 1 0,1 0-1,-1 1 1,-17 15 0,13-9-513,1 1 1,1 1-1,0 0 1,1 0-1,1 1 1,1 1 0,0 0-1,1 1 1,1 0-1,-11 33 1,16-38-1142,-1 0 0,-13 23 0,-7 20-3376,11-7-2230,4-4-4266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37 12013,'-60'-33'4420,"59"33"-4237,0-1 1,0 1 0,0-1-1,0 1 1,0 0 0,-1-1-1,1 1 1,0 0 0,0 0-1,0 0 1,0 0 0,0 0-1,-1 0 1,1 0 0,0 0-1,0 0 1,0 1 0,0-1-1,0 0 1,0 1-1,0-1 1,0 1 0,-1-1-1,2 1 1,-1-1 0,0 1-1,0 0 1,0 0 0,0-1-1,0 1 1,0 0 0,1 0-1,-1 0 1,0 0 0,1 0-1,-1 0 1,1 0-1,-1 0 1,0 2 0,-3 7 725,-1-1 1,2 1-1,-5 14 1,7-20-812,-30 114 4089,-10 61-3049,3-11-1211,30-131 73,0 1 0,3-1 0,1 1 0,2 0 0,2 0 1,1 0-1,2 0 0,11 57 0,-10-76-1,1-1 1,1 0-1,0-1 1,1 1-1,1-1 1,1-1-1,0 1 1,1-2-1,1 1 1,1-1-1,0-1 1,0 0-1,2-1 1,-1 0-1,2-1 1,0 0-1,0-2 1,33 18-1,-43-26-81,0 1 0,0-1-1,0-1 1,1 1 0,-1-1-1,1 0 1,-1 0-1,0-1 1,1 0 0,-1 0-1,1 0 1,-1 0 0,1-1-1,-1 0 1,1 0 0,7-3-1,-13 2 61,0 1 0,0 0 0,-1 0 0,1 0 0,-1 0 0,1-1 0,-1 1 0,1 0 0,-1 0 0,0 0 0,1 0 0,-1 0 0,0 0 0,0 0 0,-1-1 0,-6-6-11,-1 1 0,1 0 0,-1 0 0,0 1 1,-1 0-1,0 0 0,0 1 0,0 1 0,-11-4 1,-105-28-189,66 22-105,44 9-1271,1 0 1,0 0-1,-28-15 1,50 6-8452,20 2-665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19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1 15637,'-114'41'3153,"93"-33"-1848,2 1 1,-1 1-1,1 1 0,1 1 0,0 0 0,1 2 0,0 0 0,-28 30 0,34-32-1143,0 1 0,0 0-1,1 0 1,1 2 0,1-1-1,0 1 1,0 0 0,1 1-1,1-1 1,1 1 0,1 0 0,0 1-1,0-1 1,0 19 0,4-21-174,0 1 1,0-1-1,2 0 1,-1 1-1,2-1 1,0 0 0,1 0-1,0 0 1,1-1-1,1 1 1,0-1-1,0 0 1,2-1-1,-1 0 1,2 0-1,15 17 1,-7-11 11,2 0 0,1-1 0,0-1 0,1-1 0,0-1 0,1-1 0,1-1 0,0-1 0,1 0 0,0-2 0,0-1 0,1-1 0,0-1 0,0-2 0,35 3 0,-49-6 0,0 0 1,1-1-1,-1-1 1,1 0-1,-1-1 1,0 0-1,1 0 0,-1-1 1,0-1-1,-1 0 1,1 0-1,18-12 1,-21 11-6,0-1 1,-1 0-1,0 0 1,0-1-1,0 1 1,-1-2-1,0 1 1,0-1-1,-1 1 1,0-2-1,0 1 1,-1 0-1,0-1 1,-1 0-1,5-16 1,-4 1-21,0-1 0,-2 0 0,0 1 0,-2-1 0,0 0 1,-2 0-1,-1 1 0,-1-1 0,-1 1 0,-1 0 0,-1 0 0,-1 1 0,-18-37 0,16 38-78,-2 1-1,-1 0 0,0 0 0,-2 1 0,0 1 0,-1 0 1,-1 2-1,0-1 0,-2 2 0,0 1 0,-1 0 0,0 1 1,-39-19-1,52 30-232,0 1 1,0-1-1,0 1 1,0 1-1,0-1 1,-1 1-1,1 1 1,0-1-1,0 1 1,-1 1-1,1-1 1,-11 3-1,13-2-131,0 1-1,1-1 0,-1 1 0,0 0 0,1 0 0,-1 1 1,1-1-1,-5 5 0,6-4-309,0 0 0,0-1 0,0 2 0,0-1 0,1 0 0,-1 0 0,1 1 0,0 0 0,0-1 0,-3 8 0,-3 26-10019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20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462 1 12877,'-20'33'2396,"20"-12"273,-10 6-253,-3-15-284,-1 6-264,-12 13-232,-1-10-307,0 3-257,0 6-196,-3 0-180,-3 6-180,2 7-528,1-7-820,-3 3-676,6 0-833,-10-3-1003,-3 0-3281,3 10-6212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2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92 10313,'3'-11'1314,"-2"7"-610,0 1 0,0 0 0,0-1 0,-1 1 0,1-1 0,-1 1 0,0 0 0,-1-7 0,0 7-193,1 0-1,-1 0 1,1 1-1,0-1 1,0 0-1,0 0 1,0 0-1,1 1 1,-1-1-1,1 0 1,-1 1-1,1-1 1,2-4-1,-17 17-164,0 1 1,0 0-1,1 1 0,1 1 0,0 0 0,1 0 1,0 1-1,1 1 0,1 0 0,0 0 0,1 1 1,-11 29-1,12-25-178,1 1 0,0-1 1,2 1-1,1 1 0,0-1 1,1 0-1,2 1 0,0-1 1,1 1-1,1-1 1,8 34-1,0-20-76,16 37 1,-13-39-20,13 50 1,-24-71-133,0-1-1,0 1 1,-1 0-1,0-1 0,-1 1 1,-1 0-1,0 0 0,-4 16 1,0 6-842,5-29 575,0 0 0,-1 1 1,0-1-1,0 0 0,0 0 0,-1 0 0,1 0 0,-1 0 0,-1-1 0,1 1 0,-5 7 0,5-10-411,0 0 1,1-1-1,-1 1 0,0 0 0,-1-1 0,1 1 1,0-1-1,0 0 0,-1 0 0,1 0 1,0 0-1,-1 0 0,1 0 0,-1-1 1,1 1-1,-1-1 0,0 0 0,-3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22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7045,'13'-12'1692,"-3"2"668,7 4-1580,-4-3 184,17 15-996,0-3-548,-6 7-384,3-1-924,-11 0-872,11 9-873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22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28 7373,'-20'17'892,"15"-13"-596,1-1 1,0 1-1,0 0 0,0 0 0,0 1 0,1-1 0,0 1 0,0-1 0,0 1 0,0 0 0,-2 8 0,-2 0 651,0-1 0,-1 0 0,0 0 1,-1-1-1,-15 15 0,15-17-419,0 0 1,1 1 0,0 0-1,1 1 1,0 0-1,0 0 1,1 0-1,-9 24 1,15-33-496,-1-1 0,1 0 0,0 1 0,0-1 0,0 0 0,0 0 0,0 1 0,0-1 0,0 0 0,0 1 0,0-1 0,0 0 0,1 1 0,-1-1 0,1 0 0,-1 0 0,1 0 0,-1 1 0,1-1 0,0 0 0,-1 0 0,3 2 0,-1-1 4,0 0-1,1-1 1,-1 1-1,0 0 1,1-1 0,0 1-1,-1-1 1,1 0-1,5 2 1,0-1 14,-1-1 0,0 1 0,1-1 1,-1-1-1,1 0 0,-1 0 0,14-1 0,-9-2-28,0 0 0,0 0 1,-1-1-1,1 0 0,-1-1 0,0-1 0,0 0 0,15-11 0,-23 14-21,1 1-1,-1-1 0,0-1 0,1 1 0,-2 0 1,1-1-1,0 0 0,-1 1 0,1-1 0,-1 0 1,0 0-1,0 0 0,-1-1 0,1 1 0,-1 0 1,0-1-1,0 1 0,-1-1 0,1 1 0,-1-1 1,0 1-1,0-1 0,0 1 0,-1-1 0,0 1 1,-2-8-1,0 1-85,-1 0 1,0 1-1,-1-1 1,0 1-1,-1 0 1,0 0-1,-1 1 1,0 0-1,0 0 1,-1 1 0,0 0-1,0 0 1,-1 1-1,0 0 1,-13-8-1,11 9-882,0 0 0,0 1 0,-17-6 1,16 8-1172,0 0 0,0 0 0,-19-1 0,11 4-5165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22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22 8753,'-13'-21'4680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364 403 5973,'12'-38'2893,"9"-24"7484,-20 59-9392,-3 0-91,1 1-765,0 1 0,0-1 0,0 0 0,0 0 0,-1 1 0,1-1 0,0 1 0,-1-1 0,1 1 0,-1 0 0,0 0 0,1-1 0,-1 1 0,0 0 0,0 1 0,1-1 0,-1 0 0,0 0 0,0 1 0,0-1 0,-3 1 0,-1-1 65,0 1 0,-1 1 0,1 0 0,-1 0-1,1 0 1,-7 2 0,2 0-33,0 1 0,1 1 0,-1-1 0,1 2 0,-1-1 0,2 1 0,-1 1 0,1 0 0,0 0 0,-11 12 0,0 3 31,0 0 1,-27 43-1,29-33-709,2 0 0,1 1 0,2 0 0,1 2-1,-9 39 1,20-72 473,0 1 1,1-1-1,-1 0 0,0 1 0,1-1 0,-1 1 1,1-1-1,0 1 0,0-1 0,0 1 0,0-1 1,1 1-1,-1-1 0,0 1 0,1-1 0,0 1 1,0-1-1,0 0 0,0 1 0,0-1 0,0 0 1,2 3-1,5-4-115,200-52-264,-156 34 405,-1 3 0,2 3-1,0 1 1,80-3 0,77 23 18,-96-2 5,-45-5 172,133-11-1,-176 5-128,1-1 0,-1-2 0,0 0 0,0-2 0,-1-1 0,0-1 0,-1-1 0,25-15 0,-38 20 62,0-1-1,-1-1 0,0 0 1,0 0-1,-1-1 1,0-1-1,13-17 1,-19 22-48,0 0 0,0 0 0,-1 0 1,1-1-1,-1 1 0,-1-1 0,1 1 1,-1-1-1,0 0 0,0 1 0,-1-1 1,1 0-1,-1 0 0,0 0 0,-1 1 1,0-1-1,0 0 0,-3-9 0,3 11-40,0 1-1,-1-1 0,1 0 0,-1 1 0,0 0 0,0-1 0,0 1 1,-1 0-1,1 0 0,-1 0 0,1 0 0,-1 1 0,0-1 1,0 1-1,-6-3 0,2-1 36,4 5-46,1-1 0,-1 1 0,1-1 0,-1 1 0,0 0 0,1 0 0,-1 0 1,0 1-1,0-1 0,0 1 0,0-1 0,0 1 0,1 0 0,-1 0 0,0 0 0,0 1 0,0-1 1,0 1-1,0-1 0,0 1 0,-3 1 0,1 0 7,0 1 0,0-1 0,0 1 0,0 0 0,0 0 0,1 0 0,0 1 0,-1-1 0,-3 6 0,5-5-113,0 0-1,0 0 0,1 0 0,-1 0 0,1 1 0,0-1 0,0 1 0,1-1 0,-1 1 0,1 0 0,0 0 0,0 0 0,1 0 0,0-1 1,0 7-1,0-10 60,0 0 1,1 0 0,-1 0 0,0 0 0,1 0 0,-1-1 0,1 1 0,0 0-1,-1 0 1,1 0 0,0 0 0,-1-1 0,1 1 0,0 0 0,0-1 0,0 1-1,0 0 1,0-1 0,1 1 0,0 1-74,1 0 46,1 0 1,-1 0 0,0-1 0,1 1 0,-1-1 0,1 1 0,-1-1 0,1 0 0,0-1 0,0 1 0,-1-1 0,1 1 0,0-1 0,0 0-1,-1-1 1,1 1 0,0-1 0,0 1 0,-1-1 0,5-2 0,7-1-4,0-1 1,0-1-1,20-11 0,-24 11 233,-1-1 0,0-1 0,15-14 0,12-8 1256,-35 28-935,31-3 830,-32 5-1292,0 1 1,-1 0 0,1-1 0,-1 1-1,1 0 1,-1-1 0,1 1-1,-1 0 1,1 0 0,-1 0-1,0-1 1,1 1 0,-1 0 0,0 0-1,0 0 1,0 0 0,0 0-1,0 0 1,0 1 0,1-1 33,21 93-154,-3 1 1,-4 1-1,-5 0 0,-4 1 1,-4 0-1,-17 162 0,6-204-23,-2-1 0,-29 87 0,31-114 98,-2 0 0,0 0 1,-1-1-1,-2-1 0,-1 0 0,0-1 0,-2-1 0,-1 0 0,0-2 1,-29 27-1,30-35 28,0 0 1,0 0-1,-1-2 1,-1 0-1,0-1 1,0-1-1,-1-1 1,0 0-1,0-2 1,-1 0 0,0-2-1,0 0 1,-34 2-1,44-6 51,-1 0 0,1-1-1,-1 0 1,1 0 0,-1-1-1,1-1 1,0 0 0,-19-8 0,25 9-42,1 0 0,0 0 0,0-1 0,0 1 0,0-1 1,0 0-1,0 0 0,1 0 0,0-1 0,-1 1 0,1-1 1,0 0-1,1 0 0,-1 0 0,1 0 0,0 0 0,0 0 1,0-1-1,0 1 0,1-1 0,0 0 0,0 1 0,-1-7 0,2-2-24,0 0-1,1 1 0,1-1 0,0 0 0,0 1 1,2 0-1,-1-1 0,1 1 0,1 1 0,0-1 0,8-12 1,12-16-365,49-63 1,-31 47-18,64-79-1012,173-168 0,-52 63 196,-162 163 788,71-106 1,-108 136 535,-1-1 0,-3-1 1,-1-2-1,31-102 1,-54 147-9,0 1 1,0-1 0,0 0-1,-1 0 1,1 0 0,-2-11-1,0 14-9,1 1 1,0-1-1,-1 0 0,0 1 0,1-1 0,-1 1 1,0-1-1,0 1 0,-1 0 0,1-1 0,0 1 0,-1 0 1,1 0-1,-1 0 0,-2-3 0,2 4-7,0 1 0,0-1-1,0 0 1,0 1 0,0-1-1,0 1 1,0-1 0,0 1-1,0 0 1,0 0 0,0 0-1,0 0 1,0 0 0,0 1-1,0-1 1,1 1 0,-1-1-1,0 1 1,0 0 0,0-1-1,0 1 1,0 0 0,1 0-1,-1 0 1,0 1 0,1-1-1,-1 0 1,-1 3 0,-4 1 215,1 1-1,0 0 1,0 0 0,0 1 0,-8 12-1,10-10-211,-1 0 0,2 1 0,-1-1 0,1 1-1,1 0 1,0 0 0,0 0 0,1 0 0,0 0-1,1 0 1,0 0 0,1 0 0,0 1 0,0-1-1,1 0 1,0-1 0,1 1 0,0 0 0,1-1-1,0 1 1,0-1 0,1 0 0,0-1 0,9 13 0,-6-13-303,0 1 0,1-2 0,0 1 0,0-1 0,0 0 0,1-1 0,0 0 0,0-1 0,0 0 0,18 6 1,-5-3-723,1-2 0,0 0 0,0-1 0,25 1 0,109-5-9382,-69-6-653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0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1308 191 11333,'1'-4'334,"-1"-1"0,1 1 0,-1-1 0,0 0 0,-1 1-1,1-1 1,-1 1 0,0-1 0,0 1 0,0-1 0,-1 1 0,1 0 0,-1-1 0,0 1-1,-1 0 1,1 0 0,-1 0 0,1 1 0,-5-5 0,-14-24 2054,19 27-2142,-1 1 1,1-1-1,-1 1 1,0-1-1,-1 1 1,-5-6-1,5 7-181,0-1 0,0 1-1,0 1 1,0-1 0,-1 0 0,1 1 0,-1 0-1,1 0 1,-1 1 0,0-1 0,0 1 0,0 0-1,0 0 1,0 1 0,0-1 0,0 1 0,0 0-1,0 0 1,0 1 0,0 0 0,0 0 0,0 0-1,0 0 1,0 1 0,1-1 0,-1 1 0,-6 4-1,-2 2-29,0 0-1,1 1 1,0 0-1,0 1 1,1 0-1,0 1 0,1 0 1,-11 16-1,-117 136 1246,15-40 59,-22 25-97,48-37-491,5 4-1,5 4 1,5 4-1,-68 139 1,138-240-658,2 0-1,1 1 1,0 0 0,2 0 0,1 1 0,-5 35 0,10-51-83,0-1 0,1 0 0,0 0-1,0 1 1,1-1 0,0 0 0,0 0 0,1 1-1,0-1 1,0 0 0,0 0 0,1-1 0,0 1-1,1-1 1,-1 1 0,1-1 0,1 0 0,-1 0-1,1-1 1,0 1 0,0-1 0,0 0 0,1-1-1,0 1 1,10 5 0,6 2-28,1-2-1,0-1 1,0 0-1,1-2 1,0-1 0,0 0-1,1-2 1,29 1-1,17-2-475,113-10 0,-33-8-1354,0-6 0,278-79 0,-288 55-1956,182-86-1,-196 62-2587,-113 61 4921,38-20-6142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1 171 9545,'0'-8'508,"1"1"1,0-1 0,1 1-1,0 0 1,0-1-1,0 1 1,1 0 0,0 0-1,0 1 1,1-1-1,0 1 1,0-1-1,1 1 1,-1 0 0,1 1-1,1-1 1,-1 1-1,1 0 1,0 0 0,12-7-1,-6 7-322,-1 0 0,1 1 0,0 0 0,-1 1 0,2 0 0,-1 1 0,0 1 0,0 0 0,1 0 0,12 2 0,-16-1-137,0 2 0,0-1 0,0 1 0,-1 0 0,1 1 0,-1 0 0,1 1 0,-1 0 0,0 0 0,0 0 0,-1 1 0,1 0 1,-1 1-1,-1-1 0,1 1 0,-1 1 0,0-1 0,0 1 0,0 0 0,-1 1 0,0-1 0,6 14 0,-5-6-7,0 1 0,-1 0 0,0 0 0,-2 1 0,0-1 0,0 1 0,-2 0 0,0 0 0,-1-1 0,0 1 0,-4 18 0,-4 12 81,-2 0 0,-2-1 0,-2-1 0,-2 0 0,-34 66 0,-132 200 1932,178-305-1995,-11 18 265,1 1 1,0 0-1,-9 28 1,22-52-307,1 0 0,0 0 1,-1 1-1,1-1 0,0 0 0,0 1 0,0-1 1,0 0-1,0 1 0,0-1 0,0 0 0,1 1 1,-1-1-1,0 0 0,1 1 0,-1-1 0,1 0 1,-1 0-1,1 0 0,0 1 0,0-1 0,-1 0 1,1 0-1,0 0 0,0 0 0,0 0 0,0 0 1,0-1-1,0 1 0,1 1 0,2 0-6,0 0 1,0 0-1,0 0 0,1 0 0,-1-1 1,9 3-1,6-2-266,1-1 0,0-1 0,0-1 0,0 0 0,0-2 0,0 0-1,23-7 1,-36 8 136,56-14-1912,0-3 1,73-33-1,-37 8-1023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0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42 11133,'-40'6'4376,"20"-9"-2427,-4 0 1779,7-6-2160,4 3 1324,20-9-6892,6 3 1084,17 15-12830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401 22 14393,'-4'-3'991,"-1"0"0,1 1 0,0-1-1,-1 1 1,0 0 0,1 0-1,-11-2 1,13 4-731,-1 0-1,0 0 1,0 0-1,0 0 0,0 0 1,0 1-1,0-1 1,0 1-1,0 0 1,0 0-1,0 0 1,1 0-1,-1 0 0,0 1 1,1-1-1,-4 3 1,-14 12 512,0 1-1,1 0 1,0 2 0,2 0 0,0 1 0,-22 36 0,10-10-561,3 1 1,-25 62-1,42-83-211,0 0 0,1 1 0,2 0 0,1 0 0,1 1 0,1-1 0,1 1 0,2 0 0,0 0 0,2-1 0,2 1 0,0 0 0,2-1 0,0 0 0,2-1 0,2 1 0,12 26 0,-3-14-25,3 6-1348,34 53 1,-25-45-2375,-29-50 1859,-20-2-1981,11-1 2711,0 0 0,0 0 0,-1-1 0,1 1 0,0-2 0,0 1 0,-12-5 0,-14-6-7087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1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8637,'34'-60'2020,"-11"36"-384,-13 15-196,7-3-176,0-3-240,3 9-187,-4 0-217,8 6-104,-1 6-280,-3 6-328,7 0-624,-7 3-329,11 21-467,-18-21-872,-3 9-1256,3 1-2217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2600 18 4296,'-26'-1'1239,"1"2"0,-1 1 0,0 1 0,-26 6-1,21-3-207,-1-1-1,-37 0 0,-437-28 4322,60 1-3511,188 19-874,1 12 0,-335 55 0,339-14-232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4331 3105 22934,'2'-69'83,"-4"-1"1,-18-127-1,3 110-95,7 42-17,2 0 0,2-1-1,-1-86 1,12 48 18,0 3 315,-9-145 1,-6 147-233,-2-1 0,-5 2 0,-2 0 0,-5 1 0,-2 1 0,-4 1 0,-3 2-1,-3 1 1,-3 2 0,-3 2 0,-3 2 0,-74-84 0,34 59 37,-4 4-1,-4 4 1,-3 4 0,-4 4-1,-3 5 1,-2 4-1,-155-70 1,137 81-65,-3 5 1,-1 6 0,-3 6-1,-1 6 1,-1 5-1,-222-16 1,257 39-217,0 4 1,0 5-1,1 4 1,0 4-1,0 5 1,2 3-1,-131 49 0,147-40-747,0 5-1,3 2 1,-99 67-1,113-61-869,2 2-1,2 3 1,2 2-1,-55 66 1,-8 35-6998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2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3177 150 5933,'-24'-23'847,"18"16"-520,0 1 0,0 0 0,-1 0 0,0 0 0,0 1 1,0 0-1,0 1 0,-15-7 0,-27-5 949,-1 1 1,-1 3 0,-102-12 0,95 21-819,0 2-1,-1 3 1,1 2 0,0 3-1,-114 29 1,41 1 158,1 7 0,2 5 0,3 6 0,-227 135-1,248-122-317,4 5 0,3 3-1,3 5 1,4 4-1,-132 160 1,125-118 146,5 4 1,6 5-1,6 2 0,-115 276 1,153-296-168,5 2 0,5 1 0,6 1 0,5 2-1,5 0 1,1 173 0,16-229-201,3 1 0,3-1 0,2-1 0,36 124 0,-31-146-40,2-1-1,3 0 1,1-2-1,2 0 1,2-2-1,1 0 1,61 70-1,-48-71-47,0-1 0,3-2 0,1-2 0,67 41 0,-44-37-147,1-3 0,121 45 0,-56-38-103,1-6 0,2-5-1,159 15 1,-94-27-46,1-8-1,328-24 1,-268-14-116,397-95 1,237-147-550,-35-78-329,-133-5 420,-42-70 129,-576 342 677,-3-4-1,97-100 1,-160 140 63,-2-1 0,-1-2 0,-3-2-1,-2-1 1,-2-1 0,46-103 0,-69 132 16,-1-1 0,-1 0 0,0 0 0,-2 0 0,-1 0-1,-1-1 1,-1 0 0,-1 0 0,-1 0 0,-1 1 0,-1-1 0,-1 0 0,-1 1-1,-2-1 1,0 1 0,-1 0 0,-1 1 0,-1 0 0,-1 0 0,-1 1 0,-25-35-1,7 18 14,-1 2 0,-2 1 0,-2 2 0,-1 1 0,-1 2 0,-2 2 0,0 1 0,-71-37-1,7 14-4,-3 4-1,-157-47 0,-15 15-306,-3 11 0,-3 14 0,-2 11-1,-1 13 1,-2 12 0,-295 22-1,164 35-3092,148 10-1702,86-3-1285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3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2141 28 10701,'-5'-4'337,"3"2"613,-1-1-1,0 1 1,0 0 0,-1 0-1,1 0 1,0 0 0,-1 0-1,1 1 1,-1 0 0,0-1-1,1 1 1,-8 0-1,-16 6-794,6 5 490,1 1-1,0 0 0,1 1 1,0 2-1,-19 16 0,-85 88 1746,72-66-1736,-456 434 1397,11-12-5287,248-242 312,-30 31-2631,107-78-3555,124-126 420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3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72 10445,'-16'-16'638,"11"9"91,-1 1 0,-1 0 1,1 0-1,-1 0 0,0 1 0,-1 0 1,1 0-1,-11-4 0,15 8 1505,-18 20 285,18-16-2358,1 1 0,-1 0 1,1 0-1,0 0 0,0 0 0,0 0 1,0 0-1,1 1 0,0-1 1,0 1-1,0-1 0,0 1 0,1-1 1,0 6-1,0 1 98,1-1-1,0 0 1,1 1-1,0-1 1,7 19-1,4 4 314,2-1-1,31 50 0,7-1-150,4-3 0,3-2 1,3-3-1,3-3 0,137 112 0,-8-34-200,232 133 1,-184-137-1040,361 154 0,-7-82-3927,-379-156 407,-75-26-3213,-56-13-2248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2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768 22 7329,'-24'-21'8636,"21"25"-8232,1 0 0,-1 0-1,0 0 1,1 1-1,0-1 1,-3 9-1,-1 2 69,-2-2-84,0 0 1,-1 0-1,-1-1 1,0 0-1,-22 19 1,-9 10 369,-90 104 1273,-118 136-141,199-217-1490,2 2 1,-49 89-1,94-148-347,-1 0-1,1 0 0,0 0 1,0 1-1,1-1 1,0 1-1,-2 13 1,4-19-38,0 1 0,0-1 1,0 1-1,1 0 0,-1-1 1,1 1-1,-1-1 0,1 1 1,0-1-1,0 1 0,0-1 1,0 0-1,1 1 0,-1-1 1,0 0-1,1 0 0,0 0 1,-1 0-1,1 0 0,0 0 1,0-1-1,0 1 0,0-1 1,1 1-1,-1-1 0,4 2 1,14 5-117,-1-2 1,1 0 0,0-1-1,1-1 1,-1-1 0,1-1-1,38-1 1,-33 0-112,98 1-1885,156-19 0,-79-8-1891,-1-7-3282,-76 11-1586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60 283 7981,'0'0'13976,"1"-2"-13608,1-25 748,-2 26-1031,-1 0-1,0-1 0,1 1 0,-1 0 1,0 0-1,0 0 0,0 0 1,0 0-1,0 0 0,0 0 1,0 0-1,0 0 0,-1 1 0,1-1 1,0 0-1,0 1 0,-1-1 1,0 0-1,-1 0 179,2 1-478,-1-1 214,0 1-1,1 0 1,-1 0-1,0 0 1,1 0-1,-1 0 1,0 0-1,1 1 1,-1-1-1,0 0 1,1 1-1,-1-1 1,-1 2-1,-6 0-803,17 5 648,-6-5 101,-1 1-1,1-1 0,0 0 0,0-1 0,0 1 0,1 0 0,-1-1 0,0 1 0,1-1 0,-1 0 0,1 1 1,-1-1-1,1 0 0,3 0 0,8-31 40,-15 19 18,0 0-1,-1 0 1,-3-11-1,1 5 17,3 14 420,1 0-436,-1 0 42,0 0 1,0 0-1,0 0 1,1 0-1,-1 0 1,1-1-1,0 1 1,0-4-1,9-1-134,-9 7 126,1 1 1,0-1-1,-1 1 0,1-1 0,0 1 0,-1-1 0,1 1 0,-1-1 0,1 1 0,-1-1 0,0 0 0,1 1 0,-1-1 0,1 0 0,-1 1 0,0-1 1,0 0-1,1 1 0,-1-1 0,0 0 0,0 0 0,0 1 0,0-1 0,0 0 0,0 0 0,0 1 0,0-1 0,0 0 0,0 0 0,0 1 1,-1-1-1,1 0 0,0 0 0,0 1 0,-1-1 0,0 0 0,0-1 59,0 0 0,0 1 0,0-1 0,-1 1 0,1-1 0,-1 1 0,1 0-1,-1 0 1,1-1 0,-1 1 0,0 0 0,1 0 0,-1 1 0,0-1 0,0 0 0,0 1 0,0-1 0,0 1 0,0-1 0,-3 1 0,5 0-98,-3-1 568,2 4-269,-3 8-211,1 0 0,0 0 0,0 0 1,1 0-1,1 0 0,0 1 1,0-1-1,1 0 0,0 1 1,1-1-1,1 0 0,0 0 1,0 0-1,1 0 0,0 0 0,1 0 1,8 16-1,-6-16-78,1-1 0,0 1-1,1-1 1,0-1 0,0 0 0,1 0-1,0 0 1,1-1 0,0-1 0,0 1-1,1-2 1,-1 1 0,1-2 0,1 1 0,14 4-1,-7-4-135,0-1-1,1-1 1,0-1 0,0 0-1,0-2 1,0 0-1,0-1 1,38-6 0,-39 4 51,0-1 1,0-1 0,-1-1 0,1-1 0,-1 0 0,0-1 0,-1-1-1,0-1 1,0 0 0,-1-2 0,0 1 0,-1-2 0,0 0 0,-1-1-1,0 0 1,-1-1 0,0-1 0,16-26 0,-15 17 109,-2-1 0,-1 0 0,14-47 0,-18 51 124,-5 14-26,0-1 0,0 0 0,-1 0 0,0 0 0,0-9 0,0-1 141,0 13 976,-5 28-135,-38 241 770,22-114-2132,15-111-1008,0 62 1,14 37-4617,-8-128 4527,0 0 1,1 0-1,0-1 1,6 19-1,8-5-5115,-6-11-1342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0 9669,'1'3'242,"0"-1"0,0 1 1,0 0-1,-1-1 0,1 1 0,-1-1 1,0 1-1,0 0 0,0 0 1,0-1-1,0 1 0,-1 0 0,1-1 1,-1 1-1,-1 3 0,0 0 445,-1-1-1,-1 1 0,1 0 1,-8 8-1,6-8 38,0 1 1,0 0-1,0 1 0,-4 10 1,-13 35 1654,5-16-360,-21 75-1,35-99-1856,0-1-1,2 1 1,-1-1 0,1 1 0,1 0-1,0-1 1,1 1 0,1-1 0,-1 1-1,7 18 1,-6-25-123,1 0-1,0 0 1,0-1 0,1 1-1,0-1 1,0 0-1,0 0 1,1 0 0,-1-1-1,1 0 1,0 0 0,0 0-1,1 0 1,8 4 0,-5-2-3,-4-3-18,1 0 0,-1-1 1,1 0-1,0 0 0,-1 0 0,1-1 0,0 0 0,0 0 1,0 0-1,0-1 0,0 1 0,0-2 0,0 1 0,9-2 1,-5 0-11,1 0 0,-1-1 1,0 0-1,0 0 1,0-1-1,-1-1 1,12-6-1,-14 5-6,1 1 0,-1-1 0,0-1 0,-1 1 0,1-1 0,-1-1 0,-1 1 0,1-1 0,-1 0 0,-1 0 0,1 0 0,-1-1 0,-1 0 0,0 0 0,0 0 0,0 0 0,-1 0 0,-1 0 0,0-1 0,0 1 0,0 0 0,-2-1 0,1 1 0,-3-17-1,1 16-3,0 0-1,0 1 0,-1-1 0,0 0 0,0 1 0,-1 0 1,0 0-1,-1 0 0,0 1 0,0-1 0,-1 1 0,0 0 1,-1 1-1,0-1 0,0 1 0,0 1 0,-1-1 0,0 1 1,0 1-1,0 0 0,-1 0 0,0 0 0,-11-4 0,7 6-188,1-1 0,-1 2 0,1-1 0,-1 2 0,0-1 0,0 2 0,1 0 0,-1 1 0,0 0 0,-23 5 1,21-2-745,0 1 0,0 1 1,0 0-1,0 1 1,1 1-1,0 0 1,1 1-1,-17 14 1,-5 6-5231,1 2-3906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39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12565,'-2'2'2109,"-1"4"-1267,0 1 1,0-1-1,0 0 0,1 1 0,0 0 1,0-1-1,-1 12 0,-3 54 2511,5-59-3062,1 5-66,1 0 1,1 0 0,0-1 0,1 1 0,1-1 0,1 1-1,0-1 1,1-1 0,13 26 0,-14-33-332,1-1 1,0 0-1,0 0 0,1 0 1,0-1-1,0 0 1,1 0-1,0-1 0,0 0 1,0 0-1,11 5 1,-14-9 41,-1 1 0,1-1 0,0 0 0,0 0 0,0 0 0,0-1 0,0 1 1,0-1-1,0-1 0,1 1 0,-1-1 0,0 0 0,0 0 0,1 0 0,-1-1 1,0 0-1,0 0 0,0 0 0,0-1 0,0 1 0,0-1 0,0-1 0,5-2 1,-2-1 107,0-1 0,-1-1 1,1 0-1,-1 0 1,-1 0-1,0-1 1,0 1-1,7-16 1,3-2 889,-16 25-873,0 0-1,0-1 1,0 1 0,0 0 0,0 0 0,0 0 0,0 0 0,0-1 0,0 1 0,0 0-1,-1 0 1,1 0 0,0 0 0,-1 0 0,1 0 0,-1 0 0,1 0 0,-1 0-1,0 0 1,1 0 0,-1 0 0,0 0 0,-1-1 0,-2-5 1465,-3 29-1353,0 0 0,1 0 1,2 0-1,-4 37 0,7-40-1233,1 0 0,1 0 0,0 0 0,2 0-1,0-1 1,6 20 0,11 22-6329,-16-47 3735,3 8-4599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0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8561,'17'-27'3187,"27"-31"0,-35 48-1219,2 1 1718,6 19-1748,-14-6-1817,1 0 1,-1 0-1,0 0 1,0 0-1,0 0 1,0 0-1,-1 1 1,0-1-1,0 1 1,0 0-1,0 0 1,-1 0-1,0 0 1,0 0-1,0 0 1,-1 0-1,1 0 1,-2 6-1,0 11 217,0 0-1,-10 39 1,11-60-319,-9 40 275,-2 0-1,-1-1 1,-36 77-1,39-98-136,1 0 1,1 0-1,-7 26 1,14-44-156,0 0 1,0 0 0,0 0 0,0 0 0,0-1 0,0 1 0,0 0 0,0 0 0,0 0 0,0-1 0,1 1 0,-1 0 0,0 0 0,0-1 0,1 1 0,-1 0 0,0 0 0,1-1-1,-1 1 1,1 0 0,-1-1 0,1 1 0,0-1 0,-1 1 0,1 0 0,-1-1 0,1 1 0,1 0 0,1 0-25,-1 0 1,1 0-1,0 1 1,1-2-1,-1 1 1,0 0-1,6 0 1,6 0-276,0-1 0,24-3 0,22-8-1706,-1-3-1,79-28 1,-119 36 1393,150-54-7998,-75 29 127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0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28 8345,'-37'-3'2068,"24"-4"-352,0 1 2885,-11 6-3509,1 0 1216,9-9-4256,1 6 39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4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680 182 4872,'13'-28'7004,"-17"28"-6408,-32 3 2911,33-19-2720,2 14-701,1 1 1,-1 0-1,1 0 0,-1 0 0,1 0 0,0-1 0,0 1 0,0 0 0,0 0 0,0 0 0,0-1 0,0 1 1,0 0-1,0 0 0,0 0 0,1-1 0,-1 1 0,0 0 0,1 0 0,0-1 0,-1 1-4,1 0-1,-1 0 0,0 0 0,0 0 0,1 0 1,-1 0-1,0 0 0,0 0 0,0 0 0,0 0 0,0 0 1,0 0-1,0 0 0,0 0 0,-1 0 0,1 0 1,0 0-1,-1 0 0,1 0 0,0 1 0,-1-1 1,1 0-1,-1 0 0,1 0 0,-2-1 0,-21-18 586,11 10-349,11 9 383,0 4-734,-2 11 7,0-1 0,-9 24-1,11-35 9,-16 17 32,26-42 20,-8 21-12,6-10-34,-6 12 2,-1-1 0,0 1 1,1-1-1,-1 1 0,0-1 0,1 1 1,-1-1-1,0 1 0,0-1 1,1 1-1,-1-1 0,0 1 0,0-1 1,0 1-1,0-1 0,0 0 0,0 1 1,0-1-1,0 1 0,0-1 1,0 0-1,0 1 0,0-1 0,0 1 1,0-1-1,0 1 0,-1-1 1,1 1-1,0-1 0,0 0 0,-1 1 1,1-1-1,0 1 0,-1 0 0,1-1 1,0 1-1,-1-1 0,1 1 1,-1 0-1,1-1 0,-1 1 0,1 0 1,-1-1-1,1 1 0,-1 0 1,0-1-1,-6-4 53,5 3-138,4 3-187,-1 1 312,1-1 0,-1 0 0,1 0 0,0 0 0,-1 0 0,1 0 0,0 0 0,0 0 0,0 0 0,0-1 0,0 1 0,0-1 0,3 1 0,71-34 0,-53 24 3,-1 0 0,36-22 0,-55 30-10,0-1 0,1 1 0,-1 0 0,0 0 0,1 0 0,-1 1 0,1-1 0,5 1 0,0-1 41,-5 0 309,-5 4-254,0 1-1,0 0 0,0-1 1,-1 1-1,1 0 0,-1-1 0,0 0 1,0 1-1,0-1 0,-1 0 1,1 0-1,-5 3 0,2 0 87,-27 30 907,-65 54 1,39-39-572,9-6-126,-3 2 280,-79 90-1,118-122-578,1 1-1,1 1 0,0 0 0,1 0 1,1 1-1,1 0 0,0 1 0,1 0 1,2 0-1,-7 33 0,11-45-95,0-1 0,1 0 0,0 0 1,0 0-1,1 1 0,0-1 0,0 0 0,0 0 0,0 0 0,1 0 0,0 0 0,1 0 0,-1-1 1,7 11-1,-3-9-3,-1 0 1,1-1-1,0 0 1,0 0-1,1 0 1,0-1-1,0 0 1,0 0-1,13 6 1,11 1 17,1 0 0,0-2 0,0-2 0,48 7 0,-74-14-30,116 14-45,1-6 1,128-7 0,-160-3-177,-86 1 190,0 0 1,0 0-1,-1 1 1,1 0-1,0 0 0,9 3 1,-14-4 23,0 0 0,0 0 0,1 0 0,-1 0 0,0 0 0,0 0 0,1 0 0,-1 0 0,0 1 0,0-1 0,1 0 0,-1 0 0,0 0 0,0 1 0,0-1 0,0 0 0,1 0 0,-1 0 0,0 1 0,0-1 0,0 0 0,0 0 0,0 1 0,0-1 0,0 0 0,0 1 0,1-1 0,-1 0 0,0 0 0,0 1 0,0-1 0,0 0 0,0 0 0,-1 1 0,1-1 0,0 1 0,-16 10-43,-11 1-49,-1-2 1,-1-1-1,-51 10 1,-97 6-769,112-17 294,-41 5-719,-265 37-3446,131-2-5230,157-27 427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4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32 11981,'-31'-18'8629,"36"17"-7944,162-11 882,19 11-1758,203 3-6605,-319 4 1834,-2 0-2967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5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 8157,'5'4'388,"-1"1"0,0 0 0,-1 0 0,1 0 0,-1 0 0,0 1 0,0-1 0,-1 1 1,1 0-1,-1 0 0,-1 0 0,1 0 0,-1 0 0,0 0 0,0 0 0,-1 0 0,0 0 0,0 1 0,0-1 0,-1 0 1,0 0-1,-3 12 0,-5 12 230,0 0 0,-2-1 0,-20 39 0,15-33-35,-124 265 2021,128-275-2314,6-14-27,1 0 0,0 1 0,1-1 0,-4 17 0,8-25-210,-1-1 0,1 1 0,0 0 0,-1 0 0,2 0 0,-1 0 0,0 0 0,0 0 0,1 0-1,0 0 1,-1 0 0,1 0 0,0 0 0,0-1 0,1 1 0,-1 0 0,1-1 0,-1 1 0,1-1 0,0 0 0,0 1-1,4 3 1,3 1-9,1 0-1,1-1 1,-1 0-1,1 0 1,0-1 0,0-1-1,1 0 1,-1 0-1,1-1 1,0-1-1,0 0 1,18 1-1,21-1-341,81-7-1,-107 4 142,113-12-1719,245-55 1,125-74-5598,-497 139 7072,-3 1-36,0 0 0,0-1 0,0 0 0,-1 0 0,1-1 0,-1 1 0,0-2 0,0 1 0,10-10 0,-4 0-2227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556 1 10901,'-11'16'828,"7"-10"-308,-1 0 0,1 0 0,-1-1 0,-1 1 0,1-1 0,-1 0 0,-8 5 0,8-5 193,1-1 0,0 2-1,0-1 1,0 0-1,0 1 1,1 0-1,0 0 1,0 0 0,-3 8-1,-2 7 1497,-9 34 0,-9 20-68,-73 104 462,-15-12-6137,13-43-4606,65-80 1616,-1 1-4471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476 121 7709,'38'-54'6378,"-35"50"-5836,0 0-1,0-1 1,-1 1-1,0-1 0,1 0 1,-1 1-1,-1-1 1,2-6-1,3-6 722,-5 15 373,-20 13-216,-2 6-871,0 1-1,1 1 0,1 1 1,1 0-1,-24 35 1,-68 123 1162,90-142-1364,2 1 1,-24 72-1,35-87-250,1 0 0,1 0 0,1 0 0,1 0 0,2 0 1,0 43-1,3-53-71,-1 0 1,1 0-1,1-1 0,0 1 1,1-1-1,0 0 1,1 0-1,0 0 1,1 0-1,0-1 0,0 0 1,1 0-1,16 16 1,-11-14-17,1-1 1,0-1-1,1 0 1,0-1-1,0 0 1,1-1-1,0-1 1,1 0-1,21 5 0,-13-4-39,1-1 0,0-2-1,0 0 1,1-2 0,-1-1-1,1-1 1,-1-1 0,1-1-1,36-7 1,-58 8 24,0-1 0,0 0-1,0-1 1,0 1 0,0-1-1,0 1 1,-1-1 0,1 0 0,-1-1-1,1 1 1,-1-1 0,0 1 0,5-5-1,-7 5 5,-1 1-1,1 0 1,0-1-1,0 1 1,-1-1-1,1 1 1,-1-1-1,0 1 0,1-1 1,-1 1-1,0-1 1,0 1-1,0-1 1,0 1-1,0-1 1,0 0-1,0 1 1,0-1-1,-1 1 0,1-1 1,-1 1-1,1-1 1,-1 1-1,1 0 1,-1-1-1,0 1 1,0 0-1,0-1 1,0 1-1,0 0 0,0 0 1,0 0-1,0 0 1,0 0-1,-2-1 1,-8-7-3,-1 1 0,0 1 1,-1 0-1,1 1 0,-1 1 0,0 0 1,-1 0-1,-22-4 0,12 2-1,-42-11-67,0 3 0,-1 3 1,-79-4-1,96 14-2498,1 2 0,-84 11 0,130-10 11,23 8-13917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35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6901,'0'0'14434,"0"-3"-13569,0 0-688,1-1 0,-1 1 0,1-1 0,0 1 0,0 0 0,0-1 0,0 1 0,1 0 0,-1-1 0,1 1 0,0 0 0,0 0 0,0 1 0,0-1 0,0 0 0,1 1 0,-1-1 0,1 1 0,0 0 0,0-1 0,0 1 0,5-2 0,18-5-127,-1 2 0,1 2-1,0 0 1,1 1 0,30 0-1,-10 1-246,297-24-4371,-114 11-4379,-96 5-926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53 12305,'-5'16'679,"2"-8"-158,1 0 0,-1-1 1,-1 1-1,1-1 0,-1 0 0,-1 1 0,-5 6 1,3-6 160,1 0 0,1 1 1,-1-1-1,1 1 1,1 0-1,-1 0 1,2 1-1,-1-1 1,1 1-1,1 0 1,-2 10-1,2 7 160,2 0 1,1 0-1,1 0 0,1 0 0,13 52 1,-11-66-776,0 0 0,0 0 0,2-1 0,0 0 0,0 0 0,1-1 1,0 0-1,1 0 0,0-1 0,1 0 0,0 0 0,1-1 0,0-1 0,0 1 0,1-2 1,0 0-1,0 0 0,0-1 0,1-1 0,0 0 0,0-1 0,1 0 0,-1-1 0,1 0 1,0-1-1,-1-1 0,1 0 0,27-3 0,-35 2-74,0-1 1,0 0-1,0-1 0,0 0 1,0 0-1,-1 0 0,1-1 1,-1 1-1,1-1 0,-1-1 1,0 1-1,0-1 0,0 0 1,-1 0-1,7-7 0,-6 5-9,0-1 0,-1 0 0,0-1 0,0 1 0,0 0 0,-1-1 0,-1 0 0,1 0 0,-1 0 0,1-12 0,-1 1-53,0 0 0,-2-1 0,-1 1 0,0 0 0,-1 0 0,-2 0 0,1 0 0,-2 0 0,-8-19 0,-79-184-2736,87 212 2448,1 1 0,-1 1 0,-1-1 0,0 1 0,0-1 0,-1 2 0,1-1 0,-11-7 0,13 11-131,-1 1 0,1 0 0,-1 0 0,0 0 1,0 1-1,0 0 0,-7-2 0,8 2-416,-1 1 0,1 1 1,-1-1-1,1 1 0,-1-1 0,0 1 0,1 1 1,-1-1-1,-7 2 0,-26 9-8523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1 12161,'-14'10'967,"10"-9"-690,1 1 0,1 0 0,-1-1 0,0 1-1,0 1 1,1-1 0,-1 0 0,1 1 0,0-1 0,0 1 0,0 0-1,0 0 1,0-1 0,1 1 0,-1 0 0,1 1 0,-1-1 0,0 6-1,-1 4 1715,-1 0-1,0-1 1,-1 1-1,-8 14 1,1-6 5,-24 33 1,6-18-1781,-56 55 1,69-75-1343,-1-2 0,0 0 0,-22 12 0,-28 11-10825,34-17-1377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6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20 12257,'0'-3'-1028,"-8"-13"10799,0 16-4785,-1 3-4420,4 1-415,0-1-1,1 1 0,-1 0 0,1 0 1,0 0-1,0 0 0,0 1 0,0 0 1,1 0-1,0 0 0,-5 8 0,-27 72 756,20-44-602,-17 33 31,-41 107 249,62-148-504,1 0 1,3 1-1,-7 58 0,11-54-91,2 0-1,1 0 1,8 49-1,-5-69-151,0 1 1,2-1-1,0 0 1,1 0 0,1-1-1,0 1 1,2-1-1,16 25 1,-19-33 83,66 85-3551,-70-91 2744,-7-5-1245,-7-2 1472,0-1-1,0 0 1,0-1 0,0-1 0,1 0-1,0 0 1,1-1 0,0 0 0,0-1-1,-13-16 1,12 13-223,1-2 0,0 1 0,1-1 0,0-1 0,2 1 0,-1-2 0,2 1 0,-6-21 0,0-21-3515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6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0 225 7421,'22'-18'439,"9"-6"1029,50-29 0,-31 21 643,-25 16-376,0 0-1,49-21 0,-62 32-1480,1 0-1,-1 1 1,1 0-1,0 1 1,0 0-1,1 1 1,-1 1-1,0 0 1,1 1-1,13 1 1,-12 2-521,0 0 0,0 1 0,-1 0 1,1 1-1,25 13 0,-30-12-1212,0 1-1,0 0 1,-1 0-1,0 1 0,13 13 1,12 18-5958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7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3464,'17'-39'396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7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452 124 9701,'12'-1'-158,"4"-11"10891,-16 11-10655,-18 8 1983,1 2-1546,1 0 0,0 2 0,0 0 0,1 1 0,1 0 0,-15 16 0,-74 95 1516,78-93-1643,-11 17 423,-60 100-1,83-123-661,1 1 0,1 0 0,1 1-1,1 0 1,2 0 0,-8 44 0,14-60-120,0 0 1,1 1 0,0-1-1,1 0 1,0 1 0,0-1 0,1 0-1,1 0 1,-1 0 0,2 0-1,-1-1 1,1 1 0,1-1-1,10 17 1,-7-16-16,0 0 0,0-1 0,1 0 0,0 0 0,1-1 0,0 0 0,0-1 0,1 0 0,0-1 0,0 0 0,21 8 0,-10-6-25,0-2-1,0 0 1,0-1 0,1-2 0,-1 0 0,1-2-1,0 0 1,0-1 0,0-2 0,-1 0 0,1-1-1,-1-1 1,1-2 0,32-11 0,-40 11 10,0-1-1,0 0 1,0-1 0,-1 0 0,0-1 0,-1-1 0,0 0 0,0-1-1,-1 0 1,-1-1 0,0-1 0,-1 1 0,0-2 0,0 1 0,-2-1 0,0-1-1,0 1 1,-2-2 0,1 1 0,5-27 0,-8 22-2,-1-1-1,0 1 1,-2-1 0,-1 0-1,0 0 1,-2 0 0,0 0-1,-1 1 1,-2-1 0,0 1-1,-1 0 1,0 0-1,-2 1 1,-1 0 0,0 0-1,-12-17 1,-5-3-239,-1 1 0,-2 2 1,-2 1-1,-1 1 0,-1 1 0,-42-30 0,50 44-463,0 2 0,-1 0-1,-1 2 1,-39-17 0,46 24-470,-1 0 0,0 2-1,0 1 1,0 0 0,0 1 0,-41-1 0,55 5 193,0 1 1,0-1-1,0 1 0,0 0 1,-11 4-1,-16 14-8165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49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1384 6469,'-12'-33'3116,"11"30"-1668,1 0-80,-1-2-1051,1 0 403,0-1 0,1 1 0,-1-1 0,1 1-1,2-10 1,-2 13-597,0 0 1,0 0-1,0-1 0,0 1 0,1 0 0,-1 0 0,1 0 0,-1 0 0,1 1 0,0-1 0,0 0 0,0 1 1,0-1-1,0 1 0,0 0 0,0-1 0,3 0 0,21-9 263,0 1 1,1 1-1,0 2 0,34-6 0,118-7 352,-172 19-713,946-20 1153,-741 23-1080,1753-29 234,-819-39-345,-1143 66 12,878-79-6,-857 76 6,2594-385 0,-1999 246 88,-417 85-115,197-85 0,-346 120 33,-1-2 0,-1-2-1,-2-3 1,-1-2-1,56-46 1,-91 67-55,-10 9 34,0-2 1,1 1-1,-1 0 0,0 0 0,-1-1 1,1 0-1,0 1 0,-1-1 0,1 0 1,-1-1-1,0 1 0,0 0 0,0 0 1,-1-1-1,1 1 0,0-5 0,0 12-25,-1-1 0,1 0 0,0 0 0,0 0 0,0 0-1,0 0 1,0 0 0,1 0 0,-1 0 0,1-1-1,4 4 1,1 2-103,13 12-411,1-1 1,1-2-1,0 0 0,1-1 1,52 24-1,-71-37 468,0-1 0,0 0 0,0 0 0,1 0 0,-1-1 0,1 0 0,-1 0 0,1 0 0,-1-1 0,1 0 1,0 0-1,-1 0 0,1-1 0,6-1 0,-8 1 57,0 0 1,0-1 0,0 1 0,-1-1 0,1 0 0,0 0-1,-1-1 1,1 1 0,-1-1 0,1 0 0,-1 0 0,0 0-1,-1 0 1,1 0 0,0-1 0,-1 1 0,0-1-1,2-4 1,8-18 98,-10 19 11,0 1 0,1-1 0,-1 0 0,2 1 0,-1 0 0,1 0 0,0 0 0,0 0 1,1 1-1,6-7 0,-8 10-54,-1 1 0,1 0 0,1-1 0,-1 1 0,0 1 1,0-1-1,0 0 0,0 1 0,1 0 0,-1-1 0,0 1 1,0 1-1,1-1 0,-1 0 0,0 1 0,0-1 0,0 1 1,0 0-1,0 0 0,1 1 0,-2-1 0,1 0 0,0 1 0,0 0 1,0 0-1,-1 0 0,1 0 0,2 2 0,0 2 45,1 0 0,-1 0 0,0 0 0,0 1 0,0 0 0,-1-1 0,0 1 0,-1 1 0,1-1 0,2 11-1,1 13 155,-1 0-1,-1 0 1,-2 1-1,-1-1 1,-3 33-1,-19 161 659,16-199-794,-109 601 1899,97-547-1803,-261 979 1282,200-803-1235,-172 513-2165,188-612-495,-6-3 1,-157 260-1,176-340-1019,-96 110-1,33-66-3584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6:5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4214 272 4064,'0'0'1605,"-7"-12"-365,6 10-1147,1 1-1,-1 0 0,1 0 0,-1 0 1,1-1-1,0 1 0,0 0 0,-1-1 0,1 1 1,0 0-1,0-1 0,0 1 0,1 0 1,-1 0-1,0-1 0,0 1 0,1 0 1,-1-1-1,0 1 0,1 0 0,0 0 1,-1 0-1,1 0 0,0-1 0,-1 1 1,1 0-1,2-1 0,-2 0-25,0 1 0,0-1 0,0 1-1,0-1 1,0 1 0,0-1 0,0 0 0,-1 1 0,1-1-1,-1 0 1,1 0 0,-1 0 0,1 1 0,-1-1 0,0 0-1,0 0 1,0 0 0,0 0 0,0 1 0,-1-1 0,1 0 0,0 0-1,-1 0 1,0-1 0,-3-3 26,0 0 0,0 0 1,-1 0-1,1 1 0,-1 0 0,-1 0 0,1 0 1,-1 1-1,1 0 0,-1 0 0,0 0 0,-1 1 1,1-1-1,-12-3 0,-12-3 41,0 1-1,-33-5 1,40 10-21,-110-21 176,-211-10-1,-137 28-75,412 9-205,-126 20-1,152-14-21,1 3 0,1 1 0,0 1 0,-42 22 0,60-23-4,-41 30 0,51-32 6,-1 0 0,0-1 0,0-1 0,-1 0 0,-31 11 0,8-11-5,-1-1 1,-1-2-1,-68 0 1,-16 2 51,65-3-42,30-3-15,-46 8 1,75-9 20,-18 4-14,0 0 0,0 2-1,-34 14 1,-21 12 28,-1-2-1,-2-4 1,-89 19-1,164-45-12,-108 29-6,92-24-2,1 1 0,-1 0 0,1 1 0,-20 13 0,34-18 61,2 0-54,0-1-1,0 1 1,0 0-1,1-1 1,-1 1-1,0 0 1,1 0 0,-1-1-1,1 1 1,0-1-1,0 1 1,-1 0 0,1-1-1,0 0 1,0 1-1,0-1 1,1 1 0,-1-1-1,0 0 1,0 0-1,3 2 1,1 0 7,1 0-1,0 0 1,-1-1-1,12 3 1,-12-3-8,1-1 0,-1 1 0,0 0 0,0 1 0,0-1 0,5 4 0,-6-1 26,1-1 0,-1 1 1,0 0-1,-1 0 0,1 0 0,-1 1 0,0-1 0,0 1 0,-1 0 0,1 0 0,-1 0 0,-1 0 0,1 0 0,-1 0 1,0 0-1,0 0 0,-1 1 0,0 7 0,-1 16 246,-2 1 0,-9 46 0,7-48-90,-41 206 1082,-10-2 0,-149 390 0,177-550-1157,-202 482 493,28-106-371,-34 71-11,182-409-210,-88 201 275,139-305-252,1 0 0,0 0 0,0 0 0,1 0-1,0 0 1,0 0 0,0 11 0,1-18-28,0 0 0,0 0 1,0 0-1,0 0 0,0 1 0,0-1 0,0 0 0,0 0 0,0 0 0,0 0 0,0 0 0,0 0 1,0 1-1,0-1 0,0 0 0,0 0 0,0 0 0,0 0 0,0 0 0,1 0 0,-1 0 0,0 1 1,0-1-1,0 0 0,0 0 0,0 0 0,0 0 0,0 0 0,0 0 0,0 0 0,0 0 0,1 1 1,-1-1-1,0 0 0,0 0 0,0 0 0,0 0 0,0 0 0,0 0 0,0 0 0,1 0 0,-1 0 1,0 0-1,0 0 0,0 0 0,0 0 0,0 0 0,1 0 0,-1 0 0,0 0 0,0 0 0,0 0 1,0 0-1,0 0 0,0 0 0,0 0 0,1 0 0,-1 0 0,0-1 0,0 1 0,0 0 1,0 0-1,0 0 0,0 0 0,1 0 0,17-5 16,1-1-1,0 0 1,-1-2 0,0 0 0,-1-1 0,0-1-1,28-20 1,108-101-185,-105 87-166,-17 11-804,-2-2-3347,-16 19 1346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4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1 861 12637,'0'-1'194,"0"1"0,0 0 0,0-1 0,-1 1 0,1 0 0,0-1-1,0 1 1,0 0 0,0-1 0,0 1 0,0 0 0,0-1 0,0 1 0,0 0 0,0 0-1,0-1 1,0 1 0,0 0 0,0-1 0,1 1 0,-1 0 0,0-1 0,0 1 0,0 0 0,0 0-1,1-1 1,-1 1 0,0 0 0,0 0 0,0-1 0,1 1 0,-1 0 0,0 0 0,0-1-1,1 1 1,-1 0 0,0 0 0,1 0 0,-1 0 0,1-1 0,9 13 1743,10 29-1299,7 54 1248,-8-18-1000,129 481 1407,-39-134-1737,-44-237-403,-62-179-120,1 0-1,-1 0 1,1-1 0,1 1-1,-1-1 1,1 0 0,1-1-1,-1 1 1,1-1 0,10 9-1,-12-12 1,0 0-1,1-1 1,-1 0-1,0 0 1,1 0-1,0 0 1,-1 0-1,1-1 1,0 0-1,0 0 1,0 0-1,0-1 1,-1 1-1,1-1 1,0-1-1,0 1 1,0-1-1,0 1 1,9-4-1,3-3 68,1 0-1,-1-2 0,0 0 0,-1 0 0,0-2 0,-1 0 0,0-1 0,18-18 0,-4 2 29,-1 0-1,-2-2 0,-1-1 1,26-40-1,-24 31-25,50-75 119,105-211-1,16-123-54,-192 437-162,232-604-514,-120 346-2012,-63 154 0,-21 48-69,-8 27-2643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4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 1 11617,'-9'17'1090,"-1"-1"0,0 1 1,-1-1-1,-1-1 0,0 0 0,-18 16 0,-27 33 684,55-63-1756,-297 405 2262,212-275-2174,86-130-104,0 0 1,0 0-1,1 0 0,-1 1 0,0-1 1,1 0-1,-1 0 0,1 1 0,-1-1 1,1 1-1,0-1 0,-1 0 0,1 4 1,0-5-1,1 0 0,-1 0 0,0 0 0,0 1 0,1-1 1,-1 0-1,0 0 0,1 0 0,-1 0 0,1 0 0,-1 0 1,0 0-1,1 1 0,-1-1 0,0 0 0,1 0 0,-1 0 1,1-1-1,-1 1 0,0 0 0,1 0 0,-1 0 1,0 0-1,1 0 0,-1 0 0,0 0 0,1-1 0,-1 1 1,0 0-1,1 0 0,-1-1 0,41-24 74,-36 21-96,29-22-1,38-36 0,-45 37 67,1 1 1,40-26-1,-53 40-39,0 1-1,1 1 0,19-7 1,-28 12-3,-1 1 0,1 1 0,-1-1 0,1 1-1,0 1 1,0-1 0,0 1 0,-1 0 0,1 0 0,0 1 0,0 0 0,8 2 0,-6 1-2,1-1 1,-1 1-1,0 0 0,0 1 1,-1 0-1,1 0 0,-1 1 1,0 0-1,0 1 1,-1-1-1,0 2 0,0-1 1,-1 1-1,1 0 0,-2 0 1,1 0-1,6 16 1,2 8-81,-11-21-229,2-1-1,-1 0 1,2 1 0,-1-2 0,8 11 0,-11-18 127,0 0 0,0 0 0,1 1 0,-1-1 1,0 0-1,1-1 0,0 1 0,-1 0 0,1-1 0,0 1 1,0-1-1,0 0 0,0 0 0,0 0 0,0-1 1,0 1-1,0-1 0,0 1 0,0-1 0,0 0 1,1 0-1,4-1 0,41-9-2805,-13-5-2223,5-5-1358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380 229 12841,'-6'-26'2080,"6"25"-1804,-1 0 0,0 0 0,0 0 0,0 0 0,0 0 0,0 1 0,-1-1 0,1 0 0,0 0 0,0 1 0,0-1 0,-1 0 0,1 1 0,0 0 0,-1-1 0,1 1 0,0 0 0,-1-1 0,1 1 0,-1 0 0,1 0 0,-2 0 0,-69 140 3887,18-41-2711,26-43-872,-74 159 907,84-172-1292,3 1 1,1 1 0,-8 50-1,14-53-66,2 1 0,2-1 0,2 68 0,3-96-108,0 0-1,1-1 0,1 1 1,0 0-1,1-1 1,0 0-1,1 0 1,1 0-1,0-1 0,1 0 1,0 0-1,0 0 1,1-1-1,19 20 0,-14-19-12,1 0 0,0-1 0,0-1 0,1 0 0,1-1 0,-1-1-1,30 11 1,-20-11-30,0-1 0,0-1-1,1-1 1,43 3 0,-12-7-81,-1-3 0,1-2-1,-1-2 1,67-17 0,-49 5-272,0-3 0,-1-3 0,-2-3 0,0-3 0,-2-4 0,-2-2-1,-1-3 1,82-65 0,-134 92 259,0 0 0,0-1 1,-1-1-1,-1 0 0,0 0 0,-1-2 0,16-27 0,-26 42 100,-1-1 0,1 0 0,0 0 0,-1 1 0,0-1 0,1 0 0,-1 0 0,0 0-1,0 0 1,0 1 0,0-1 0,0 0 0,0 0 0,-1 0 0,1 0 0,0 1 0,-1-1 0,0 0 0,1 0-1,-1 1 1,0-1 0,0 1 0,0-1 0,0 0 0,0 1 0,0 0 0,-1-1 0,1 1 0,0 0-1,-1 0 1,1-1 0,-1 1 0,-2-1 0,-1-1-6,0 0 0,0 0-1,0 1 1,0-1 0,0 1 0,-1 1 0,1-1-1,-1 1 1,-6-1 0,-3 2-58,1 0 1,-1 1 0,1 1-1,0 0 1,0 1-1,-1 0 1,-22 10-1,-91 46-1354,112-51 1112,14-7 252,0 0-1,1 0 1,-1 0-1,0 0 1,0 0-1,0 1 1,1-1-1,-1 0 1,1 1-1,-1 0 1,1-1-1,0 1 1,-1 0-1,1-1 1,0 1-1,0 0 1,0 0-1,-1 4 1,2-6 47,0 1 1,0 0-1,0-1 1,0 1-1,0 0 1,0-1-1,1 1 1,-1 0 0,0-1-1,0 1 1,0-1-1,1 1 1,-1 0-1,0-1 1,1 1 0,-1-1-1,0 1 1,1-1-1,-1 1 1,1-1-1,-1 1 1,1 0 0,1 0-14,0 0 0,0 0 0,0 0 0,0-1 0,0 1 0,0 0 0,0-1 0,0 1 0,0-1 0,2 1 0,18-1-87,-1 0 0,0-1 0,0-2 1,35-7-1,8-1 41,-49 9 99,17-3 89,0 1-1,0 2 1,0 1-1,38 3 1,-17 5 294,-24-4-160,0 1 1,0 1-1,36 12 1,-7 3 14,2-2 0,67 11 0,-102-25-214,1-1 0,-1-1-1,1-1 1,0-2 0,-1 0 0,1-2-1,46-11 1,-61 11 64,0-2 0,0 0 0,0 0 0,0 0 0,-1-2 0,0 1 1,0-1-1,-1-1 0,0 0 0,11-11 0,-10 7 212,1 0 1,-2 0 0,0-1-1,0-1 1,-1 1 0,-1-2-1,8-20 1,-6 11-17,0-1 0,2 1 0,0 1 0,25-36 0,-30 50-268,1 1-1,0 0 0,0 0 1,1 1-1,0 0 0,0 0 1,1 1-1,0 0 1,0 1-1,0-1 0,1 2 1,0 0-1,0 0 1,13-3-1,-5 3-18,0 1 1,1 1-1,0 1 0,-1 1 0,1 1 1,-1 0-1,1 1 0,-1 1 1,1 1-1,33 11 0,-33-8-3,0 0 0,0 2 0,0 0 0,-1 1 0,-1 1 0,0 0 0,0 2 0,-1 0 0,24 25 0,-33-31 6,-1 0 0,0 1 0,-1-1 0,0 1 0,0 0-1,-1 1 1,0-1 0,0 1 0,-1-1 0,0 1 0,0 0-1,-1 0 1,0 1 0,-1-1 0,0 0 0,-1 1 0,1-1-1,-2 0 1,1 1 0,-2-1 0,1 0 0,-1 0 0,0 1 0,-1-1-1,0-1 1,-1 1 0,0 0 0,0-1 0,-9 14 0,-10 10 17,-1-2 1,-44 44-1,42-46-13,23-26-16,1 1 0,1 0-1,-1-1 1,0 1 0,1 0-1,-1 0 1,1 0 0,0 0-1,0 0 1,0 1-1,0-1 1,0 4 0,1-2-11,-1-5 5,1 0 0,0 0 0,0 0 0,0 0 0,0 0 0,0 1-1,0-1 1,0 0 0,0 0 0,0 0 0,0 0 0,0 0 0,0 1 0,1-1 0,-1 0 0,0 0 0,0 0 0,0 0-1,0 0 1,0 0 0,0 0 0,0 1 0,0-1 0,0 0 0,0 0 0,0 0 0,1 0 0,-1 0 0,0 0 0,0 0 0,0 0-1,0 0 1,0 0 0,0 1 0,0-1 0,1 0 0,-1 0 0,0 0 0,0 0 0,0 0 0,0 0 0,0 0 0,1 0-1,-1 0 1,0 0 0,0 0 0,0 0 0,0 0 0,0 0 0,0 0 0,1 0 0,-1-1 0,0 1 0,0 0 0,0 0 0,0 0-1,0 0 1,0 0 0,0 0 0,1 0 0,-1 0 0,0 0 0,0 0 0,0-1 0,0 1 0,29-4-53,0-1 0,0-2 1,-1-1-1,0-1 1,0-1-1,-1-2 0,27-15 1,16-13-429,91-68 1,-102 62 67,-2-2 0,-2-3 0,-2-2 1,80-105-1,-94 104 222,-2-2 0,-3-1 0,-2-2 1,-3-1-1,34-101 0,-57 141 198,0 0-1,-2-1 1,0 0 0,-1 0 0,-1 0 0,-1 0-1,-1-1 1,-3-27 0,2 47 35,1-1-1,-1 1 1,1 0-1,-1 0 1,1 0 0,-1 0-1,0 0 1,0 0 0,0 0-1,0 0 1,0 0-1,-1 1 1,1-1 0,-1 0-1,1 1 1,-1-1 0,1 1-1,-1-1 1,0 1-1,0 0 1,0 0 0,1 0-1,-1 0 1,0 0 0,0 0-1,0 1 1,-1-1-1,1 0 1,0 1 0,0 0-1,0-1 1,0 1 0,-3 0-1,1 1 27,1-1 0,-1 0 0,1 1 0,-1 0 0,1 0 0,-1 0 0,1 0 0,0 1 0,-1-1 0,1 1 0,0 0 0,0 0 0,0 0 0,1 0 0,-1 0 0,0 1 0,1-1 0,-4 5 0,4-4-18,0 1 0,-1-1-1,2 0 1,-1 1 0,0-1 0,1 1-1,0 0 1,0 0 0,0-1 0,0 1-1,0 0 1,1 0 0,0 0 0,0 0-1,0 0 1,0 0 0,1-1-1,-1 1 1,1 0 0,0 0 0,0 0-1,0-1 1,1 1 0,-1 0 0,1-1-1,0 0 1,0 1 0,0-1 0,1 0-1,-1 0 1,4 4 0,3 1 24,0 1-1,0-1 1,1-1 0,0 0 0,1 0 0,-1-1-1,1 0 1,19 7 0,93 27 254,41 16-164,-143-47-155,-1 0 0,-1 2 1,1 0-1,-2 1 0,29 24 0,-36-26-14,-1 0 0,0 1 0,0 0 0,-1 1-1,-1 0 1,14 24 0,-23-33 5,1 0-1,0 0 0,-1 0 1,1 0-1,-1 0 1,0 0-1,0 0 0,0-1 1,-1 1-1,-1 3 1,-33 41-310,34-45 9,11-3-168,-1-2 0,1 1 0,0-1-1,0 0 1,-1-1 0,0 0 0,0 0 0,0-1 0,0 0-1,9-8 1,-12 8-169,0 1-1,0-1 1,0 1 0,7-12-1,38-52-8019,-26 30-651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0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920 121 5424,'-23'-28'1150,"19"23"1630,4 2-2666,-1 1-1,1-1 1,-1 1-1,1-1 0,-1 1 1,0-1-1,0 1 1,0 0-1,0-1 1,0 1-1,0 0 1,-1 0-1,1 0 0,-1 0 1,0 0-1,1 0 1,-4-2-1,0-1-1,0 1-1,-1 1 1,1-1-1,-1 1 1,-7-3-1,11 5 38,-2-1-206,-1 0 58,1 1-1,-1 0 0,1 0 0,-7-1 0,7 2 1236,0-2-283,-2 0-633,0 1 1,-1-1 0,1 1-1,-1 0 1,0 1 0,1 0-1,-1 0 1,1 0 0,-1 1-1,1 0 1,-1 0-1,1 1 1,-1 0 0,1 0-1,-10 5 1,-1-2 17,0 1 1,1 1-1,1 1 0,-1 0 0,1 1 0,0 0 0,-16 15 1,-10 16 503,1 2 1,3 1-1,1 2 1,2 1 0,-27 52-1,13-11 96,4 2 1,-34 102-1,51-111-658,4 0 0,3 1 0,4 2 1,3-1-1,4 2 0,3-1 0,9 132 0,4-138-546,2-1 0,4-1 0,4 0 0,2-1 0,4-1 0,3-1 0,3-1 0,56 98-1,-31-83-1202,4-1-1,3-3 1,127 128-1,-80-106-4295,234 173-1,-143-147-3729,-199-130 9484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9 511 8633,'9'-12'1616,"-1"-1"0,10-20 0,7-11 1355,-15 28-2406,-1-1 0,-1 1 0,-1-2 0,0 1 0,-2-1 0,0 1 0,5-31 0,-5 20-227,-1 7-106,-1-1 0,0 0 0,-2 0 0,-1-26 0,0 44-198,-1-1 1,0 1 0,0-1-1,0 1 1,0-1 0,-1 1 0,1 0-1,-1 0 1,0 0 0,-1 0-1,-2-5 1,3 7-25,0 0 0,-1 0-1,1 0 1,0 0 0,-1 0 0,1 1 0,-1-1-1,0 1 1,1 0 0,-1 0 0,0 0 0,0 0-1,0 0 1,1 0 0,-1 1 0,0-1 0,0 1-1,-6 0 1,6 1-5,-1-1 0,1 1 0,0 0 0,-1 0 0,1 0 1,0 0-1,0 0 0,0 1 0,0 0 0,0 0 0,0 0 0,0 0 0,0 0 0,1 0 0,-1 0 0,-1 4 0,2-5-3,1 1 0,-1-1 0,1 1 0,-1 0-1,1 0 1,0 0 0,0-1 0,0 1 0,0 0 0,0 0 0,1 1-1,-1-1 1,0 0 0,1 0 0,0 0 0,-1 0 0,1 0-1,0 1 1,0-1 0,0 0 0,1 0 0,-1 0 0,0 1-1,1-1 1,0 2 0,2 2 1,0-1-1,1 0 1,0 1-1,0-1 1,0 0-1,1-1 1,-1 1 0,1-1-1,0 0 1,0 0-1,8 4 1,5 1-3,1 0 0,24 8 0,20 8 1,-38-13-7,0 1 1,-1 1-1,0 1 0,29 25 1,-46-35 5,-1 2 0,0-1 0,0 1 0,0 0 0,-1 0 0,0 0 0,0 1 0,-1-1 1,0 1-1,0 1 0,-1-1 0,0 0 0,0 1 0,-1 0 0,0-1 0,-1 1 0,1 17 0,-4-2-3,-1-1 0,-1 0 0,-1 0 0,0 0 0,-2 0 0,-17 36 0,-4 17 90,28-75-83,0-1-1,1 1 1,-1 0 0,0-1 0,1 1-1,-1-1 1,0 1 0,1-1-1,-1 1 1,1-1 0,-1 1 0,1-1-1,-1 1 1,1-1 0,-1 0 0,1 1-1,-1-1 1,1 0 0,-1 1 0,1-1-1,0 0 1,-1 0 0,1 1 0,0-1-1,0 0 1,17 5 17,-11-6-14,0 0-1,1-1 1,-1 0 0,0 0 0,0 0 0,11-6 0,-3 2 1,109-49 20,-88 37 196,1 2-1,0 1 0,1 2 0,65-14 1,-99 26-163,0 1 0,0-1 0,0 0 1,0 1-1,1 0 0,-1 0 0,0 1 1,0-1-1,0 1 0,0-1 0,0 1 1,0 1-1,0-1 0,0 0 0,0 1 1,0 0-1,0 0 0,-1 0 1,1 1-1,-1-1 0,0 1 0,0-1 1,0 1-1,0 0 0,0 1 0,0-1 1,-1 0-1,0 1 0,1-1 0,2 7 1,-1 2-372,-1 0 1,0-1-1,-1 1 1,0 0 0,0 0-1,-2 1 1,1-1 0,-2 0-1,-2 17 1,2 12-2048,0 0-1555,-4-15-2230,-1-8-1864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42 8497,'-14'-33'1900,"4"24"1660,0 21-4212,4 0-456,6 12-2464,0 3-2069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356 112 9449,'-111'96'5027,"71"-64"-2769,1 2 1,-52 60-1,77-78-1989,1 1 0,0 0 0,2 1 0,-10 19-1,19-33-110,24 19 144,-18-23-292,1 0 0,-1 0-1,0-1 1,0 0-1,0 0 1,0 0-1,0 0 1,0 0-1,-1-1 1,1 0-1,5-3 1,1 0 11,153-81 208,-67 32 190,-94 53-417,0 1-1,1 0 1,-1-1 0,0 1-1,0 0 1,0 0 0,0 0-1,0 0 1,0 0 0,0 1-1,0-1 1,0 1 0,0-1 0,3 2-1,-1 0 15,-1-2 62,-1 2-263,-1 0 137,0 0-1,0 0 1,0 0 0,0 0 0,1 0-1,-1-1 1,0 1 0,1 0 0,0-1-1,-1 1 1,1-1 0,2 2-1,6-6 31,1-1 0,-1 0-1,0-1 1,0 0-1,-1 0 1,1-1-1,-1 0 1,0 0-1,8-9 1,-13 11 44,0-1 0,0 2 1,1-1-1,0 0 1,0 1-1,-1 0 0,2 0 1,-1 0-1,0 1 0,1 0 1,-1 0-1,9-2 0,-11 4-15,0 0 0,0 0 0,0 0 0,0 0 0,0 0 0,0 1-1,0 0 1,-1-1 0,1 1 0,0 0 0,0 0 0,0 1 0,-1-1 0,1 0 0,-1 1-1,1 0 1,-1-1 0,0 1 0,1 0 0,-1 0 0,0 1 0,0-1 0,0 0-1,-1 1 1,3 3 0,1 2-3,1 1 0,0-1 0,1-1 1,0 1-1,0-1 0,1 0 0,-1-1 0,1 1 0,1-2 0,11 7 0,-13-9-3,0 0 1,0 0-1,1-1 0,-1-1 1,0 1-1,1-1 0,-1 0 0,1-1 1,0 0-1,-1 0 0,1-1 0,-1 0 1,1 0-1,13-4 0,26-12 24,85-41 0,-119 51-29,0 2 2,1 0 0,-1 0-1,1 1 1,0 1 0,1 0-1,-1 1 1,0 1 0,1 0 0,-1 1-1,0 0 1,1 1 0,-1 1-1,0 0 1,0 1 0,0 1-1,0 0 1,15 7 0,-25-10-14,0-1-1,1 0 1,-1 1 0,0-1-1,1-1 1,-1 1 0,0-1-1,9-2 1,-8 2 1,4-1-1,0 0-1,0-1 1,-1-1 0,1 0 0,-1 0-1,0 0 1,0-1 0,9-7 0,8-8 13,23-25-1,-14 13-2,21-21-21,-32 29 93,2 1 0,37-28 1,-58 49-41,-1 1 0,1-1 0,-1 0 1,1 1-1,0 0 0,0 0 1,-1 0-1,1 0 0,0 0 1,0 1-1,7 0 0,10-2 7,-24 21 24,-1 37 23,4-52 57,10 2-183,-9-5 37,-1-1 0,1 1 0,0 0 0,-1-1 0,1 1 0,0-1 0,0 1 0,-1-1 0,1 1 0,0-1 0,0 1 0,-1-1 0,1 0 0,0 0 0,0 1 0,0-1 0,0 0 0,0 0 0,0 0 0,-1 0 0,1 0 0,0 0 0,0 0 0,0 0 0,1-1 0,-1 1 6,12-8-7,0-1 0,-1 0-1,0-1 1,0 0 0,-1-1 0,0 0 0,11-16 0,-20 24 374,-4 3-274,0 0 0,0 1-1,0-1 1,1 0 0,-1 1-1,0-1 1,0 1 0,1-1 0,-1 1-1,0 0 1,-1 1 0,-7 2 161,-7 3 67,1 1 1,-1 0-1,2 1 0,-1 1 0,2 0 0,-1 1 0,-20 21 0,18-15-74,1 1 0,1 0 0,0 1-1,2 0 1,-17 32 0,28-48-282,0 1 1,0 0-1,1 0 1,-1 0-1,1 0 0,0 0 1,0 0-1,0 0 0,1 0 1,-1 0-1,1 1 0,0-1 1,0 0-1,1 0 1,-1 0-1,1 1 0,0-1 1,0 0-1,0 0 0,1 0 1,-1 0-1,5 6 0,-3-5-206,1 0-1,1-1 0,-1 1 0,1-1 0,-1 0 1,1 0-1,0 0 0,1-1 0,-1 1 0,1-1 1,-1-1-1,1 1 0,0-1 0,10 3 0,29 5-3838,-1-2 0,75 3 0,-25-7-6390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6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1 514 10705,'4'-2'384,"0"0"1,0 0-1,0 0 0,0 0 0,0 1 1,0 0-1,1 0 0,-1 0 1,1 0-1,-1 1 0,1-1 0,-1 1 1,1 0-1,-1 1 0,0-1 1,1 1-1,-1 0 0,1 0 0,-1 0 1,0 1-1,0-1 0,0 1 1,0 0-1,0 0 0,0 1 0,0-1 1,0 1-1,5 5 0,7 6 567,0 0-1,-1 2 0,-1-1 0,-1 2 1,0 0-1,-1 0 0,20 39 0,50 144 2118,-74-177-2903,15 45-153,-4 2 0,-3 0 0,-3 1 0,-3 1-1,-3 0 1,-4 142 0,-22 93-12,18-304 0,1 1 0,0 0 0,-1 0 0,0 0 0,0-1 0,0 1 0,0 0 0,-1-1 0,1 1 0,-5 5 0,-9 9 0,14-18 0,1 1 0,0-1 0,-1 0 0,1 0 0,0 0 0,-1 1 0,1-1 0,-1 0 0,1 0 0,0 0 0,-1 0 0,1 0 0,-1 0 0,1 0 0,-1 0 0,1 0 0,0 0 0,-1 0 0,1 0 0,-1-1 0,1 1 0,0 0 0,-1 0 0,1 0 0,-1-1 0,-9-15 0,10 16 0,-6-33-46,0 0 0,2 0 0,2 0 0,3-64-1,-1 83-19,7-128-617,6 0 0,54-236 0,120-263-254,-118 469 809,-58 149 102,1 2 0,1 0 0,1 0 0,0 1-1,23-23 1,-33 39 24,-1 1 0,0-1-1,1 1 1,0 0-1,0 0 1,0 0 0,0 0-1,0 1 1,0 0-1,1 0 1,-1 0 0,1 0-1,0 1 1,-1 0-1,1 0 1,0 0 0,0 0-1,0 1 1,0 0-1,-1 0 1,1 0 0,0 1-1,0-1 1,0 1-1,0 0 1,-1 1 0,1-1-1,-1 1 1,1 0 0,-1 0-1,1 0 1,-1 1-1,0-1 1,0 1 0,0 0-1,-1 0 1,1 1-1,-1-1 1,1 1 0,-1 0-1,0-1 1,0 1-1,2 6 1,3 5-5,0 0-1,-2 1 1,0 0-1,-1-1 1,0 2-1,-1-1 1,2 30-1,-2-6-180,-3 1-1,-3 43 1,-2-43-260,-2-1 1,-2 0 0,-1 0-1,-2-1 1,-2 0 0,-1-1-1,-25 45 1,9-28-189,-2-1 0,-3-2 1,-2-1-1,-45 47 0,73-88 567,-1 0 1,0-1-1,-1-1 0,0 1 0,-16 7 0,25-14 77,-1-1 0,0 1 0,0-1 0,1 0 0,-1 0 0,0-1 0,0 1 0,0 0 0,0-1 0,0 0 0,0 0 0,0 0 0,-4 0 0,5-1 10,0 0 0,0 1 0,1-1-1,-1 0 1,1 0 0,-1 0 0,1 0 0,-1 0 0,1-1 0,0 1 0,-1 0 0,1-1 0,0 1-1,0 0 1,0-1 0,0 0 0,0 1 0,0-1 0,1 1 0,-1-1 0,1 0 0,-1 0 0,1 1-1,-1-4 1,0 2 28,1 0 0,0 0 0,-1 0 0,1 0 0,0 0 0,0 0-1,1 0 1,-1 1 0,1-1 0,-1 0 0,1 0 0,0 0 0,0 0 0,0 1-1,1-1 1,-1 0 0,0 1 0,1-1 0,0 1 0,0 0 0,0-1 0,0 1 0,0 0-1,0 0 1,4-2 0,-2 1 130,0 0-1,1 1 1,-1-1 0,1 1 0,0 0-1,0 0 1,0 1 0,0-1-1,0 1 1,0 0 0,0 1-1,0-1 1,0 1 0,0 0-1,7 1 1,-4 0-39,-1 1 0,1 0 0,0 1 0,0 0 0,-1 0 0,0 0 0,0 1 0,0 0-1,0 0 1,12 11 0,5 6 305,31 37 0,-30-31-310,46 49 235,11 13-1768,102 86-1,-57-75-2834,-39-38-4636,-41-34-983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7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1618 11513,'-4'-3'230,"2"2"-84,1 0-1,0-1 1,0 1-1,-1 0 1,1 0-1,0-1 1,0 1 0,0 0-1,1-1 1,-1 1-1,0-1 1,0 1-1,0-3 1,2 2 76,-1 1-1,0-1 1,1 0-1,0 1 1,-1-1-1,1 1 1,0-1-1,0 1 1,0-1-1,0 1 1,0-1-1,0 1 1,1 0 0,-1 0-1,2-2 1,0 0 14,16-17 925,1 1-1,1 1 1,26-18-1,-24 21-970,-1-1 0,-1-1 0,0-1 0,-2-1 0,0-1 1,-1 0-1,-1-1 0,-1-1 0,-1-1 0,14-27 0,-16 12-102,-14 37-67,1 1-1,-1-1 1,0 1 0,0-1 0,0 1 0,0-1-1,1 1 1,-1-1 0,0 1 0,0 0-1,0-1 1,0 1 0,0 0 0,0 0-1,0 0 1,0 0 0,0 0 0,0 0-1,0 0 1,-1 0 0,1 0 3,-4 1 78,-1 0 0,0 0 0,0 1 0,1-1 0,-1 1 0,1 0 0,-1 1 0,1-1 0,0 1 0,0 0 0,0 0 0,-7 7 0,-5 4 355,-29 32 1,25-21-285,0 1 1,3 1-1,0 0 0,1 2 1,2 0-1,1 1 1,1 0-1,2 1 1,1 0-1,-6 35 0,13-52-134,1 0-1,0 0 0,1 0 0,1 1 0,1-1 1,0 0-1,0 1 0,1-1 0,6 18 0,-5-23-43,0-1-1,0 0 0,1 0 0,0 0 0,1-1 0,0 1 1,0-1-1,0 0 0,1 0 0,0-1 0,0 1 0,1-2 1,0 1-1,0-1 0,15 9 0,-2-4-182,0-2 0,0 0 0,1-1 0,0-1 0,0-1 1,1-1-1,-1-1 0,1-1 0,0-1 0,-1-1 0,1-1 0,0 0 0,22-6 0,-9 1-99,0-2-1,-1-2 0,-1-1 0,0-2 1,0-1-1,-1-1 0,39-26 1,-24 9-32,-2-2 1,-1-2 0,-2-2 0,44-52-1,-19 10-182,76-119-1,-128 176 532,-1-1 0,-1 0 0,-1-1 0,-1 0 0,8-29 0,-18 52-16,0 0 1,0 0-1,-1 0 1,1 0-1,-1 0 1,1 0-1,-1 0 1,0 0 0,0 0-1,0 0 1,0 0-1,0 0 1,-1 0-1,1 0 1,-1 0-1,1 0 1,-1 0-1,1 0 1,-1 0-1,0 0 1,0 0-1,-2-2 1,2 3-2,-1 0 0,0 0 0,1 0 1,-1 0-1,0 1 0,0-1 0,0 0 0,1 1 0,-1-1 0,0 1 1,0 0-1,0-1 0,0 1 0,0 0 0,0 0 0,0 0 0,0 1 1,-3-1-1,-9 3 41,1 1 1,-1 0-1,1 1 0,-21 10 1,5 1 44,0 1 1,1 1 0,-35 30 0,-69 72 210,96-86-255,-4 4-6,2 1-1,1 2 0,3 2 0,1 1 0,-28 50 0,57-85-50,0-1 1,0 1-1,1 0 0,0 0 1,0 0-1,1 1 0,0-1 1,1 0-1,0 1 0,0 14 0,2-21-4,-1-1 0,0 1 0,1 0 1,-1-1-1,1 1 0,0-1 0,0 1 0,0-1 0,0 1 0,1-1 0,-1 1 0,1-1 0,-1 0 0,1 0 0,0 0 0,2 2 0,-1-2-2,-1 0 0,1-1 0,0 1-1,0-1 1,0 0 0,0 0 0,0 0 0,0 0 0,1 0-1,-1-1 1,0 0 0,0 1 0,0-1 0,1 0 0,-1-1 0,6 0-1,-6 1-6,0-1-1,1 1 1,-1-1-1,0 0 1,0 0-1,1 0 0,-1-1 1,0 1-1,4-3 1,40-38-172,-25 22 117,3-3-26,-1-1 0,-2-1 0,-1-1 0,23-36 0,45-93-220,71-171 0,-160 326 316,188-468-168,-31-10 1691,-109 342-444,-47 133-949,0 0 1,0 0-1,0 0 0,0 0 0,0-1 1,-1 1-1,1 0 0,-1 0 1,0-1-1,0 1 0,-1 0 0,1-1 1,-1-4-1,0 8-102,1 0-1,0-1 1,0 1-1,0 0 0,0-1 1,-1 1-1,1 0 1,0-1-1,0 1 1,0 0-1,-1 0 1,1-1-1,0 1 1,-1 0-1,1 0 1,0 0-1,0-1 1,-1 1-1,1 0 1,0 0-1,-1 0 1,1 0-1,0 0 0,-1 0 1,1-1-1,-1 1 1,1 0-1,0 0 1,-1 0-1,1 0 1,0 0-1,-1 0 1,1 1-1,0-1 1,-1 0-1,0 0 1,0 1 20,-1 0 0,0 0 0,0 1 1,0-1-1,1 1 0,-1-1 1,1 1-1,-1-1 0,1 1 0,-2 3 1,-13 19 269,1 1 0,2 0 0,1 1 0,1 1 0,-8 28 0,-33 145 596,26-70-758,6 1 0,6 0-1,4 174 1,11-256-397,2 0 1,2 0-1,22 87 1,-23-117-14,2-1 1,0 0-1,1 0 1,1-1-1,1 0 1,0-1-1,1 0 1,1 0-1,1-1 1,0 0-1,0-1 1,29 24-1,-35-34 142,-1 0 0,1 0 0,0-1 0,1 0 0,-1 0 0,0 0 0,1-1 0,0 0 0,0 0 0,-1-1 0,1 0 0,0 0 0,0 0 0,0-1 0,0 0 0,0-1 0,0 1 0,0-1 0,0-1 0,0 1 0,-1-1 0,1 0 0,0-1 0,-1 1 0,12-8 0,3-3-139,0-1 1,-1-1 0,-1-1-1,0-1 1,-2 0 0,17-21-1,26-37-136,97-162 0,-64 89 1791,-91 146-719,-2 22 487,0-6-864,0 0 0,-1-1 0,0 1 0,-4 14 0,-6 34 248,2-1 0,0 70 0,8-115-503,0 0-1,2 0 1,0 0 0,0 0 0,2-1-1,0 1 1,1-1 0,0 1-1,1-1 1,1-1 0,11 21 0,-16-33-48,0 0 0,0-1 0,0 1 0,1-1 1,-1 1-1,0-1 0,1 0 0,-1 0 0,1 0 0,0 0 1,-1 0-1,1 0 0,0 0 0,0 0 0,0 0 1,0-1-1,-1 1 0,1-1 0,3 1 0,-1-1 1,1 0 0,-1 0 0,1-1 1,-1 1-1,1-1 0,-1 0 0,1 0 0,4-2 0,7-4-7,-1 0 0,0-1 1,23-15-1,13-15 320,54-48 1,-103 84-276,-1 3-124,0 1 0,0 0 0,0 0 0,0-1 0,1 1 0,-1-1 0,1 1 0,-1-1 0,1 0 0,-1 0 0,4 3 0,5 4-672,-7-4 345,-1 0-1,1 1 0,-1-1 1,0 0-1,0 1 0,0-1 1,-1 1-1,0 0 0,0-1 1,0 1-1,0 8 1,0 34-7066,-1-37 4720,3 30-6987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 10421,'0'0'2107,"-4"0"-108,-35 8 1462,35-7-1932,0 0-1115,0 1 1,0 0-1,0 1 0,0-1 1,0 1-1,0-1 0,0 1 1,1 0-1,0 0 0,-1 1 1,1-1-1,-3 5 0,-29 47 1132,19-25-1309,1 1-1,2 1 1,1 0-1,2 1 1,1 0 0,2 0-1,1 1 1,1 0-1,2 0 1,1 0 0,2 0-1,2 0 1,7 49-1,-6-70-293,0 1 0,1-1 0,1 0 0,0 0 0,1-1 0,0 1 0,1-1 0,0-1 0,1 1 0,0-1 0,1 0 0,0-1 0,1 0 0,0-1 0,0 0 0,1 0 0,0-1 0,1 0 0,0-1 0,0-1 0,0 0 0,25 8 0,-17-7-181,0-2 0,0-1 0,0 0 0,1-1 0,-1-2 0,1 0 0,0-1 0,-1-1-1,1 0 1,-1-2 0,1-1 0,-1 0 0,0-1 0,33-14 0,-20 3 45,0-1-1,-1-2 1,-1-1-1,51-42 1,-33 17 52,76-88 1,-116 123 130,102-114 30,-99 114 12,-10 9 89,-2 4-221,0 4 49,1-3-112,-1 1 1,0 0-1,-1 0 1,1 0-1,-1 0 1,0 0-1,0-1 1,0 1 0,-4 7-1,-19 47-3793,7-12-3254,4-22-658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8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0 189 10241,'23'-41'1617,"-19"31"-983,0 0 0,1 1 0,0 0 0,1 0 0,0 0 0,1 1 0,-1 0 0,2 0 0,-1 0 0,12-8 0,-6 9-398,-1 1 0,1 0 0,1 1 0,-1 0 0,1 1 0,-1 1-1,1 0 1,0 1 0,0 0 0,20 1 0,-27 1-194,1 1 0,-1-1 1,0 1-1,0 0 0,1 1 1,-1 0-1,0 0 0,-1 1 1,1 0-1,0 0 0,-1 0 1,1 1-1,-1 0 0,0 0 1,0 0-1,-1 1 0,1 0 1,-1 0-1,0 1 0,-1-1 1,9 13-1,-5-2-29,0 0 0,0 1 1,-2 0-1,0 0 0,6 31 0,-2 20-2527,-4 3-5345,-5-65 6885,2 13-7132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9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43 11125,'44'-42'15125,"-59"62"-11242,2 14-2757,8-19-495,-63 151 297,-53 160-979,110-289 51,-28 120 0,36-141-5,-5 24-11,2 0 0,1 0-1,2 68 1,5-58-1925,15 75 1,-3-68-2781,5-2-3657,-5-21-4355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 21194,'0'0'5839,"5"0"-4591,343 17 267,-223-19-4959,-1-5-1,157-29 0,-28-24-692,-144 33 4822,-108 26-574,0 1-1,0 0 1,0 0-1,0-1 1,0 1-1,0 0 1,0 0-1,0 0 1,0 0-1,0 0 1,-1 0-1,1 0 0,0 0 1,0 0-1,0 1 1,0-1-1,0 0 1,0 1-1,0-1 1,0 0-1,0 1 1,-1-1-1,1 1 1,0-1-1,0 1 1,0 1-1,0-1 0,0 1 0,-1-1-1,1 0 1,-1 1 0,1-1-1,-1 1 1,0-1 0,0 1-1,1 0 1,-1-1-1,0 1 1,0-1 0,-1 1-1,1 2 1,-3 7 319,0 1 0,-1-1 0,-6 15 0,8-23-256,-56 110 2614,39-80-2555,2 1 1,-19 51-1,-13 40-3099,8-23-7251,27-60 76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9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13677,'0'-24'1940,"10"33"-391,0 0 1411,14-6-3168,-1 3-684,1 9-688,2-3-389,-9 9-2531,10 6-3493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38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0 253 12401,'18'-31'1400,"-11"20"-326,-1 1 0,-1-1 1,0 0-1,5-14 0,-6 14 318,0 0-1,1 0 0,1 0 0,10-16 0,13-11 464,-27 35-1285,-1 2-611,1-1 1,-1 1 0,0-1 0,0 1-1,1-1 1,-1 1 0,0 0-1,1 0 1,0 0 0,-1-1 0,1 2-1,-1-1 1,1 0 0,4-1 0,-3 5-310,-1 0 0,1 0 0,0 1 0,-1-1 0,1 1 0,-1 0 1,0-1-1,2 8 0,-1-5 546,-2-3 743,-24-43 897,-14 10 2559,37 34-3894,-3 27-467,0 0 1,-15 56-1,-2 11-37,13-55-39,2-12-199,1 0-1,1 0 1,2 34-1,6 37-6327,-3-36-2035,1-11-4998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09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31 452 10181,'-17'66'3572,"6"-17"53,11-47-3424,-1 0 1,0 0-1,1 1 0,0-1 0,-1 0 1,1 1-1,0-1 0,0 1 0,0-1 0,1 0 1,-1 1-1,0-1 0,1 0 0,0 0 0,-1 1 1,1-1-1,0 0 0,0 0 0,1 0 1,-1 0-1,0 0 0,0 0 0,1 0 0,0 0 1,-1-1-1,1 1 0,0 0 0,0-1 0,-1 1 1,1-1-1,4 2 0,-2-1-25,-1-1 0,1 0 0,0 1 0,0-1-1,0-1 1,0 1 0,0 0 0,0-1 0,0 0 0,0 0 0,0 0-1,0-1 1,0 1 0,-1-1 0,1 0 0,0 0 0,0 0 0,5-3-1,10-5 14,0-1-1,-2-1 0,1-1 0,-1-1 0,-1 0 0,0 0 0,-1-2 0,-1 0 0,0-1 0,18-28 0,-22 29-138,-2 0 0,0-1 0,-1 0 1,0 0-1,-1-1 0,-1 0 0,-1 0 0,-1 0 0,0-1 0,-1 1 0,0-1 1,-2 1-1,-2-26 0,2 41-48,-2-18 32,-1 0 1,-7-28-1,9 42-34,-1 0 1,0 1 0,0-1-1,-1 1 1,1-1 0,-1 1-1,-1 0 1,1 0 0,-1 0-1,0 0 1,0 1-1,0 0 1,-9-7 0,7 6-325,-1 0 1,0 1 0,0 0 0,0 1-1,-1 0 1,1 0 0,-1 0 0,-11-2-1,16 5-180,-1 0 0,1 0-1,-1 0 1,1 0 0,-1 0-1,1 1 1,0-1 0,-6 3-1,5-2-690,0 1 0,0 0 0,0 0 0,0 1 0,0-1-1,0 1 1,-4 4 0,-3 5-8854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0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11693,'0'0'5582,"1"2"-4050,39 105 3215,-31-55-3824,-2 0 0,2 102-1,-8-118-774,-1 65 242,-1-56-192,2 1-1,9 64 1,-10-107-144,2-3-34,-1-1-1,1 1 1,-1 0-1,1-1 1,-1 1-1,0-1 1,1 0 0,-1 1-1,0-1 1,0 0-1,1 0 1,-1 0-1,0 0 1,0 0-1,0 0 1,0 0-1,0 0 1,0 0 0,1-3-1,13-25 365,-14 28-377,13-27 229,1 1 0,1 1 0,1 0 0,2 1 0,36-39 0,-25 34 43,2 2 0,0 0 0,61-38 0,-83 59-191,1 1 1,-1 0-1,1 1 1,1 0-1,-1 1 1,1 0-1,-1 1 1,24-3 0,-30 5-66,0 1 1,1 0 0,-1 1-1,0-1 1,0 1 0,0 0-1,0 0 1,0 1 0,0-1-1,0 1 1,-1 0 0,1 1-1,-1-1 1,1 1 0,-1 0-1,0 0 1,0 0 0,0 1-1,0-1 1,-1 1 0,1 0-1,-1 0 1,3 5 0,9 18-605,-1 0 0,-1 1 0,-2 0 0,-1 1 0,12 54 0,-11-41-710,18 69-3924,-11-35-2610,-2-10-3560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1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64 7177,'2'-4'1013,"0"1"0,-1-1 0,1 0 0,-1 0 0,0 0 0,0 0 0,-1 0 0,1 0 0,-1 0 1,0 0-1,0-5 0,-1 1-1434,1 5 1975,-2 4-1203,-1 0 0,0 1 0,1-1 0,-1 1 0,1 0 0,-1 0 0,1 0 0,0 0 0,0 0 0,0 0 0,0 0-1,0 1 1,1-1 0,-4 6 0,5-8-299,-19 36 1349,1 1 0,2 1 0,1 0 0,-17 74 0,20-69-1422,-157 621 21,151-592 0,-58 271 0,28 11 0,44-278 0,4-1 0,14 127 0,-6-149 0,2-1 0,3-1 0,1 0 0,37 82 0,-35-102-16,0 1 0,3-2 0,0 0 0,2-1-1,1-1 1,1-2 0,2 0 0,0-1 0,2-2 0,37 26 0,-24-22-596,2-2 0,1-2 1,1-2-1,1-2 0,0-2 1,2-2-1,48 10 1,141 12-4695,-74-25-1204,53-9-6387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7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111 136 11313,'-54'-18'1792,"38"12"1272,-5 3-1847,1 0 1491,24-16-2560,2 1-452,25 6-520,25-9-696,-5 6-477,12 3-2543,11 3-3533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7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49 10393,'-64'39'1836,"34"-30"24,3 0-120,14 4-203,-1-4 1963,31-6-2772,27 0-148,13-6-288,26-9-348,25-7-736,12-2-760,18-9-752,16 3-2977,10 6-4216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3 14029,'0'0'229,"-1"-1"0,0 1 0,1 0-1,-1 0 1,0-1 0,0 1 0,1 0-1,-1 0 1,0 0 0,0 0 0,1 0-1,-1 0 1,0 0 0,0 0 0,1 0 0,-1 0-1,0 0 1,0 1 0,1-1 0,-1 0-1,0 0 1,0 1 0,1-1 0,-1 1-1,1-1 1,-1 0 0,0 1 0,1-1-1,-2 2 1,0 0 133,0 1 1,0-1-1,0 1 0,0 0 0,1 0 0,-1 0 1,-1 4-1,-1 7 289,-1-1 0,-2 23 1,4-16-260,2-1 1,0 1-1,1 0 1,1-1-1,5 26 1,26 96 488,-18-87-600,82 280 541,-74-276-743,2 0-1,3-1 1,52 80 0,-76-132-71,0 0 0,1-1 0,-1 1 1,1-1-1,0 1 0,0-1 0,0 0 0,1-1 0,0 1 0,-1-1 0,1 0 0,0 0 1,1 0-1,-1-1 0,0 0 0,1 0 0,-1 0 0,1-1 0,0 0 0,-1 0 1,1 0-1,0-1 0,0 1 0,-1-1 0,1-1 0,0 1 0,0-1 0,6-2 0,3-2-3,0-1 0,-1 0 0,0-2-1,0 1 1,-1-2 0,0 0-1,-1 0 1,1-1 0,-2-1-1,1 0 1,-2 0 0,15-20-1,10-19-136,55-107-1,-43 72-394,120-226-4500,-50 92-1259,-57 119 260,3 17-3553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498 1 10257,'-30'20'1618,"0"2"0,1 1 1,1 1-1,-28 32 0,-94 120 1404,119-138-2988,-112 153 489,143-191-521,0 1 0,0-1 0,0 1-1,0-1 1,0 1 0,0-1 0,0 1-1,0-1 1,0 1 0,0-1 0,1 1 0,-1-1-1,0 1 1,0-1 0,0 1 0,1-1-1,-1 1 1,0-1 0,1 1 0,-1-1 0,0 0-1,1 1 1,-1-1 0,1 0 0,-1 1-1,1-1 1,-1 0 0,1 1 0,13 7 89,-8-10-60,1 0-1,0 0 1,-1-1-1,0 0 1,0-1 0,10-6-1,-1 1 35,38-21 311,1 0 60,0 1 0,78-28 0,-124 55-463,-1 0 0,0 0 0,0 1 0,1 0 0,-1 0 0,0 1 0,1 0 0,-1 0 0,0 1 0,1 0 0,-1 0 0,0 1 0,0 0 0,0 0 0,0 0 0,0 1 0,0 0 0,0 1 0,-1-1 0,0 1 0,9 8 0,-2-2-844,-1 1 0,0 0 0,13 18 0,25 40-7645,-31-41 61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9001,'4'-24'799,"-2"0"397,-1 2 5009,22 28-3904,-16-1-2135,0-1-1,0 1 0,-1 1 0,1-1 1,-1 1-1,0 0 0,-1 1 0,0-1 0,0 1 1,0 0-1,0 0 0,5 14 0,4 10 287,19 60-1,-17-37-239,-3 1 0,-2 0-1,5 81 1,-6-38-12,-9-97-199,-1-1 1,1 1-1,0 0 0,-1 0 0,1-1 0,0 1 0,-1 0 1,1-1-1,0 1 0,0 0 0,0-1 0,-1 1 0,1-1 1,0 0-1,0 1 0,0-1 0,0 0 0,0 1 0,0-1 1,0 0-1,1 0 0,1 1 2,0 0 2,1-1 0,0 1-1,-1-1 1,1 0 0,0 0-1,0 0 1,-1-1 0,1 1-1,0-1 1,-1 0 0,1 0-1,0 0 1,-1-1 0,1 1-1,4-4 1,52-33 45,28-31-87,-50 37 67,2 2 0,54-31-1,-82 55-37,15-9-19,0 1 0,40-13 1,-61 24 22,1 1 1,1 0-1,-1 1 0,0-1 1,0 1-1,1 1 1,-1-1-1,0 1 1,1 1-1,-1-1 1,0 1-1,1 1 0,-1-1 1,0 1-1,9 4 1,-10-3-5,-1 1 1,0-1 0,0 1-1,0 0 1,-1 1-1,7 7 1,-6-6-12,-3-5-1,-1 1 0,0 0-1,0 0 1,0 0 0,0 0-1,0 0 1,0 1 0,0-1-1,0 0 1,-1 0 0,1 0 0,-1 1-1,0-1 1,0 4 0,-4 36-637,2-20-53,-8 53-3388,-2-30-3637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0 912,'24'12'-316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9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8713,'-1'0'4,"-21"12"1408,1 0 0,0 2 0,0 0 0,-18 18 0,11-5-716,3 2-1,0 1 0,2 1 1,1 1-1,1 1 0,2 1 1,-15 37-1,31-63-635,1 0 0,0-1 0,0 1 0,1 0 1,0 8-1,0-3 6,1-11-52,1 1 0,-1 0 0,1 0 0,0 0-1,0-1 1,0 1 0,0 0 0,0-1 0,1 1-1,-1-1 1,1 0 0,-1 1 0,5 3 0,-4-5-8,0 0 0,0-1 0,1 1 0,-1 0 0,0-1 0,1 1-1,-1-1 1,1 0 0,-1 0 0,0 0 0,1 0 0,-1 0 0,0 0 0,1-1 0,-1 1 0,0-1 0,5-1 0,43-19 31,-36 14-29,175-84 764,-186 89-743,3-2 28,-1 2-1,1-1 1,-1 0-1,1 1 0,7-2 1,-11 4-59,0 0 0,-1 0 0,1 0 0,0 0 0,0 0 0,0 0 0,-1 0 0,1 0 0,0 1 0,0-1 0,-1 1 0,1 0 1,0-1-1,-1 1 0,1 0 0,-1 0 0,1 0 0,-1 0 0,1 0 0,-1 0 0,0 0 0,2 2 0,0 1-409,0 0 1,-1 0-1,0 0 0,0 0 0,0 0 1,0 0-1,2 10 0,7 14-2746,-9-25 2758,-1-1 1,1 0 0,0 0-1,0 0 1,0 0 0,0 0-1,0 0 1,0-1-1,0 1 1,1-1 0,4 3-1,5 3-546,-6-7 173,11-6 448,-14 5 345,0 0 0,1 0 0,-1 0 0,0 0 0,0-1 0,0 1 0,0-1 0,0 0 0,0 0 0,-1 0 0,1 0 0,0-1 0,-1 1 0,0 0 0,1-1 0,-1 0 0,3-5 0,43-77 5137,-27 46-517,-20 37-4034,3 2-121,10 1-96,-1 0 1,27 5 0,-27-4-320,0-1 0,0 0 0,0-1 0,0 0 1,0-2-1,0 1 0,0-1 0,0-1 0,17-6 1,37-6 96,-59 15-156,-1 1 0,1 0 0,-1 0 0,0 0 0,1 1 0,-1 0 0,0 0 0,0 1 0,0 0 0,-1 0 0,1 1 0,-1 0 0,7 5 0,40 18 58,-36-21-76,0-1 0,1 0 0,0-2 0,0 0 0,0-1-1,0 0 1,0-2 0,0 0 0,1-1 0,-1-1 0,0-1-1,0 0 1,-1-1 0,1-1 0,-1-1 0,0 0 0,0-2-1,-1 0 1,19-12 0,74-58 65,-88 65-21,-15 10 49,0-1 0,0 0 0,0-1 0,9-8 0,26-24 491,-39 35-238,19 2-140,-19 0-193,0 1 1,0-1-1,0 0 0,0 1 0,0 0 0,0-1 0,0 1 1,0 0-1,0 0 0,0 0 0,0 0 0,0 1 0,0-1 0,-1 0 1,1 1-1,-1-1 0,1 1 0,-1 0 0,1-1 0,-1 1 0,2 3 1,-1-2 83,9 6-40,-11-8-49,0-1 0,1 1-1,-1 0 1,1-1-1,-1 1 1,1 0 0,-1-1-1,1 1 1,-1-1 0,1 1-1,-1-1 1,1 1-1,0-1 1,-1 1 0,1-1-1,0 0 1,0 1 0,-1-1-1,1 0 1,0 0 0,0 0-1,-1 1 1,1-1-1,1 0 1,19-4-5,-14 4-14,1-1-1,-1-1 0,0 0 0,0 0 0,10-4 1,71-39-60,-87 44 135,-1 23 239,0-20-296,-2 14 105,1-1-1,1 1 1,0 0 0,1 0-1,4 19 1,-4-31-188,0 0 0,0-1 0,1 1 0,-1 0 0,1-1 0,0 1 0,0-1 0,0 0 0,0 1 0,1-1 0,-1 0 0,1 0 0,0 0 0,0-1 0,0 1 0,0-1 0,0 0 0,0 0 0,1 0 0,-1 0 0,1 0 0,-1-1 0,1 1 0,0-1 0,0 0 0,0 0 1,4 0-1,5 0-632,1 0 0,0 0 0,-1-2 0,1 0 0,0 0 0,21-6 1,43-13-5902,-64 15 4633,29-7-5320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39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12 14329,'3'-12'5435,"-19"24"79,13-10-4218,-3 4-1029,-1 0-1,1 1 0,0 0 0,0 0 0,1 0 0,0 1 0,0 0 0,1 0 0,0 0 0,0 0 0,1 1 0,0-1 0,1 1 0,0 0 0,-2 10 0,1-1-169,1 1-1,1-1 0,0 1 0,2-1 0,0 1 0,1-1 0,0 0 0,2 0 0,0 0 0,7 18 0,12 24 160,48 91-1,-2-8-86,-66-135-159,-1 0 1,0 0 0,0 0 0,-1 1 0,1-1 0,-2 0-1,1 0 1,-1 1 0,-1-1 0,1 0 0,-1 1 0,-1-1 0,0 0-1,0 0 1,0 0 0,-1 0 0,-7 13 0,6-13-323,-1 0-1,0-1 1,0 1 0,-1-1 0,0 0 0,0 0-1,-1-1 1,1 0 0,-1 0 0,-10 6 0,-26 11-4300,13-14-5675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9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82 14293,'-37'-15'3193,"20"3"-489,0-3 1720,24-3-2736,0 3 445,10 12-1677,3 0-472,6 6-932,25 6-321,-15 6-611,-2 6-708,-7 6-540,0 6-2549,-4 21-4724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1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3552,'47'-33'224,"-63"15"-588,5 3-652,18 0 300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0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17 254 7849,'-1'-1'279,"0"0"0,-1 0-1,1 0 1,0 0 0,0 0 0,0 0 0,0 0 0,0 0 0,0 0 0,0-1 0,1 1 0,-1 0 0,0 0 0,1-1-1,-1 1 1,1-1 0,-1 1 0,1-1 0,0 1 0,-1 0 0,1-1 0,0-1 0,1 0 259,1 0 0,-1 1 0,1-1 1,-1 1-1,1-1 0,0 1 0,0-1 1,0 1-1,4-3 0,-4 2-479,19-27 4348,-20 27-4317,0 1 1,1-1-1,-1 0 0,1 1 1,-1 0-1,1-1 0,0 1 0,0 0 1,0 0-1,0 0 0,0 0 1,1 0-1,-1 1 0,1-1 0,-1 1 1,4-2-1,117-43-395,-24 11-3268,-75 26 486,1 1 0,40-9 0,2 7-6437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5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13565,'-3'12'970,"0"0"-1,1 1 0,1 0 1,0-1-1,0 1 0,2 15 1,-1 31 1500,-2-36-1652,-2 121 2413,10 115-1028,17-38-2384,1 3-3475,-24-104-417,1 4-4374,4-51-1285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5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34 577 19374,'-34'30'7834,"39"-31"-6083,282-54 2022,-64 15-3738,30-8-35,347-65 0,-385 76 61,716-116-3235,-705 121 1951,722-85-8390,-809 108 3574,-27 8-3756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6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137 157 7473,'-7'4'931,"1"-1"1,-1 1 0,0-1 0,0-1-1,0 0 1,0 0 0,-1 0 0,1-1 0,0 0-1,-11 1 1,-22 4 1390,37-5 73,2-4-1664,0-1-559,0 0 0,0 0-1,0 0 1,1 0 0,0 0-1,-1 0 1,1 0 0,1 0 0,-1-1-1,1 1 1,0 0 0,0 0-1,0 0 1,0 0 0,0 1 0,1-1-1,0 0 1,0 0 0,3-4-1,0-1 79,-2 3-100,1 0-1,0 0 1,0 0-1,1 1 1,0 0-1,0 0 1,0 0-1,0 0 1,1 1-1,11-7 1,-11 8-86,-1 1 0,1-1 0,0 1 1,1 0-1,-1 1 0,0 0 1,0 0-1,1 0 0,-1 0 0,1 1 1,-1 0-1,0 1 0,1-1 0,-1 1 1,0 1-1,1-1 0,-1 1 0,0 0 1,9 5-1,-7-4-28,0 1-1,0 1 1,-1-1 0,0 2-1,0-1 1,0 1-1,-1-1 1,0 2 0,0-1-1,0 1 1,-1 0 0,7 11-1,-6-6-1,0 0-1,-1 0 1,0 1 0,-1 0-1,-1 0 1,0 0-1,2 19 1,-3-2-13,-1 0 0,-2-1 0,-1 1 0,-1-1-1,-1 0 1,-14 46 0,5-31-40,-1-2-1,-31 63 1,34-80 19,-6 11-13,71-143-41,3 10 75,79-102-1,-106 160 37,2 2 1,2 1-1,1 1 0,1 2 0,48-33 0,-66 54 19,0 1 0,1 0 0,0 1 0,0 2 0,1 0 0,1 0 0,33-6 0,-43 12-50,0 1 1,0 0-1,1 0 0,-1 1 0,0 1 1,0 0-1,0 0 0,0 1 0,0 1 0,0 0 1,0 0-1,-1 1 0,0 0 0,1 1 1,-2 0-1,12 8 0,-8-3-14,-1 0 0,1 1 0,-2 1 0,1 0-1,-2 0 1,0 2 0,0-1 0,-1 1 0,-1 0 0,0 1 0,10 27 0,2 15-917,23 114-1,-18-63-1712,-16-70-292,0 0-1,3 51 1,-8-46-3259,5-9-3636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6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 11381,'-15'2'7610,"21"-3"-3069,6-1-5747,24-3 1858,0 2 0,0 2 0,56 5-1,-25-1-294,530 32 481,103 2-2800,-596-36 847,102 1-919,-67-5-7739,-106 0 1513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7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1323 0 10525,'-9'5'1043,"0"0"-1,1 1 1,-1-1 0,1 2-1,0-1 1,1 1 0,-9 9-1,-45 61-342,28-32 151,-55 57-223,-5-4 1,-138 113-1,-229 147-227,416-325-331,-28 19-61,27-21-33,-60 54 1,103-83 23,1-1 0,0 0 1,-1 1-1,1 0 0,0-1 1,-1 1-1,1 0 0,0-1 1,0 1-1,1 0 0,-1 0 1,0 0-1,0 0 0,0 2 1,1-3-2,0 0 0,0 1 0,0-1 1,1 0-1,-1 0 0,0 0 0,0 0 1,1 0-1,-1 0 0,1 0 0,-1 0 1,1 0-1,-1 0 0,1 0 0,-1 0 1,1-1-1,0 1 0,-1 0 0,3 1 1,1 1-3,1 0 0,0 0 0,-1-1 0,1 1 0,1-1 0,-1 0 0,0 0 1,11 1-1,356 46-17,-202-31 22,640 113 106,-339-49-1198,-367-60-1687,-93-19 1451,-43-1-897,1 2 1122,-1 2 0,1 0 0,-49 18 0,-1-1 750,50-14 875,1 0 0,0 2 1,0 1-1,-48 28 0,75-39-360,0 1 0,1 0 0,-1-1-1,0 1 1,1 0 0,0 0 0,-1 1-1,1-1 1,0 0 0,0 1 0,0 0-1,0-1 1,1 1 0,-1 0 0,1 0 0,0 0-1,-1 0 1,1 0 0,1 0 0,-1 0-1,0 0 1,1 0 0,-1 0 0,1 1-1,0-1 1,0 0 0,1 0 0,-1 0 0,0 1-1,2 2 1,0 0-10,0-1 0,1 0 1,0 1-1,0-1 0,0-1 0,0 1 0,1 0 0,-1-1 0,1 1 1,1-1-1,-1 0 0,1-1 0,-1 1 0,1-1 0,7 4 1,29 11 175,1-1 1,1-2-1,0-3 1,51 9 0,-54-11-214,48 7-167,136 12-1,-14-24-3301,-39-2-4291,-90 1-830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2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43 124 12693,'31'-15'1634,"-31"17"-1242,0 1 1,0 0 0,-1-1 0,1 1-1,-1-1 1,1 1 0,-1-1 0,0 1-1,-2 3 1,3-5-248,-3 9 198,0 1 0,0-1 1,2 1-1,-1-1 0,1 1 0,1 0 0,0 0 0,0-1 1,3 16-1,1-7-104,0 1 0,1-1 0,16 37 0,-18-49-210,0-1 0,0 0 0,1 0 0,0 0 0,0 0 0,0-1 0,1 1 0,0-1 0,0 0 0,0 0 0,1-1 0,0 0 0,0 0 0,8 5 0,-4-5-12,0 0 1,0-1 0,0 0 0,1 0 0,-1-1 0,1-1-1,-1 1 1,20-2 0,-5-1 51,-1-2-1,1 0 1,-1-2-1,-1-1 1,1-1-1,-1 0 1,37-19-1,-38 16 169,-1-1 0,0-1 0,-1-1 0,0-1 0,25-23 0,112-142 2447,-46 47 57,-100 120-2336,-9 10 6,-1 5-4,2 7-318,-1-1-1,0 1 1,0-1-1,-1 1 1,-1 0-1,1-1 1,-1 1-1,-3 18 1,-20 83-162,10-59 116,-57 233-43,-185 479 0,229-700-3,-47 121-13,-118 215-1,183-385-55,0-1 0,-1 0 0,-1-1 1,0 0-1,-1-1 0,0 0 0,-15 12 0,23-22 61,1 0 0,-1 0 1,0-1-1,0 1 0,0-1 0,0 0 0,0 0 0,0 0 0,0 0 0,0-1 0,0 1 0,0-1 0,-1 0 0,1 0 1,0 0-1,0 0 0,-1 0 0,1-1 0,0 0 0,0 1 0,0-1 0,0 0 0,-5-3 0,2 1 8,0 0-1,0-1 1,0 1-1,1-1 1,-1-1-1,1 1 1,0-1 0,1 0-1,-8-9 1,4 1 16,0 0 1,0-1 0,2 0 0,0-1 0,0 1 0,1-1 0,1 0-1,1 0 1,-3-27 0,4 22 23,1 1-1,1-1 1,1 1-1,1-1 1,0 1-1,1 0 1,9-27-1,-1 17-183,2 0 0,0 0-1,2 2 1,1 0 0,2 0 0,0 2-1,2 0 1,40-40 0,10 2-2258,126-90-1,22 9-3081,-65 60-1717,-14 22-3275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0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34 176 13337,'-27'-6'4629,"24"-10"-2445,-1-2 892,18-3-1976,12-3-432,18 15-808,6-3-368,7-3-592,4 0-816,2 0-564,14 0-3137,4 6-4632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39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11397,'64'-9'1884,"-10"0"-344,6 6 761,4 3-1569,-14 0-476,10 0-732,4 3-865,-4-6-711,7 0-2048,3 9-3057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0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659 1 11605,'-35'13'962,"-34"14"2051,22-1 1826,37-18-3916,0 0 0,0 1 0,-13 15 0,13-13-488,7-7-295,1 1 0,-1-1 0,1 1 1,0 0-1,0-1 0,0 1 1,0 0-1,1 0 0,0 0 0,0 0 1,1 0-1,-1 1 0,1-1 1,0 0-1,2 10 0,-2-1 104,0-8-259,1 0 0,0 0 0,0 0 0,0-1 0,1 1 0,0 0 1,0-1-1,0 1 0,0-1 0,1 0 0,0 0 0,0 0 0,1 0 0,-1 0 0,1-1 1,0 0-1,1 1 0,-1-2 0,0 1 0,10 6 0,-2-3-163,-1 0-1,1-1 1,1-1 0,-1 0 0,1 0-1,0-1 1,0-1 0,14 2-1,-20-4 119,-1 0 0,1-1-1,0 0 1,0 0-1,-1-1 1,10-2 0,86-22-414,-91 22 436,0-1 0,0 0 0,-1-1 1,0-1-1,0 1 0,-1-2 0,1 1 1,-1-1-1,-1 0 0,9-10 1,6-4-8,5-2 541,-2-2 1,-1 0-1,0-2 1,-3-1 0,21-30-1,-36 50 3,-5 11 68,-2 20 51,-1-20-644,-13 155 341,-7 0 0,-7-1 0,-6-2 1,-8-2-1,-6-1 0,-72 153 0,86-230-303,-232 448-484,261-516 457,-116 170-200,107-159 204,-1-1-1,-1 0 1,0-2 0,-1 0 0,-1 0 0,0-2 0,-27 16 0,39-26 7,0 0 0,0-1 0,0 1 1,-1-1-1,1 0 0,-1-1 0,1 1 0,-1-1 0,1-1 0,-1 1 1,-10-2-1,13 1 4,0-1 1,0 0-1,0 0 0,1 0 1,-1 0-1,1-1 1,-1 0-1,1 0 0,-1 0 1,1 0-1,0 0 1,0 0-1,0-1 0,0 0 1,0 1-1,1-1 1,-1 0-1,1-1 1,0 1-1,0 0 0,-2-4 1,-3-10-2,0 1 0,1-1 1,1-1-1,0 1 0,2-1 1,0 0-1,1 0 0,1 0 1,0 0-1,1 0 0,1 0 1,4-19-1,3-13-9,3 1 0,2 0 1,20-52-1,0 22-375,3 1 0,3 1 0,4 3 0,3 1 0,3 2 0,77-85 0,126-103-4123,18 27-4865,-158 142-806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0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96 8745,'-30'-43'2399,"30"43"-2312,-1-1 1,1 1-1,0-1 1,0 1-1,-1-1 1,1 1 0,0-1-1,0 1 1,-1-1-1,1 1 1,-1 0-1,1-1 1,0 1-1,-1 0 1,1-1-1,-1 1 1,1 0 0,-1-1-1,1 1 1,-1 0-1,1 0 1,-1 0-1,1 0 1,-1-1-1,0 1 1,-45-8 7689,48 6-6354,1-1-1258,1 0 0,-1 0 0,1 0 1,-1 1-1,1-1 0,0 1 0,0 0 0,0 0 0,0 1 0,0-1 1,0 1-1,1 0 0,-1 0 0,7-1 0,12 0 166,37 1-1,-38 1-127,514 25-184,-40 0-5894,-236-24-2979,-139 2 587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1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1293 1 11605,'0'0'4068,"1"3"-2217,24 70 3795,21 52-2851,69 129 104,69 180-552,-163-370-2146,-2 0-1,-3 2 1,-3 0-1,-3 1 1,2 68-1,-13-71-156,-2-1-1,-3 0 0,-3-1 1,-2 0-1,-4 0 0,-1-1 1,-4-1-1,-49 105 0,15-60-624,-5-3-1,-5-2 1,-137 165-1,88-139-1237,-5-5 1,-5-5-1,-6-6 0,-159 106 1,-22-29-7058,164-112-649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1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1076 55 10541,'4'-4'360,"1"0"0,-1-1 0,1 2 1,0-1-1,0 1 0,1-1 0,-1 1 0,1 1 0,7-3 1,16-13 10142,-188 309-3993,-107 141-4886,224-366-1637,-115 177 13,-218 374 0,346-563 3,3 2 0,2 1 0,2 1 0,3 0-1,-17 94 1,32-124-7,2 0 0,0 0 0,2 0 0,1 0 0,1 0-1,7 29 1,-4-37-14,0 0-1,1 0 1,1-1-1,1 0 1,1-1-1,1 1 1,0-2-1,1 1 1,16 18-1,-5-12-477,1 0 0,2-2 0,0-1 0,1 0 0,1-2 0,0-1 0,2-2 0,47 21 0,-11-10-3336,2-4 1,134 30-1,8-17-9795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32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619 442 9325,'0'0'1741,"2"-2"-221,2-1-1038,0-1 1,0 0-1,-1 0 0,1 0 1,-1 0-1,0 0 0,4-8 1,-3 5-68,0 1-1,1-1 1,0 1 0,0 0 0,0 0 0,1 1-1,0 0 1,11-9 0,-10 10-242,-2 0 1,1-1-1,0 0 1,-1 0-1,0 0 1,0-1-1,0 0 1,-1 0-1,0 0 1,3-7-1,-6 11-145,-1 0-1,0-1 1,1 1-1,-1 0 1,0 0 0,-1 0-1,1-1 1,0 1-1,-1 0 1,1 0-1,-1 0 1,1 0 0,-1 0-1,0 0 1,0 0-1,0 0 1,0 0 0,0 0-1,-1 0 1,1 0-1,0 1 1,-1-1 0,0 1-1,1-1 1,-1 1-1,0-1 1,0 1-1,1 0 1,-4-1 0,-5-5 22,1 2 1,-1-1-1,-1 1 1,-16-5-1,-2 2 8,-1 2-1,0 2 1,-58-3-1,36 4 6,-319 6 130,327 0-178,40-3 24,-13-6 73,17 6-113,-1 0 1,1 0-1,-1 0 0,1 0 0,0 0 1,-1-1-1,1 1 0,0 0 0,-1 0 0,1 0 1,-1 0-1,1-1 0,0 1 0,0 0 1,-1 0-1,1-1 0,0 1 0,-1 0 0,1-1 1,0 1-1,0 0 0,-1-1 0,1 1 1,0 0-1,0-1 0,0 1 0,0 0 0,0-1 1,-1 1-1,1-1 0,0 1 0,0 0 1,0-1-1,0 1 0,0-1 0,0 1 0,0-1 1,13-12-17,32-11 41,18 1 24,1 3 0,2 2 0,0 3 0,0 3 0,126-5 0,-139 14-21,1 3 0,86 11 0,-121-8 10,-1 0 0,1 1 0,-1 2 0,1-1 0,-1 2 0,-1 0 0,0 2 0,0-1 0,0 2 0,26 20 0,-35-22-5,-1-1 1,0 1 0,0 0-1,-1 1 1,0 0 0,0 0-1,-1 0 1,-1 1 0,1 0 0,-1-1-1,-1 2 1,0-1 0,0 0-1,-1 0 1,-1 1 0,0 0-1,0-1 1,-1 1 0,0-1 0,-2 17-1,-2 0 90,-1-1-1,-1 0 0,-2 0 1,0-1-1,-2 0 0,0 0 1,-15 23-1,-48 73 750,-96 120 0,13-22 102,147-206-873,0 1 0,1 0-1,1 0 1,0 1 0,1 0 0,-7 25 0,12-35-77,0-1 1,1 2-1,-1-1 1,1 0-1,0 0 1,0 0-1,0 0 1,1 0-1,0 0 1,0 0-1,0 0 1,1 0-1,-1-1 1,1 1-1,0 0 1,1-1-1,-1 0 1,1 1-1,0-1 1,0 0 0,0 0-1,1 0 1,-1-1-1,1 1 1,4 2-1,4 3-55,1-1 0,0-1 0,0 0-1,1-1 1,0 0 0,0-1 0,0-1 0,25 5 0,126 10-1512,-136-17 1166,311 2-5734,-113-20-2265,-52-4-2193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40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76 4644,'-9'-32'1453,"8"30"-1302,0 1-1,0 0 0,0-1 1,0 1-1,-1 0 0,1 0 1,0 0-1,-1 0 1,1 0-1,-1 0 0,1 0 1,-1 0-1,1 1 0,-1-1 1,0 1-1,1-1 0,-1 1 1,0 0-1,-3-1 1,5 1 63,-6-1 207,0 0-1,0 1 1,1-1 0,-1 1-1,0 1 1,0-1 0,-10 3-1,1-1 367,-12-2 4360,11-2-3362,16 2-1779,0 0-1,0 0 0,0 0 0,1 0 1,-1 0-1,0 0 0,0 0 0,0 0 1,0 0-1,0 0 0,0 0 0,0 0 1,0-1-1,0 1 0,0 0 0,1 0 1,-1 0-1,0 0 0,0 0 0,0 0 1,0 0-1,0 0 0,0 0 0,0 0 1,0 0-1,0 0 0,0 0 0,0 0 1,0 0-1,0-1 0,0 1 0,0 0 1,0 0-1,0 0 0,0 0 0,0 0 1,0 0-1,0 0 0,0 0 0,0 0 1,0-1-1,0 1 0,0 0 0,0 0 1,0 0-1,0 0 0,0 0 0,0 0 1,0 0-1,26-2 572,408-7-859,21 0-6182,-318 6 1939,6 3-2463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42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91 214 8593,'-9'0'-1973,"-2"-2"3575,-25-6 12745,21 2-11898,13 4-1331,1 2-1009,0 0-1,0-1 0,0 1 1,0-1-1,0 1 0,0-1 1,0 0-1,0 1 0,0-1 1,1 0-1,-1 0 1,0 1-1,0-1 0,1 0 1,-1 0-1,1 0 0,-1 0 1,0 0-1,1 0 0,0 0 1,-1 0-1,1 0 0,0 0 1,-1 0-1,1 0 0,0 0 1,0 0-1,0 0 0,0-2 1,0 0-51,0 1 0,1 0 0,-1 0 0,0-1 0,1 1 0,-1 0 0,1 0 1,0 0-1,0 0 0,0-1 0,0 1 0,0 1 0,3-4 0,3-2 8,1 1 0,0 0 0,1 1 0,-1 0 0,1 1 0,16-7-1,19-4-356,0 2 0,2 2-1,-1 2 1,48-3-1,-50 6-259,323-21-5024,-122 28-4115,-125 4-714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37:42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68 146 11673,'-37'12'2012,"7"0"6661,53-21-7869,34-6-140,7 0-260,13 0-552,20-1-392,10-2-568,14-3-900,-1 3-832,14 0-2377,7-6-4168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1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1361 140 10361,'-38'-23'2729,"27"15"-1667,0 1 0,-1 0 0,0 1 0,-20-8 0,0 3-151,0 1 0,-1 1 1,0 2-1,0 1 0,-1 2 1,-46 0-1,57 5-685,1 1 0,-1 1 0,1 1 0,0 1 0,0 1 0,0 1 0,1 1 0,0 0 0,0 2 0,1 1 1,0 0-1,1 2 0,1 0 0,0 1 0,0 0 0,1 2 0,1 0 0,1 1 0,1 0 0,0 1 0,-14 25 0,-16 39 498,3 2 0,-35 109 0,51-128-403,-200 602 247,190-534-580,6 2 1,5 1-1,-5 151 1,26-224 11,3 1 0,2 0 0,4-1 0,2 1 0,3-1 0,21 67 0,-24-106 0,1-1 0,2 0 0,0 0 0,1-1 0,1-1 0,21 26 0,33 37 0,101 101 0,-151-168 0,1-1 0,1 0 0,1-2 0,0 0 0,0-1 0,37 17 0,5-5 0,2-2 0,0-2 0,1-4 0,1-2 0,0-4 0,109 6 0,-61-14 0,1-6 0,-1-4 0,122-24 0,-133 10-127,-1-3-1,-1-5 1,-2-5-1,-1-3 1,-2-5-1,-2-4 1,-2-4-1,-3-5 1,-1-3-1,-4-3 1,-2-5-1,-3-2 1,92-105-1,-112 106 81,-2-2 0,-4-3 0,-3-2 1,-4-2-1,42-91 0,-68 122 123,-2-1-1,-2-1 1,-2 0 0,-3-1 0,-1-1 0,-2 0 0,-3 0 0,-2 0 0,-2 0 0,-9-89 0,1 96 63,-2 1 0,-1-1 0,-3 2 0,-1 0 0,-2 0 0,-25-44 0,14 36-87,-3 1-1,-1 2 1,-3 1-1,-50-52 1,27 41-52,-2 2 0,-3 3 0,-77-49 0,115 83 0,-51-32 0,-1 3 0,-3 3 0,-1 4 0,-95-31 0,39 20 0,-2 6 0,-243-43 0,288 73 0,-1 3 0,0 5 0,-1 4 0,1 4 0,-113 18 0,155-12-202,-1 3 0,2 2 0,0 2 0,1 2 0,0 3-1,-56 32 1,72-32-809,0 0 0,2 2 0,1 2 0,1 0 0,1 3 0,1 0 0,1 1 0,2 2 0,-24 37 0,39-52-715,1 0 0,1 0-1,-9 24 1,10-15-3866,-7 43 0,13-66 5423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2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464 193 9317,'8'-16'769,"-6"13"-535,-1 0-1,1 0 0,-1 0 0,0 0 0,1-1 0,-2 1 0,1-1 0,0 1 0,-1-1 0,1 1 1,-1-1-1,0 1 0,0-5 0,0 1 425,1 1 0,1-1 0,-1 0 1,1 0-1,0 1 0,0-1 0,1 1 0,0-1 0,0 1 1,5-6-1,4-12 1018,-11 22-1522,1 0 0,-1 0 0,0 1 0,1-1 0,-1 1 0,1-1 0,-1 1 0,1-1 0,0 1 0,0 0 0,0 0 0,2-1 0,-1 0 168,-1 0 1547,8 16-1123,-9-13-724,0 0 0,0 0-1,0 0 1,0 0 0,0 1-1,-1-1 1,1 0 0,-1 0-1,1 0 1,-1 1-1,1-1 1,-1 0 0,1 0-1,-1 1 1,0-1 0,0 0-1,0 1 1,0-1 0,0 0-1,0 1 1,0-1 0,-1 3-1,-6 34 515,-2 0 0,-18 47 0,14-52-100,-1-1-1,-36 62 1,-49 55 360,41-66-382,25-34-125,-102 161 330,105-157-609,2 0 1,-23 63-1,48-106-10,0 0 0,0 0 0,1 1 0,0-1 0,0 0 0,2 1 0,-1-1 0,2 18 0,0-23 0,-1 0 0,1 0 0,1 0 0,-1 0 0,1 0 0,-1-1 0,1 1 0,1 0 0,-1-1 0,1 1 0,0-1 0,0 0 0,0 0 0,0 0 0,1 0 0,-1-1 0,1 0 0,0 1 0,8 4 0,0-2 0,0-1 0,0 0 0,0 0 0,1-2 0,0 1 0,-1-2 0,16 2 0,95 3 0,-103-7 0,70-1-73,0-4 0,-1-5 0,143-32 0,88-55-4899,-286 84 3084,35-19 1,4-11-5045,0 0-6880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39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1437 1 15713,'-44'0'2813,"35"0"-394,11 3-96,135 219 6462,-9 8-7307,-88-147-1669,-3 1 0,-3 1 0,38 156 0,-58-174 191,-3-1 0,-3 1 0,-3 1 0,-3-1 0,-3 1 0,-3-1 0,-2 1 0,-4-1 0,-2-1 0,-4 0 0,-2-1 0,-53 123 0,31-106-198,-4-2 1,-4-2-1,-2-2 0,-118 134 0,76-114-1684,-4-5 0,-190 142 0,190-163 589,-345 238-5792,207-187 676,210-110 5312,-92 46-6167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2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6 386 13277,'-1'0'163,"1"0"0,0 0 0,0 0 0,-1 0 0,1-1 0,0 1 0,0 0 0,-1 0-1,1 0 1,0-1 0,0 1 0,0 0 0,-1 0 0,1 0 0,0-1 0,0 1 0,0 0 0,0 0 0,-1-1 0,1 1-1,0 0 1,0-1 0,0 1 0,0 0 0,0-1 0,0 1 0,0 0 0,0 0 0,0-1 0,0 1 0,0 0 0,0-1 0,0 1-1,0 0 1,0-1 0,0 1 0,0 0 0,1 0 0,-1-1 0,0 1 0,0 0 0,0 0 0,0-1 0,1 1 0,-1 0-1,0-1 1,19-6 8091,-7 4-10130,247-65 4131,-89 28-1913,266-89-3538,-292 83-926,-1-1-3629,-44 13-4105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3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191 240 9045,'-3'-7'799,"-1"1"-1,1-1 1,0 0 0,1 0-1,-1 0 1,1-1 0,1 1 0,-1 0-1,1-1 1,1 1 0,0-1-1,0-10 1,1 13-544,0 0-1,0 0 1,0 0 0,1 0-1,0 0 1,4-9 0,1 2 217,-3 3-224,1 1-1,0 0 1,0 0 0,1 0-1,11-11 1,-15 17-216,1 0 1,-1 0 0,1 0-1,0 0 1,0 1 0,0-1-1,0 1 1,0 0 0,0 0 0,0 0-1,0 0 1,0 0 0,0 1-1,1 0 1,-1-1 0,0 1-1,0 0 1,1 1 0,-1-1-1,0 0 1,5 2 0,0 1-9,-1-1 0,1 1 1,-1 0-1,0 1 1,0 0-1,0 0 0,0 0 1,-1 1-1,1 0 1,-1 1-1,0-1 0,-1 1 1,1 0-1,-1 0 1,-1 1-1,1-1 0,-1 1 1,0 0-1,5 14 1,99 206 165,-101-213-182,2-1 1,-1-1-1,2 1 0,0-2 0,17 17 0,62 48 45,-73-64-54,-13-9 3,0 0-1,1 0 1,-1 0 0,0 0-1,-1 1 1,1-1-1,0 1 1,-1 0 0,0 0-1,0 0 1,0 0 0,-1 0-1,1 0 1,-1 0 0,0 0-1,0 1 1,0-1 0,0 7-1,-1-4 3,-1-1-1,0 1 1,0 0-1,0 0 1,0 0-1,-1 0 1,-1-1-1,1 1 1,-1-1-1,-5 9 1,2-5 3,0 0 1,-1-1-1,-1 0 0,1-1 0,-1 1 1,-1-1-1,-12 9 0,-72 43 100,43-30-56,-18 16-94,-96 58-705,36-23-1989,92-55-1437,-33 31 0,23-7-5919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6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3634 0 5589,'0'0'2436,"-4"1"-1281,-33 1 13162,38 3-14170,-1 0-1,0 0 1,0 0-1,-1 0 1,0 0-1,1 0 1,-2 0-1,1 0 0,-1-1 1,1 1-1,-1 0 1,0-1-1,-1 1 1,1-1-1,-7 8 0,-244 381 4329,-256 244-2212,-58-41-2074,541-570-189,-340 338 0,-151 135 0,-118 166 1,263-268-10,151-149-1437,211-236 1248,-46 59-880,50-61 562,1 0 0,-1 0 0,2 0 0,-7 19 0,10-28 343,1 1 0,-1-1 0,1 1 0,-1-1 1,1 1-1,0-1 0,0 1 0,-1 0 0,1-1 1,0 1-1,1 0 0,-1-1 0,0 1 1,0-1-1,1 3 0,0-4 71,-1 1 1,0-1-1,1 1 0,-1-1 1,1 0-1,-1 1 0,1-1 1,-1 0-1,1 1 0,-1-1 1,1 0-1,-1 1 0,1-1 1,-1 0-1,1 0 0,0 0 1,-1 0-1,1 0 0,-1 0 1,1 0-1,0 0 0,-1 0 1,1 0-1,-1 0 1,1 0-1,-1 0 0,2 0 1,6-3-1181,0 1 0,-1-1 1,1-1-1,12-6 1,-10 4-507,41-25-8878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47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 6941,'-9'5'9269,"19"-13"-3820,-3 7-6937,-1 4 1658,0 0 1,0 1-1,-1 0 0,0 0 0,0 0 0,0 1 1,5 5-1,1 0 124,24 28 723,-1 2-1,-1 1 0,40 67 1,-5-5-104,-41-66-658,526 775 2244,-384-538-2226,139 232 48,379 593-89,71-50-49,136 191-2670,-778-1043 21,-35-57-2417,-69-119 1610,-8-8-2369,-1 2-3192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5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13757,'0'0'7164,"-1"3"-5250,-7 59 1523,0 97-1,8-138-3215,6 241 1708,-2-203-2306,3-1 0,20 83-1,-14-91-647,47 158-4330,-46-172 291,31 59 1,-3-25-6172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5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64 15585,'-6'3'775,"0"1"0,1 0-1,0 0 1,-1 0 0,2 1-1,-1 0 1,0 0 0,1 0-1,0 0 1,0 1-1,1-1 1,-5 10 0,-3 12 406,1 0 1,1 1 0,1 0 0,-7 50 0,9-24-581,1 92 0,6-113-601,2 1 0,2-1 0,1 0 0,1-1 0,2 1 0,1-1 0,1-1 0,2 0 0,1-1 0,36 55 0,-36-64 0,1 0 0,1-2 0,1 0 0,0-1 0,2 0 0,0-2 0,1 0 0,0-1 0,1-1 0,1-1 0,0-1 0,1-1 0,0-1 0,1-1 0,26 7 0,-31-12 0,0 0 0,0-1 0,1-2 0,-1 1 0,1-2 0,-1-1 0,1 0 0,-1-1 0,0-2 0,1 1 0,-1-2 0,19-8 0,-25 8 0,0-1 0,0-1 0,-1 0 0,0-1 0,-1 0 0,0 0 0,0-1 0,-1-1 0,0 0 0,0 0 0,-1-1 0,-1-1 0,0 1 0,0-1 0,-1 0 0,-1-1 0,7-18 0,-2-1 0,-2-1 0,-1 0 0,-2 0 0,-1-1 0,-2 1 0,-1-1 0,-2 0 0,-1 0 0,-1 0 0,-2 0 0,-2 1 0,-14-49 0,11 50 0,-2 1 0,-1 1 0,-1 0 0,-2 0 0,-1 1 0,-1 2 0,-1-1 0,-1 2 0,-2 0 0,-1 2 0,0 0 0,-2 2 0,-27-21 0,34 31 8,0 1-1,-1 1 1,-1 0 0,0 1-1,0 1 1,-31-8 0,40 13-56,0 1 1,0 0-1,-1 0 1,1 1-1,-1 1 1,1 0-1,-1 0 1,1 1-1,-1 1 1,1-1-1,0 2 1,-1-1-1,1 1 1,-16 8-1,11-2-567,0 0-1,1 1 1,1 0-1,-1 1 1,2 1-1,-1 0 1,-12 17-1,6-5-2154,2 0 0,1 2 0,-17 35-1,-3 25-10348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56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577 12 17762,'-2'-1'199,"1"-1"0,-1 1 0,1 0 0,-1 0 0,0 0 0,1 1 0,-1-1 0,0 0 0,0 1 0,1-1 0,-1 1 0,0-1 0,0 1 0,0 0 0,0 0 0,0 0 0,0 0 1,1 0-1,-1 0 0,0 0 0,-2 1 0,-2 2 439,1 0 1,1 0 0,-1 0-1,0 0 1,1 1-1,-6 6 1,9-10-608,-61 54 4829,31-29-4543,1 1-1,2 2 0,-37 46 0,34-31-358,2 0 0,1 2 1,3 1-1,2 1 0,2 1 0,2 1 0,-15 62 0,9-25-2363,1-5-2189,8 2-5378,11-26-2505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1:59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12921,'3'-11'821,"0"0"0,-1 0 0,0 0 0,-1-12 0,13-20 3216,-14 41-3782,1 0-1,-1 1 0,1-1 0,-1 0 1,0 0-1,0 1 0,0-1 1,0 0-1,0 0 0,0 1 0,0-1 1,0 0-1,-2-3 0,0-11 4469,6 17-3545,2 1-1039,0 1 0,-1-1 0,1 1 0,-1 0 0,0 0 0,0 1 0,0-1 0,0 1 0,0 0 0,-1 1-1,0-1 1,0 1 0,0 0 0,-1 0 0,1 0 0,4 10 0,4 10-205,-1 0 0,11 39 1,-19-54 143,18 69-78,-3 0 0,8 100 0,-26-179 0,14 284 175,-4-49-2224,-4-105-5513,-5-81 263,2-2-5749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15429,'0'14'3264,"6"-32"620,-1 18-1966,10 6-1569,-1 2 1,1 0-1,-1 1 0,-1 0 1,0 1-1,0 0 0,-1 1 1,0 1-1,-1 0 1,0 1-1,-1-1 0,0 2 1,-1 0-1,-1 0 0,0 0 1,8 22-1,-2 2-199,-1 0 1,-2 0-1,-1 1 0,-3 1 0,5 69 1,-10-60-86,-3 0 1,-3-1-1,-1 1 1,-2-1-1,-3 0 1,-20 62-1,-119 268 348,135-348-394,1-2-26,-16 48 0,28-74 10,0 1-1,1-1 1,-1 0-1,1 1 1,0-1-1,-1 0 0,1 1 1,0-1-1,1 1 1,-1-1-1,0 0 1,1 1-1,-1-1 1,1 0-1,0 1 1,-1-1-1,1 0 0,0 0 1,0 0-1,1 0 1,-1 0-1,0 0 1,1 0-1,-1 0 1,1 0-1,0-1 1,0 1-1,0-1 0,-1 1 1,1-1-1,0 0 1,1 1-1,-1-1 1,3 1-1,4 1-68,0 0 0,1 0 0,-1-1 0,1 0 0,-1-1 0,19 1 0,11-3-629,-1-2-1,0-1 1,0-2-1,0-2 1,-1-1-1,0-2 1,49-21-1,81-46-4164,-11-8-3551,-61 32-1606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1491 143 8957,'-22'-36'1633,"8"11"654,11 22-1841,0 0 1,0 1-1,0-1 0,-1 1 0,1 0 0,-1-1 0,1 2 0,-1-1 1,-6-2-1,-14-7 1225,14 4-812,1 1 0,0-1 0,-15-16 0,22 21 536,6 3-1102,30 15-18,-20-8-211,3 2 14,0 0 0,0 1 0,-1 1 0,-1 0 0,25 27 0,-28-27-60,-1 1 1,-1 0-1,0 1 1,-1 0-1,0 0 0,-2 1 1,1 0-1,-2 0 1,0 1-1,0 0 0,-2 0 1,0 0-1,-1 1 1,-1-1-1,0 1 1,-1 0-1,-2 24 0,-3 2 1,-3 0 1,-1-1-1,-3 0 0,-1 0 0,-1-1 0,-37 74 0,31-77-2,2 0 0,2 2 0,-19 77 0,31-100-11,0-1 1,1 0-1,1 0 1,1 1-1,0-1 1,1 1-1,1-1 1,0 0-1,1 0 1,1 0-1,1 0 1,0 0-1,8 16 1,13 17 49,-14-30-76,-2 1 0,0 0 0,11 36 0,-19-50 20,-1 1-1,0 0 1,0 0 0,0 0 0,-1-1 0,0 1-1,0 0 1,0 0 0,-1 0 0,0 0 0,-1 0 0,0-1-1,0 1 1,0-1 0,0 1 0,-6 7 0,1-2 7,-1 0 1,-1-1-1,0-1 1,0 1-1,-1-1 1,0-1-1,-1 0 1,-20 13-1,-11 4-28,-49 22 0,76-41 23,-66 30-228,-1-3 1,-116 30-1,-178 24-1814,107-28-2126,133-27-1800,10-2-3766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0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48 14069,'0'9'2168,"-13"-30"-195,10 0-193,-1 6 2000,24 30-11565,17 15 3113,3 6-3657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12021,'-8'21'10649,"8"3"-6740,10 22-4245,-5-28 1745,46 223 2958,4 124-3619,-42-242-938,-3 159 0,-16-109-4042,-3-77-913,-1-32-1747,-4 9-6242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1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8895 1107 6121,'-2'-8'341,"-1"0"0,0 0 1,0 0-1,-1 1 1,0-1-1,0 1 0,-1 0 1,0 0-1,0 0 1,-1 1-1,0 0 1,-7-7-1,-22-14 799,0 1-1,-1 2 1,-2 2 0,0 1-1,-56-22 1,-28 2 209,-170-35 1,-138 5-252,173 45-608,-2 11-1,-485 35 1,-511 165 45,701-62-91,5 24 0,7 24 0,-780 360 0,506-100 817,614-305-551,-342 280 0,455-326-435,2 3 1,-93 118 0,136-145-137,3 2 0,2 2 0,3 1 0,3 1 1,-29 76-1,49-103-73,2 1 0,1 0 1,2 0-1,2 1 0,1 0 1,1 0-1,4 71 0,2-80-33,2 0-1,1-1 1,1 1-1,1-1 1,1 0-1,2-1 1,0 0-1,2-1 1,1 0-1,1 0 1,20 25-1,-3-12 1,2-2 0,1-1-1,2-2 1,1-1 0,1-2-1,73 43 1,-53-40 4,2-2 0,101 38 0,330 92 83,-237-93-97,275 35 1,1274 94 54,275-145-183,-6-205-1075,-736-101-613,-1042 173 1240,-5-13 0,401-188 0,-560 217 404,-2-4-1,-3-7 1,-4-4 0,135-119-1,-191 141 90,-3-3 0,-2-2 0,-3-3 0,-4-3 0,-2-1 0,-3-3 0,-3-2 0,45-106 0,-62 111 38,-2-1-1,-4 0 0,-3-2 0,-3-1 1,11-148-1,-24 155-5,-4 0 1,-2-1-1,-4 1 1,-2 0-1,-4 1 0,-39-122 1,18 95 29,-5 1-1,-4 3 1,-4 1 0,-3 3 0,-5 1-1,-104-123 1,73 112-8,-4 5 1,-3 3 0,-4 5-1,-188-123 1,117 104 21,-5 7 0,-3 8 1,-4 8-1,-356-103 0,330 130-44,-3 8-1,-1 10 0,-1 8 1,-287 5-1,330 24-192,1 8 1,0 7-1,-275 68 0,327-54-1252,-218 95 0,248-86-1203,1 4-1,-151 110 1,55-7-6874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764 43 5248,'-2'-1'109,"1"0"0,-1 0 0,1 0 0,0-1 0,-1 1 0,1 0-1,0-1 1,0 1 0,0 0 0,0-1 0,0 1 0,0-1 0,0 0-1,0 1 1,1-1 0,-1 0 0,1 1 0,-1-1 0,1 0-1,0 0 1,-1 1 0,2-7 3256,-38 5 6752,36 13-9750,-1 0-1,0 0 0,-1-1 1,0 1-1,0-1 0,-1 1 1,0-1-1,-1-1 1,-10 17-1,-4 8 397,-21 40 187,-4-3-1,-58 73 1,-118 122-3559,95-120-2989,61-58-967,13 3-4080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3962 814 7013,'-41'-24'1174,"25"14"-283,-1 0-1,0 1 1,0 0 0,-1 2 0,0 0-1,-1 1 1,-25-5 0,-67 2 288,0 4 1,0 5-1,-1 4 1,1 6-1,-126 27 0,23 11 215,-341 125 0,350-93-357,-296 160 0,344-150-544,4 6 1,-180 151 0,232-161-192,4 5 0,-152 183 0,194-202-158,2 2 1,4 3-1,4 1 1,-70 165-1,97-192-91,3 1-1,1 1 0,3 0 1,2 1-1,3 0 0,0 64 1,5-99-40,2 1 0,1 0 0,0 0 1,1-1-1,1 0 0,1 0 0,1 0 0,1 0 0,0-1 1,12 22-1,-4-18-2,0 0 1,1 0 0,1-2-1,1 0 1,0-1 0,23 17 0,-5-7 3,2-2 1,1-2-1,1-1 1,1-2-1,0-2 1,70 24 0,6-8-3,157 27 1,-32-23 5,266 10 0,254-38 67,-267-33-118,729-125-1,457-249-70,-886 125 32,-620 196 49,-3-7 0,226-143 0,-316 169 7,-2-4 0,-3-3 0,-2-3 0,-3-4-1,64-79 1,-98 101 9,-2-2-1,-2-1 1,-3-1-1,-1-2 1,-4-1-1,-1-1 1,-3-1-1,-2-1 1,18-87-1,-32 108 5,-2-1-1,-1 0 0,-2 1 0,-1-1 0,-2 0 0,-1 1 0,-2-1 0,-14-47 1,7 44-9,-1 0 1,-3 1 0,-1 1 0,-2 1-1,-1 0 1,-2 2 0,-29-37-1,-5 7 7,-2 1 1,-3 3-1,-3 3 0,-2 3 0,-2 2 0,-3 4 0,-128-67 0,64 49-11,-4 7 1,-1 5-1,-228-55 0,175 66-378,-2 9 0,-1 9 0,-354-3 0,341 35-1411,1 9 0,0 10 0,-301 74 0,358-57-2949,-247 104 0,158-36-4524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9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11957,'91'-47'4390,"-87"45"-4164,0 1 0,1-1 0,-1 1 0,1 0 1,0 0-1,-1 0 0,1 0 0,0 1 0,-1 0 0,1 0 1,0 0-1,0 1 0,-1 0 0,1-1 0,-1 2 0,1-1 0,-1 0 1,1 1-1,-1 0 0,0 0 0,6 3 0,0 1-130,0 1 0,-1 0 0,0 0-1,0 1 1,0 0 0,-1 0 0,9 13 0,-10-11-6,0 1 0,-1 1 0,0-1 0,-1 1 0,0 0 0,-1 0 1,0 0-1,-1 1 0,0 0 0,-1-1 0,-1 1 0,0 22 0,-2 1 315,-2 0 0,-1 0 0,-13 47 0,3-37 60,-2 0 0,-1-1-1,-3-1 1,-27 44 0,20-39 35,2 2 1,-23 68-1,47-117-475,0 0 0,1 0 0,-1 0 0,1 0 0,-1 0 0,1 0 0,0 0 0,0 0 0,0 0 0,0 0-1,0 0 1,0 0 0,1 0 0,-1 0 0,1 0 0,-1 0 0,2 3 0,-1-4-13,0 0 0,0 0-1,0 0 1,0 0 0,0 0 0,0 0 0,0 0 0,1-1 0,-1 1-1,0 0 1,0-1 0,1 1 0,-1-1 0,0 1 0,1-1-1,-1 0 1,1 1 0,2-1 0,5 0 14,0-1 1,0 1-1,1-2 1,-1 1-1,15-6 0,20-7 29,-1-3 0,-1-2 0,57-34 0,-45 24-24,458-290 74,-454 280-99,69-50 249,140-127 1,-241 186 285,-24 27-361,-4 4 10,-13 16 204,4-4-272,-18 21 164,1 1 1,-44 75 0,65-98-282,1 1 0,0 1 0,1-1 0,1 1 0,0 0 0,1 0 0,0 0 0,1 1 0,1-1 0,0 1 0,1-1 0,1 1 0,3 19 0,-1-16-5,2-1 0,0 0 0,0-1 0,2 0 0,0 0 0,10 16 0,62 85 0,-6-12 0,-63-89 0,-1 1 0,-1 0 0,-1 1 0,9 30 0,-14-42 0,-1 1-1,0-1 1,0 1 0,-1 0-1,1-1 1,-2 1 0,1 0-1,-1-1 1,0 1 0,0-1-1,-1 1 1,1-1 0,-5 9 0,1-6-72,1 0 0,-1 0 0,-1-1 0,0 0 0,0 0 0,-1 0 0,0-1 1,-9 8-1,-2-1-537,0-1 0,-1-1 0,-1 0 0,0-1 1,0-2-1,-1 0 0,-27 8 0,35-13-507,-1-1 0,0 0 0,0-1 1,0 0-1,0-1 0,-23-1 0,16-5-5134,4-11-3950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9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0 190 12133,'4'-21'1972,"-1"-3"-192,4 9-319,3 0-341,10 6-232,13-10-208,-3 4-224,4-3-512,16 6-656,7 0-712,0-3-849,7 3-2411,6 9-3673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09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0 13037,'-63'91'2660,"53"-52"37,-14 6-409,-6-6-368,7-5-372,3 8-316,-4 0-276,1 3-384,3 3-500,3 4-784,0-1-512,4-9-848,-4 0-768,7 0-3137,7-20-5196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0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88 13873,'-3'-3'371,"0"1"0,1-1 0,-1 0 0,1-1 0,-1 1 0,1 0 0,0-1 0,1 1-1,-1-1 1,0 1 0,1-1 0,0 0 0,0 0 0,-1-4 0,-8-24 6263,13 33-6582,1-1-1,-1 2 1,0-1-1,1 0 1,-1 1-1,0-1 1,0 1-1,0 0 0,0 0 1,0 0-1,0 1 1,4 4-1,-1 1-155,0 0 0,0 0 0,0 0 0,-1 0 0,-1 1 0,0 0 0,4 11 0,19 69-754,-24-79 780,5 27-81,-2 1 1,-1 0-1,-2 0 0,-2 0 0,-1 1 0,-2-1 0,-1 0 1,-3 0-1,0 0 0,-3-1 0,-26 71 0,21-77 147,-2 0 0,-2-1-1,0 0 1,-2-2 0,-1 0 0,-1-1 0,-2-1-1,-41 35 1,-7-5-3146,69-53 1014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0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52 12205,'-1'2'65,"-5"15"1429,-1 0 0,-1 0 0,-18 29 0,8-19 9,1 1 1,1 1-1,1 0 0,2 1 1,-19 62-1,29-79-1314,0 1 0,1-1 1,1 1-1,0 0 0,1 0 0,0-1 0,3 20 0,-1-24-106,0 1-1,1-1 1,0 0 0,0-1-1,1 1 1,0 0 0,1-1-1,0 0 1,0 0-1,0 0 1,14 12 0,-14-14-68,1-1 1,0 0-1,0 0 1,0 0-1,1-1 1,0 0-1,0 0 0,0-1 1,0 0-1,1 0 1,-1-1-1,1 0 1,-1 0-1,1 0 1,0-1-1,0-1 1,0 1-1,-1-1 1,1 0-1,0-1 1,0 0-1,0 0 1,0-1-1,-1 0 0,1 0 1,-1-1-1,12-5 1,-10 3-20,-1 1-1,1-2 1,-1 1 0,0-1-1,-1 0 1,1 0 0,-1-1-1,-1 0 1,1 0 0,-1-1-1,0 0 1,-1 0 0,0 0-1,0-1 1,-1 0 0,0 0-1,0 0 1,-1 0 0,0 0-1,-1-1 1,2-17 0,-3 11 9,-1-1 1,-1 1 0,-1 0-1,0 0 1,-1-1-1,-1 1 1,0 1-1,-1-1 1,-1 1 0,0 0-1,-1 0 1,-1 0-1,-11-14 1,-5-5-184,-2 1 0,-1 2 0,-63-56 0,82 80-372,-1 0-1,0 1 1,0 0 0,-1 0 0,0 1 0,0 0 0,0 1 0,-1 0-1,-20-5 1,19 7-1082,1 1 1,-1-1-1,0 2 0,1 0 0,-18 1 0,-22 9-9566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2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88 5969,'-22'-27'20653,"18"22"-19200,1-1-4949,2 4 3481,-6-10-24,7 12 57,-7-9-2200,5 6 974,1 1 1,-1 0 0,0 0 0,0 0 0,0 0-1,-1 1 1,1-1 0,0 0 0,0 1 0,-4-2-1,-8-2-4889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386 127 11669,'-64'-6'2492,"34"-3"373,-3 0-117,-11-6-256,27 9-228,-13-3-380,0 3-451,0-6-269,3 6-344,4-3-464,2 3-620,1-12-2985,4 3 1469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39 281 9577,'7'-35'565,"-4"20"-116,1 0 0,0 1 0,1-1 1,0 1-1,12-21 0,-9 19 1217,-1 0 0,7-25 0,-9 26-131,0 1 1,10-19-1,-14 31-494,0 6-746,-1-1-1,0 1 1,0 0 0,0 0-1,0-1 1,0 1 0,-1 0-1,0-1 1,-1 5 0,-1 9 193,-9 81 1549,-26 103-1,10-91-1147,-25 199-1,52-295-887,0 1 0,1-1 0,1 0 0,0 0 0,1 1 0,0-1 0,1 0 0,0-1 0,12 28 0,-12-35-6,0 0 0,1-1-1,-1 1 1,1-1 0,1 1-1,-1-1 1,1 0 0,0-1-1,0 1 1,0-1 0,1 0-1,-1 0 1,1-1 0,0 0 0,0 0-1,0 0 1,1-1 0,-1 1-1,0-2 1,1 1 0,0-1-1,-1 0 1,8 0 0,22 1-697,-1-2 0,0-2 0,0-1 0,0-1 0,57-16 0,-27 1-1158,0-3-1,62-31 1,-58 17-1602,-1-4 0,80-60 0,-128 86 2191,83-56-6945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124 958 7413,'-5'10'-365,"-2"9"8286,12-29-6292,-2 4-1365,1 0 1,0 1-1,0 0 0,8-10 1,16-20 356,-14 11-242,-2 0 0,16-43-1,-24 57-255,-1 0-1,-1 0 0,1 0 1,-2 0-1,0-1 0,0 1 0,-1 0 1,0-1-1,0 1 0,-3-12 1,2 18-77,1 0 0,-1 0 1,-1 0-1,1 0 0,0 0 1,-1 1-1,0-1 0,0 0 1,0 1-1,0 0 0,-1-1 1,1 1-1,-1 0 0,0 0 1,0 0-1,0 1 0,0-1 1,0 1-1,-1-1 0,1 1 1,-1 0-1,0 0 1,1 1-1,-1-1 0,-6-1 1,5 3-26,0-1 1,0 1 0,0 0-1,0 0 1,0 0 0,1 1-1,-1-1 1,0 1 0,0 1-1,0-1 1,1 0 0,-1 1-1,0 0 1,1 0 0,0 1-1,-1-1 1,1 1 0,0 0-1,0 0 1,-4 5 0,1-1-2,1 1 1,0-1-1,0 1 0,1 1 1,0-1-1,0 1 0,1 0 1,0 0-1,1 0 1,0 0-1,0 1 0,-2 14 1,4-12-12,-1 0-1,1 0 1,1 1 0,0-1 0,1 0 0,1 0 0,0 0-1,0 0 1,7 20 0,-8-29-23,0 0 0,0 0 0,0 0 0,1 0 0,0 0-1,-1-1 1,1 1 0,0 0 0,0-1 0,0 0 0,1 1 0,-1-1 0,1 0-1,-1 0 1,1 0 0,0 0 0,-1-1 0,1 1 0,0-1 0,4 2 0,-2-2-15,0 0 0,0-1 1,1 1-1,-1-1 1,0 0-1,0 0 0,0-1 1,0 0-1,0 0 1,0 0-1,8-3 0,6-4-67,-1 0-1,0-1 1,-1-1-1,0-1 0,21-17 1,-11 5 58,-1-1 1,-2-2-1,-1 0 1,0-1-1,-2-2 0,23-39 1,88-198-41,-77 148 163,41-93 451,-94 207-512,-1 1 0,1-1-1,0 1 1,0 0 0,1 0-1,-1 0 1,1 0-1,-1 0 1,7-4 0,-8 6-20,-1 1 1,1 0 0,-1-1-1,1 1 1,0 0 0,-1 0-1,1-1 1,0 1-1,-1 0 1,1 0 0,0 0-1,-1 0 1,1 0 0,0 0-1,-1 0 1,1 0-1,0 0 1,0 0 0,-1 0-1,1 1 1,0-1 0,-1 0-1,1 0 1,-1 1 0,1-1-1,0 0 1,-1 1-1,1-1 1,-1 1 0,1-1-1,-1 0 1,1 1 0,-1-1-1,1 1 1,-1 0 0,1-1-1,-1 1 1,0-1-1,1 1 1,-1 0 0,0-1-1,0 1 1,1 0 0,-1-1-1,0 1 1,0 0 0,0-1-1,0 1 1,0 0-1,0-1 1,0 2 0,7 33 54,-1-1 0,-2 1 0,-1 1 0,-3 39 0,-17 148 58,6-103-69,-76 542 118,45-389-524,41-270 280,0 1 0,1 0 0,0 0-1,0-1 1,0 1 0,0 0-1,0 0 1,2 4 0,-2-8 55,0 0 0,0 1 0,0-1 0,0 1-1,1-1 1,-1 0 0,0 1 0,1-1 0,-1 0 0,0 1 0,0-1 0,1 0 0,-1 1 0,1-1 0,-1 0 0,0 1 0,1-1 0,-1 0 0,1 0 0,-1 0 0,0 0-1,1 1 1,-1-1 0,1 0 0,17-6-579,-12 2 527,-1 0 0,0-1-1,-1 0 1,1 0 0,-1-1 0,0 1 0,0-1 0,-1 0-1,1 0 1,-1 0 0,-1 0 0,4-11 0,25-92-481,-27 94 483,9-52-35,-2-1-1,-3 0 1,-3 0-1,-3-1 1,-3 1-1,-3-1 1,-14-70-1,4 73-29,-37-108 0,33 118 115,10 33 6,4 11 19,0 0 1,1 0 0,-3-16-1,6 25-5,-1-1 0,1 0-1,0 0 1,0 1 0,1-1-1,-1 0 1,1 0 0,0 1-1,0-1 1,0 1 0,0-1-1,1 1 1,-1-1 0,1 1-1,3-4 1,2-3-20,0 1-1,1 0 1,0 1 0,1 0-1,0 0 1,0 1 0,0 0-1,1 0 1,0 1 0,1 0-1,16-6 1,-23 11 28,0-1 0,0 1-1,0 0 1,0 0 0,0 0 0,0 0 0,0 1-1,0 0 1,0 0 0,1 0 0,-1 0 0,7 2-1,-10-2-6,1 1 0,0-1-1,0 1 1,0-1 0,-1 1-1,1 0 1,0 0-1,-1 0 1,1 0 0,-1 0-1,1 0 1,-1 1 0,0-1-1,1 0 1,-1 1 0,0-1-1,0 1 1,0-1 0,0 1-1,0-1 1,0 1-1,0 0 1,-1 0 0,1-1-1,-1 1 1,1 0 0,-1 0-1,1 2 1,-1 7-234,0-1 0,0 0 0,-1 0 0,0 0 0,-1 0 0,0 0 0,-1 0 0,-4 12-1,0-6-1224,0 0 0,-11 16-1,9-13-1954,1 7-1516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4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6025,'0'0'4040,"10"16"-3804,0-1-364,6 0-280,8-3-560,6-12-1596,24 0-685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4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323 1297 13173,'-11'0'225,"-17"2"860,0-1 1,1-2-1,-1 0 1,-34-7-1,-75-30 6434,137 38-7496,-1 0 1,1-1 0,0 1-1,0-1 1,0 1-1,0 0 1,-1-1-1,1 1 1,0-1 0,0 1-1,0 0 1,0-1-1,0 1 1,0-1 0,0 1-1,0-1 1,0 1-1,0-1 1,0 1-1,1 0 1,-1-1 0,0 1-1,0-1 1,0 1-1,0 0 1,1-1 0,-1 1-1,0 0 1,0-1-1,1 1 1,-1 0-1,1-1 1,9-14 176,9 3-95,0 0 1,1 1-1,0 1 0,33-12 1,18-9 6,8-13 435,139-104 1,-157 104 561,-22 20 89,-38 24-1173,-1-1 0,1 1 0,0 0 0,-1 0 0,1-1 0,-1 1 0,1 0 0,-1 0 0,1-1 0,0 1 0,-1 0 0,1 0 0,0 0 0,-1 0 0,1 0 0,-1 0 0,1 0 0,0 0 0,-1 0 0,1 0 0,0 0 0,-1 1 0,1-1 0,-1 0 0,1 0 0,0 1 0,-1-1 0,1 0 0,-1 1 0,1-1 0,-1 0 0,1 1 0,-1-1 0,1 1 0,-1-1 0,0 1 0,1-1 0,-1 1 0,0-1 0,1 1 0,-1 0 0,0-1 0,0 1 0,1-1 0,-1 1 0,0 0 0,0-1 0,0 1 0,0-1 0,0 2 0,-1 22-1,-1 0 0,-1 0-1,-1 0 1,-14 45 0,6-26-14,-64 205-10,-5 25 0,11 67 0,10-46 0,57-275-143,43-359-4281,7-42 3472,123-506 248,-151 809 645,4 1 0,3 1 0,3 2 0,4 0 0,51-84 0,-76 146 48,0 1 1,1 0 0,1 0-1,0 1 1,14-12 0,-21 20 9,-1 1 0,1 0-1,0 0 1,0 0 0,0 0 0,0 0 0,0 1 0,0-1 0,0 1 0,0 0 0,1 0 0,-1 0 0,0 0 0,1 1 0,-1 0 0,1-1 0,-1 1 0,0 0 0,1 0 0,-1 1 0,1-1 0,-1 1 0,0 0 0,1 0 0,-1 0-1,0 0 1,6 3 0,-7-3 2,-1 1-1,1-1 1,0 0-1,-1 0 1,0 1-1,1-1 1,-1 1-1,0-1 1,1 1-1,-1 0 0,1 1 1,2 6 0,0 1-1,-1-1 1,5 19-1,29 197-19,-34-200 9,-1-1-1,-2 1 1,0-1-1,-2 1 1,0-1-1,-11 43 1,7-39-18,-14 53-399,-56 151 0,-60 66-585,36-101-837,101-196 1808,-1-1 0,1 1-1,-1 0 1,1-1 0,0 1 0,-1-1-1,1 1 1,-1 0 0,1-1-1,0 1 1,0-1 0,-1 0 0,1 1-1,0-1 1,0 0 0,0 1-1,-1-1 1,3 0 0,-3 0-33,9 3-31,-1 0 0,1-1 0,0 0 0,0-1-1,-1 0 1,1 0 0,10-2 0,30 5-124,79 22 3,-83-15 144,79 9 0,-109-19 79,0 0 0,0-1 0,1-1-1,-1-1 1,0 0 0,0-1 0,0 0 0,-1-1-1,19-8 1,38-26-58,-59 30 151,0 1 0,0 0-1,0 1 1,1 0-1,0 1 1,0 0-1,0 1 1,20-3 0,-31 7-46,0 0 1,1 0 0,-1 0-1,1 1 1,-1-1 0,0 0-1,1 1 1,-1 0-1,0 0 1,0-1 0,1 1-1,-1 0 1,0 1 0,0-1-1,0 0 1,0 1 0,3 2-1,-1 0 9,-1 0-1,0 0 0,0 1 1,0-1-1,0 1 0,-1 0 1,4 9-1,-1-2 10,-2 1 1,1 0-1,-2 0 1,0 0 0,1 24-1,-3-33-74,-1 103-820,-3-36-4697,5-50 515,7 3-2879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10369,'11'-12'1296,"2"21"-244,0-3-212,1 3-172,-1 0-172,11 3-872,12 9-640,-2 0-2848,-7 3-2617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5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454 300 12213,'-88'25'2123,"83"-24"-1786,1 0 0,0 0 0,-1 0 0,1-1 0,-1 0 0,1 0 0,-1 0 0,1 0 0,-1-1 0,1 1 0,-8-3 0,9 2-119,0 0-1,0 0 0,0 1 0,0-1 1,0 1-1,0 0 0,0 0 1,0 0-1,-5 1 0,2 0 0,1 0 0,0 1 0,0 0-1,0 0 1,0 0 0,1 0 0,-1 1-1,0 0 1,1 0 0,0 0 0,0 1 0,-6 5-1,8-6-162,-1 0 0,1 0 0,-1 0 0,1 0 0,0 0 0,0 0 0,1 1 0,-1-1 0,1 1 0,-1-1 0,1 1 0,0 0 1,0-1-1,1 1 0,-1 0 0,1 0 0,0 0 0,0 6 0,2-2-27,22 176 279,-21-147-319,-3-1 1,0 1-1,-7 41 1,-8-1-135,-2 0-1,-4-1 1,-3-1 0,-4-1 0,-48 92 0,65-147 57,4-9 31,15-20 121,183-281-260,-127 188 178,232-458-224,-266 497 176,2-5 1,4-9-86,61-98-1,-96 174 141,1-1 0,0 0 0,0 1 0,0-1 0,0 1 0,0 0 0,1 0 0,-1 0 0,0 0 0,1 0 0,0 1 0,0-1 0,5-2 0,-7 4 9,1 0 1,-1 0 0,0 0-1,1 0 1,-1 0 0,0 0-1,1 0 1,-1 0-1,0 0 1,1 1 0,-1-1-1,0 1 1,1-1 0,-1 1-1,0-1 1,0 1 0,0 0-1,1-1 1,-1 1 0,0 0-1,0 0 1,0 0 0,0 0-1,0 0 1,-1 0 0,1 0-1,0 0 1,0 1-1,-1-1 1,2 2 0,4 11-10,-1 1 1,0 0 0,-1 0-1,0 0 1,-2 1-1,1-1 1,-2 1 0,0 22-1,1 5-5,2 37-28,-14 156 0,7-190-92,7 78 0,-3-107 70,-1-15 57,-1 1-1,1-1 1,0 0-1,1 1 1,-1-1-1,0 0 1,1 1-1,-1-1 1,1 0-1,0 0 1,0 0-1,0 1 1,0-1-1,0 0 1,0 0-1,0 0 1,1-1-1,-1 1 1,1 0-1,-1 0 1,1-1-1,0 1 1,0-1-1,0 1 1,0-1-1,0 0 1,0 0-1,0 0 1,0 0-1,0 0 1,0 0-1,1-1 1,-1 1-1,0-1 1,0 0-1,1 1 0,2-1 1,50-4-102,0-3 1,-1-1-1,105-33 1,-120 31 113,5-3 84,0-1 0,-1-3-1,0-1 1,73-44 0,-95 49 225,1-2 0,-2-1 0,0 0 0,-1-1 0,-1-2 0,0 1 0,-2-2 0,0 0 0,-1-1 1,15-29-1,-30 49-280,8-16 796,1 0 0,0 1 1,1 0-1,1 1 1,24-28-1,-34 44-786,0-1 1,0 0-1,0 1 0,0-1 1,0 1-1,0 0 0,0-1 1,0 1-1,-1 0 0,1-1 1,0 1-1,0 0 0,0 0 1,-1 0-1,1 0 0,-1 0 1,2 1-1,-1-1 38,4 8-45,0 0 0,0 0-1,0 0 1,-1 1 0,-1 0-1,0-1 1,0 1 0,1 13-1,16 44-1635,-2-25 36,16 40-3161,-30-67 2238,2-1-1,0 0 0,9 15 1,8 12-7656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42:15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73 14541,'-20'-27'5477,"10"14"-3457,0 4 2188,30-3-4668,-3 6-396,0 3-816,3 0-836,3 3-3641,4 3-5468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1527 1949 8633,'10'-15'1776,"-1"-1"1,-1 0 0,-1 0-1,0-1 1,8-31-1,-14 42-1302,-1-1-1,0 0 0,0 1 0,-1-1 1,0 0-1,0 1 0,0-1 1,-1 0-1,-5-11 0,-28-56 2652,31 67-2852,0-1 1,-1 1-1,0 0 1,-1 0-1,1 1 1,-1 0 0,-1 0-1,1 0 1,-1 1-1,0 0 1,-14-8-1,9 7-54,0 1-1,0 0 1,0 1-1,-1 1 1,0 0-1,1 0 0,-17 0 1,-4 2-121,1 2 0,-1 0-1,0 3 1,1 0 0,-45 14 0,17-1-98,1 3 0,1 3 0,1 2 0,2 2 0,-74 49 0,47-20 0,3 4 0,-116 113 0,139-115 0,2 2 0,-66 98 0,107-139 0,1 1 0,1 0 0,1 1 0,0 0 0,2 0 0,0 1 0,2 0 0,-6 34 0,10-44 0,1 1 0,1-1 0,0 1 0,0-1 0,1 1 0,1-1 0,0 0 0,0 1 0,1-1 0,1 0 0,0-1 0,1 1 0,0-1 0,1 0 0,0 0 0,1 0 0,8 9 0,-5-8 0,1 0 0,0-1 0,1 0 0,0-1 0,1 0 0,0-1 0,0-1 0,1 0 0,19 7 0,-12-6 0,0-2 0,1-1 0,0 0 0,0-2 0,1 0 0,23 0 0,-13-3 0,0-2 0,0-1 0,0-2 0,-1-1 0,1-1 0,-1-2 0,-1-1 0,1-2 0,30-15 0,-35 13-5,-1-2-1,-1-1 1,0-1 0,-2-1-1,42-40 1,-36 27-72,-2-1 0,-1-1 0,35-59 0,-19 14-42,-4-2 0,-4-1 1,35-120-1,-27 51 71,-7-1-1,-7-2 0,17-281 1,-45-274 948,-2 641-829,-27-295-33,18 314-38,3 33 0,1 30 0,3 6 0,0 1 0,1-1 0,2 0 0,1 35 0,13 95 0,-7-91 0,21 610 0,-53 1 0,18-478-241,17 203 0,21-148-5708,-5-134-2714,12-14-6026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2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913 292 9141,'4'-26'1759,"-3"21"-1203,0-1-1,0 1 1,-1-1-1,0 1 1,0-1-1,0 1 1,0-1-1,-3-8 0,-2-6 948,-1 1 0,-1 1-1,-1 0 1,0 0-1,-17-27 1,21 40-1245,0-1 0,-1 1 0,0 0 0,1 0 0,-2 0 0,1 1 0,0 0 0,-1 0 0,0 0 0,0 0 0,0 1 0,0 0 0,-1 1 0,1-1 0,-1 1 0,1 0 0,-1 1 0,0 0 0,-8-1 0,-2 2-53,0 1 0,0 0 0,1 1 0,-1 1 0,1 1 0,-1 0 0,1 1 0,1 1 0,-1 1 0,1 0 0,0 0 0,-22 16 0,2 2-198,2 0-1,1 2 1,-54 59 0,42-35-7,2 2 0,3 2 0,2 2 0,-55 114 0,81-148 0,1 2 0,1-1 0,0 1 0,3 1 0,0-1 0,1 1 0,1 0 0,0 34 0,4-56-1,1 1 0,-1-1 0,0 0 0,1 0-1,0 0 1,0 0 0,0 0 0,1-1 0,-1 1 0,1 0 0,0 0 0,0-1 0,0 1 0,0-1-1,1 0 1,-1 0 0,1 1 0,0-2 0,0 1 0,0 0 0,0-1 0,1 1 0,-1-1 0,1 0-1,-1 0 1,1 0 0,0-1 0,-1 1 0,1-1 0,6 1 0,1 0-37,1 0 1,-1-1-1,1 0 0,-1-1 1,1-1-1,0 0 1,-1 0-1,0-1 1,20-6-1,-1-3-39,0 0-1,0-2 1,-1-2-1,-1 0 1,31-24-1,125-107 237,-125 95 199,111-72 0,-167 121-358,0 0 1,0 0-1,0 0 0,0 0 0,0 1 1,1 0-1,-1 0 0,1 0 0,-1 0 1,0 0-1,1 0 0,0 1 1,-1 0-1,1 0 0,-1 0 0,1 0 1,-1 0-1,1 1 0,-1 0 0,1-1 1,-1 1-1,1 1 0,-1-1 1,0 0-1,0 1 0,0 0 0,0-1 1,0 1-1,0 0 0,0 1 0,0-1 1,-1 0-1,1 1 0,2 4 1,6 8-13,-1 1 1,0 0 0,-1 1 0,-1-1-1,8 26 1,-1-4-114,-8-23-651,1 0 0,1 0 0,0-1 0,1 0 0,0 0 0,1-1-1,20 19 1,-19-22-1236,1 0 0,-1-1-1,2-1 1,-1 0 0,16 7-1,17 4-9304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49 13845,'-44'-48'12515,"45"235"-6830,-15 455-4963,7-539-704,-20 169-3414,8-141-2004,13-46-1737,5 8-6731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2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31 11013,'7'-30'10436,"-9"33"-8554,-4 5-1369,2 1 0,-1-1-1,1 1 1,0 0-1,1 0 1,0 1-1,1-1 1,0 1-1,0-1 1,0 20-1,1 12 703,6 54-1,-2-61-629,0 19-402,43 565 481,28-3-727,-1-299-352,-5-111-4734,-68-204 5068,26 62-4164,-4-25-2923,6-5-5557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9 284 17702,'-3'-11'734,"-2"-20"938,5 30-1576,0 0 1,0 0-1,0 0 0,0 1 1,1-1-1,-1 0 1,0 0-1,0 1 0,1-1 1,-1 0-1,1 0 1,-1 1-1,0-1 0,1 1 1,-1-1-1,1 0 1,0 1-1,-1-1 0,1 1 1,-1-1-1,1 1 1,0-1-1,-1 1 0,1 0 1,0-1-1,0 1 1,-1 0-1,1 0 0,0-1 1,0 1-1,-1 0 1,1 0-1,1 0 0,10-2 1314,0-1 0,21-7 0,13-4-73,31 4 146,105-1 0,-74 6-1019,84-6-368,614-47-5265,-711 46 4033,127-34 1,-218 45 1096,-1 0 0,0 0 0,0-1 0,0 1 1,0-1-1,0 1 0,0-1 0,-1 0 0,1 0 1,0 0-1,2-4 0,-5 6 36,1 0 0,-1 0 0,0-1 0,0 1 1,1 0-1,-1-1 0,0 1 0,0-1 0,0 1 0,1 0 0,-1-1 0,0 1 0,0 0 0,0-1 0,0 1 0,0-1 1,0 1-1,0 0 0,0-1 0,0 1 0,0-1 0,0 1 0,0 0 0,0-1 0,0 1 0,0-1 0,0 1 1,-1 0-1,1-1 0,0 1 0,-1-1 0,0 0 4,0 0 1,0 1 0,-1-1-1,1 0 1,0 1-1,-1-1 1,1 1-1,-1-1 1,1 1-1,-1 0 1,1-1 0,0 1-1,-1 0 1,-1 0-1,-14 1 17,1 0-1,0 1 1,-1 1 0,1 1-1,0 0 1,1 1-1,-23 10 1,0 0-10,1 3 0,0 0 1,1 3-1,2 1 0,0 1 1,1 2-1,2 1 0,0 1 0,2 2 1,1 1-1,2 2 0,0 0 0,3 2 1,-24 42-1,45-71-19,0 0-1,0 0 1,0 0-1,0 0 1,1 1 0,-1 6-1,1-11 10,1 1 0,0 0 0,0-1 0,0 1 0,0-1 0,0 1 0,0 0 0,0-1-1,0 1 1,1-1 0,-1 1 0,1 0 0,-1-1 0,1 1 0,0-1 0,-1 0 0,1 1 0,0-1 0,0 1-1,0-1 1,0 0 0,0 0 0,0 0 0,2 2 0,2 0 6,1-1 1,-1 0-1,0 0 0,1 0 1,-1 0-1,1-1 1,-1 0-1,1 0 0,0 0 1,-1-1-1,1 0 0,0 0 1,10-2-1,8-2 388,1-2 0,25-9 0,-34 9-76,0 0 0,1 2 0,0 0 0,0 1 0,0 0 0,0 2 0,18 0 1,-24 3-343,1 1 1,-1 0 0,-1 0 0,1 1-1,0 1 1,-1 0 0,0 1 0,0-1-1,-1 2 1,1-1 0,-1 2 0,-1-1-1,0 1 1,0 0 0,0 1-1,10 15 1,18 33-3420,8 34-6314,-40-82 8671,20 39-9607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3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14 916 11033,'5'30'2176,"-5"-21"1119,-18 5 10604,23-34-13558,1 1-1,1-1 0,0 1 0,2 0 0,0 1 0,20-30 0,12-24-357,89-241 17,-33 71 0,-89 224 0,1 0 0,1 1 0,0 0 0,1 0 0,1 1 0,18-19 0,-27 31 0,1 1 0,-1-1 0,1 1 0,0 0 0,0 0 0,1 0 0,-1 0 0,1 1 0,-1 0 0,1 0 0,0 0 0,-1 1 0,1-1 0,0 1 0,0 0 0,0 0 0,0 1 0,0 0 0,1 0 0,-1 0 0,0 0 0,0 1 0,0 0 0,0 0 0,0 0 0,-1 0 0,1 1 0,0 0 0,0 0 0,-1 0 0,6 5 0,6 4 0,0 0 0,-1 2 0,0 0 0,-1 1 0,-1 0 0,0 1 0,-1 0 0,-1 1 0,0 1 0,-1 0 0,-1 0 0,-1 1 0,0 0 0,5 21 0,-6-7 1,-1 0-1,-2 0 1,-1 1-1,-2 0 1,-1 0-1,-2-1 1,-1 1 0,-2-1-1,-1 0 1,-1 0-1,-19 52 1,0-18-18,-3-2 0,-2 0 0,-3-2 0,-57 77 1,84-128-219,-2 0-1,0-1 1,0 0 0,-1 0 0,-12 9 0,-5-1-3780,-3 0-5265,9-9-5720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3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1253 11669,'14'-10'841,"0"1"0,1 0 0,0 1 0,1 0 0,26-8 1,-10 8-200,-1-2 0,0-1 1,-1-1-1,0-2 0,-1-1 1,27-19-1,-48 28-554,-1 0 1,0 0-1,0-1 1,-1 1-1,1-2 1,-2 1-1,9-14 1,-12 19-58,-1-1 0,0 1 1,0 0-1,0-1 0,0 1 1,0-1-1,0 1 1,-1-1-1,1 1 0,-1-1 1,0 1-1,0-1 0,0 0 1,0 1-1,0-1 1,0 1-1,-1-1 0,1 0 1,-1 1-1,0-1 0,0 1 1,0 0-1,0-1 0,0 1 1,0 0-1,-1-1 1,1 1-1,-1 0 0,1 0 1,-1 0-1,0 0 0,-3-2 1,-1 0 123,1 1 1,-1 0-1,0 0 1,0 0 0,0 0-1,0 1 1,-1 0-1,1 1 1,-1 0-1,1-1 1,-1 2 0,1-1-1,-1 1 1,0 0-1,1 1 1,-1-1-1,1 1 1,-1 1 0,1-1-1,-13 5 1,6-1 91,-1 0-1,1 1 1,1 0 0,-1 1 0,1 1 0,0 0-1,1 0 1,-1 1 0,-10 13 0,8-7-65,2 1 0,0 1 0,1 0 0,1 1 0,0 0 0,1 0 0,2 1 0,-1 0 0,2 1 0,1 0 0,0-1 0,2 2 0,0-1 0,1 0 0,1 1 0,1-1 0,1 0 0,6 38 0,-4-40-145,1-1 0,1 0 0,1 0 1,0 0-1,1 0 0,1-1 0,0 0 0,1-1 1,18 23-1,-17-26-75,0-1 0,1 0 0,0-1 0,1 0 0,0-1 0,0-1 0,1 0 0,0 0 0,1-1 0,-1-1 0,1 0 0,19 5 0,-18-8-78,-1 0 0,1-1 0,0-1 0,0 0 0,0-1 0,1-1 0,-1 0-1,-1-1 1,1 0 0,0-2 0,22-6 0,-15 2-29,0-1 0,-1-1 0,0-1 0,-1-1 0,0 0 0,31-27-1,-17 10-12,-3-2 0,0-1 0,-2-2 1,-2-1-1,-1 0 0,-2-2 0,-1-1 0,-2-1 0,-1-1 0,-3-1 0,16-54 0,-9 10 46,-4-2 1,12-129-1,-12-179 1088,-15 293-368,-1 60 133,-3 0 0,-1 0 0,-7-48 0,5 80-244,0 10-256,0 24-157,1-13-74,-24 462-10,-13 149 0,21-315-2172,8-227-1505,3-30-544,5-1-3499,7-21-4273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97 16698,'-54'-9'10845,"71"-6"-9301,20-4-248,7 16-396,16 3-684,10-3-584,17-3-960,21 0-484,15-3-765,15 0-819,16 0-3109,20 0-6024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4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1 13909,'-31'15'6737,"15"-12"-4653,-4 0 2212,60-3-3479,27 0-625,-4-3-1101,14 0-1135,14 0-1276,23 3-3113,10-3-5912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5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70 941 14185,'-40'-27'7248,"23"18"-2277,16 9-4886,1 0 0,-1 0 0,0 0 0,1 0 1,-1-1-1,1 1 0,-1 0 0,1 0 0,-1-1 1,1 1-1,-1 0 0,1-1 0,-1 1 0,1 0 1,-1-1-1,1 1 0,0-1 0,-1 1 0,1-1 1,0 1-1,-1-1 0,1 1 0,0-1 0,-1 1 1,1-1-1,0 1 0,0-1 0,0 0 0,0 1 1,0-1-1,-1 1 0,1-1 0,0 0 0,0 1 1,0-1-1,1 1 0,-1-1 0,0 1 0,0-1 1,0 0-1,0 1 0,1-1 0,-1 1 0,0-1 1,1 0-1,0-5 139,1 0 0,0 0 0,0 0 0,1 0 0,0 1 0,0-1 0,0 1 0,7-8 0,37-39 146,-29 33-312,13-13-58,0 1 0,0-2 0,-2-2 0,-1 0 0,35-62 0,-39 43 0,-2 0 0,-3-2 0,14-66 0,-3 14 0,-24 92 0,-2 13 0,0 13 0,-4-9 0,10 34 0,-2 1 0,-1 0 0,-2 1 0,1 55 0,-2-29 0,3 26 0,-4-1 0,-4 1 0,-15 120 0,-19-37 0,-82 248 0,117-419 0,0-1 0,-1 0 0,1 0 0,0 1 0,0-1 0,-1 0 0,1 1 0,0-1 0,0 0 0,0 1 0,0-1 0,-1 0 0,1 1 0,0-1 0,0 0 0,0 1 0,0-1 0,0 1 0,0-1 0,0 0 0,0 1 0,0-1 0,0 1 0,0-1 0,0 0 0,0 1 0,0-1 0,1 0 0,-1 1 0,0-1 0,0 0 0,0 1 0,0-1 0,1 0 0,-1 1 0,0-1 0,0 0 0,1 1 0,-1-1 0,0 0 0,1 0 0,-1 1 0,0-1 0,1 0 0,-1 0 0,0 0 0,1 0 0,-1 1 0,0-1 0,1 0 0,-1 0 0,0 0 0,1 0 0,-1 0 0,1 0 0,-1 0 0,0 0 0,1 0 0,-1 0 0,1 0 0,-1 0 0,0 0 0,1 0 0,-1-1 0,0 1 0,1 0 0,12-3 1,-1-1 0,1-1 0,-1 0 0,0 0 0,0-1 0,19-14 0,86-63-73,-75 53-63,118-84-1925,320-169 0,-415 250 1816,102-47-259,-161 78 514,1-1 1,0 1-1,0 1 1,0 0-1,0 0 1,0 0 0,13 1-1,-15 0 14,-4 0-17,0 0-1,0 0 1,0 1-1,-1-1 1,1 1-1,0-1 1,0 1 0,-1-1-1,1 1 1,0-1-1,-1 1 1,1 0-1,-1-1 1,1 1-1,-1 0 1,1 0 0,-1-1-1,1 1 1,-1 0-1,0 0 1,0 0-1,1-1 1,-1 1-1,0 1 1,1 0 19,0 1-19,0-1 0,0 1 0,0-1 0,-1 1 0,1-1 0,-1 1 0,0 0 1,1-1-1,-1 1 0,0 0 0,-1-1 0,1 1 0,0 0 0,-2 3 1,-15 40 107,0 1 6,15-38-114,0 1 0,0 0-1,1 1 1,-1-1-1,2 1 1,0 14 0,1-22-20,-1 0 1,1-1 0,-1 1 0,1 0-1,0-1 1,0 1 0,0-1 0,0 1-1,1-1 1,-1 1 0,1-1 0,-1 0 0,1 0-1,0 0 1,0 0 0,0 0 0,0 0-1,0 0 1,0-1 0,1 1 0,-1-1-1,1 1 1,-1-1 0,1 0 0,-1 0-1,4 0 1,0 1-5,1 0 0,0-1-1,0 0 1,0 0 0,0 0-1,0-1 1,0 0-1,0-1 1,0 0 0,0 0-1,0 0 1,0-1 0,-1 0-1,1 0 1,8-4 0,7-6 16,-1 0 1,0-1 0,21-19 0,-23 17 90,0 2-1,43-24 1,-49 32-63,1 0-1,0 0 1,0 2-1,0-1 0,0 2 1,1 0-1,-1 1 1,24 0-1,4 5 1,67 13 0,-39-4-35,-50-11-2,-1-1 1,1 0 0,0-1 0,0-2-1,0 0 1,0-1 0,36-10 0,5-7-11,63-31 1,-74 30 53,33-26 70,-80 46-86,-6 1-26,1 1-1,-1 0 0,0 1 0,1-1 1,-1 0-1,1 1 0,0 0 1,-5 3-1,-13 8-47,6-6-390,1 1 0,0 1-1,0 0 1,0 0 0,-20 21 0,32-28 173,11 16-295,-3-6 554,2-1 0,-1-1 1,1 1-1,1-2 0,20 18 0,8 8 225,-33-30-186,0-1 0,0 0 0,0-1 0,0 1 0,0-1 0,1 0 0,0 0 0,-1-1 0,1 1 0,0-1 0,0-1 0,8 2 0,-2-1-11,-1-1 0,0 0 0,0-1 0,0-1 1,0 0-1,15-3 0,-3-1-14,1-2 0,-1-1 0,-1 0 0,1-2 0,20-12 0,-20 8-45,-1-1 0,-1 0 0,-1-2 0,0-1 1,-1 0-1,-1-1 0,-1-1 0,0-1 0,-2-1 1,0 0-1,18-38 0,1-15-226,-4-1 0,27-100 0,-52 159 257,72-277-361,-51 192 860,-25 100 159,11 70 1479,-20 179-391,4-162-1397,2-43-201,-2 10 39,2 0 0,3 0 1,13 91-1,-14-137-238,1-1 1,1 1 0,-1 0 0,1 0-1,0-1 1,1 1 0,-1-1-1,1 0 1,0 0 0,0 0-1,7 8 1,-8-11-18,1-1 1,0 1-1,-1-1 0,1 1 0,0-1 0,0 0 1,0 0-1,0 0 0,0-1 0,0 1 0,0-1 1,0 0-1,0 1 0,0-1 0,0-1 0,0 1 1,0 0-1,0-1 0,0 1 0,0-1 0,-1 0 1,1 0-1,0 0 0,4-3 0,13-5-172,-1-1 0,0-1 0,0 0 0,-2-2 0,1 0 0,-1-1 0,-1-1 0,-1 0 0,15-19 0,126-157-1092,77-86 1120,-230 274 1461,-5 9-457,-43 156 1121,3-20-1251,37-118-732,0 0 0,2 0 0,-1 48-1,5-53-537,0 0-1,1 0 0,1 0 0,1 0 0,11 31 0,-10-39-842,0 1 0,1-1 0,0-1 1,0 1-1,1-1 0,9 10 1,16 13-8820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5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117 272 12413,'-3'-33'2029,"3"32"-1914,0 0 0,0 0-1,0 0 1,0 0 0,1 0 0,-1 0 0,0 0 0,1 0-1,-1 0 1,0 0 0,1 0 0,-1 0 0,1 0 0,-1 1-1,1-1 1,0 0 0,-1 0 0,1 0 0,0 1-1,-1-1 1,1 0 0,0 1 0,0-1 0,1 0 0,1-1 324,12-14 751,1 0 0,25-17 0,-2 0-251,-35 29-872,0 0 0,0 0 0,0-1 0,-1 1 0,0-1 0,0 0 0,0 0 0,0 0 0,-1 0 0,0-1 0,3-7 0,-5 11-32,0 1-1,0-1 1,0 0-1,0 0 1,0 0-1,0 1 1,0-1-1,-1 0 1,1 0-1,-1 0 1,1 1-1,-1-1 1,0 0 0,1 1-1,-1-1 1,0 0-1,0 1 1,0-1-1,0 1 1,-1 0-1,1-1 1,0 1-1,-1 0 1,1 0-1,0 0 1,-1 0-1,1 0 1,-1 0-1,0 0 1,1 0-1,-1 0 1,0 1-1,-2-1 1,-1 0 90,1 0 0,-1 0 0,1 1 0,-1-1 1,1 1-1,-1 0 0,1 1 0,-1-1 0,1 1 0,-1 0 0,1 0 1,-1 0-1,-4 3 0,0-1 59,-1 2 1,1-1 0,0 1-1,1 0 1,-10 8-1,8-4-82,-1 0 0,2 1-1,0 0 1,0 0-1,1 1 1,0 0 0,0 1-1,2 0 1,-1 0-1,2 0 1,-1 1 0,2 0-1,0 0 1,0 0-1,1 1 1,1-1-1,0 1 1,1-1 0,1 1-1,0 0 1,3 25-1,-1-30-372,1 0 0,0 0 0,0 0 0,1-1-1,0 1 1,1-1 0,-1 0 0,1 0 0,1-1 0,0 1-1,0-1 1,0 0 0,1-1 0,0 0 0,0 0-1,1 0 1,8 4 0,2 1-1476,-1-2 0,1 0 0,1-1 0,0-1 0,0 0 0,0-2 0,22 4 0,4-3-5745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5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4 253 6429,'-1'-26'243,"-1"-21"3436,5-71 0,-4 116-3515,1 0 0,1 0 0,-1 1 0,0-1 0,0 0 0,1 0 0,-1 1 0,1-1 0,-1 0 0,1 1 0,0-1 0,0 0 0,0 1-1,0-1 1,0 1 0,0 0 0,0-1 0,0 1 0,0 0 0,1-1 0,-1 1 0,1 0 0,1-1 0,-2 2-67,1 0 0,0-1-1,0 1 1,0 0 0,0 0 0,0 0 0,-1 0-1,1 1 1,0-1 0,0 0 0,0 1-1,0 0 1,-1-1 0,1 1 0,0 0 0,-1 0-1,3 1 1,7 5 84,-2 0 0,1 1 0,-1 0 0,13 15 1,-9-6-71,0 1 1,-2 0-1,0 1 1,-1 0-1,-1 0 1,0 1 0,-2 1-1,0-1 1,-2 1-1,4 26 1,-6-27-67,-2 1 1,0 0-1,-2 0 1,0 0-1,-1 0 1,-1 0-1,-8 25 0,-1-4-242,-2-1 0,-27 55-1,38-90-61,-1 0 0,1-1 0,-1 0-1,1 0 1,-9 9 0,5-7-262,5-4-524,14-18-2330,269-286-297,-98 110 5124,12-17 2567,-183 190-10637,-2 6-694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7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91 12797,'-91'0'9587,"88"-1"-8189,-3-1-921,-8-6 1144,44 1-961,82-6 65,121 1 1,-139 10-554,1430-13-489,-570 14-2963,-694-12-119,-148-1-6054,-92 11 723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7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16 11781,'-15'-6'823,"-3"-1"196,4 5 3452,12 4-3996,0 0 1,1 0 0,0 1 0,-1-1-1,1 0 1,0 1 0,0-1 0,0 1-1,1-1 1,-2 5 0,4 1-168,-1 1 1,1 0-1,1 0 0,-1-1 1,2 1-1,-1-1 0,6 9 1,-6-10-127,17 29 282,1-2 1,1-1 0,2-1-1,39 40 1,22 32 91,-38-39-522,-3 3 1,-3 1-1,-4 1 1,-2 3-1,-4 1 0,-2 1 1,-4 1-1,-4 2 1,-3 0-1,-3 1 1,-4 0-1,-3 1 1,-4 0-1,-3 1 1,-4-1-1,-16 102 1,7-108-695,-4 0 1,-3-1 0,-3-1 0,-3 0-1,-68 131 1,-102 108-7231,145-234 2209,14-8-3249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19 13089,'-34'-19'8584,"35"24"-8333,0 0-1,-1-1 1,2 1-1,-1 0 1,0-1-1,1 0 1,0 1-1,0-1 1,0 0-1,1 0 1,-1 0-1,5 5 1,37 38 448,-36-39-381,96 86 695,-76-72-913,0 2-1,-2 1 0,-1 1 0,41 55 1,-63-75-147,1 0 1,-1 0 0,0 0 0,-1 0-1,1 0 1,-1 1 0,-1-1 0,1 1 0,-1-1-1,0 1 1,-1-1 0,1 1 0,-1 0 0,-1-1-1,1 1 1,-1 0 0,0-1 0,-1 1 0,1-1-1,-1 1 1,-1-1 0,1 0 0,-1 0 0,0 0-1,0 0 1,-1 0 0,0-1 0,0 0 0,0 1-1,-1-2 1,1 1 0,-9 6 0,-41 34-2383,52-43 1967,-1 1 0,0-1 0,1 0 0,-1-1 1,0 1-1,0 0 0,0-1 0,-1 1 0,1-1 0,0 0 0,0 0 1,-1-1-1,-5 2 0,-10 2-4311,4 2-4507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3:4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88 11637,'-16'-18'2576,"12"2"25,1-2-161,-14 15-384,0-6-400,-3 6-280,3-6 544,4 6-1580,-4-6-916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1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234 227 8169,'1'-14'775,"1"-1"218,-2-5 3819,-2 1-2411,-1 0 1,0 0 0,-2 0-1,-8-22 1,6-6 3012,6 34-4432,2 28-1368,-2 22 386,-1 0 0,-2 0 0,-1-1 0,-20 69 0,-5 31 0,-29 137 0,8-40 0,40-171 0,-4 111 0,15-143 0,1-1 0,2 1 0,0-1 0,3 1 0,0-2 0,2 1 0,1-1 0,1 0 0,1 0 0,27 46 0,-29-60 0,0 0 0,1 0 0,0-1 0,2 0 0,-1 0 0,1-2 0,1 1 0,0-2 0,1 0 0,0 0 0,0-1 0,1-1 0,0 0 0,0-1 0,1-1 0,0-1 0,0 0 0,1-1 0,-1 0 0,23 1 0,-22-4-37,1 0 0,0-1 0,0-1 0,-1-1 1,34-7-1,-20 2-733,0-2 0,0-1 0,-1-1 1,0-1-1,-1-2 0,54-35 0,-60 32-704,-2-2-1,-1 0 1,33-39 0,10-32-5955,-15 9-3418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1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44 230 12105,'-44'-12'2108,"57"-7"-272,1-2-351,6 0-321,13-12-288,8 18-172,6-3-144,6 0 48,11 3-388,6-3-300,7 3-420,0 3-624,0 3-548,-3 5-461,-4 11-2599,-3 5-3709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87 9669,'-47'34'2548,"33"-43"-280,-2 3 8329,32-7-10413,25-2-612,5 6-328,15 0-768,6-6-720,0-6-688,6 9-2217,14 0-4100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2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37 11741,'-26'-29'4430,"18"21"1289,19 30-1989,-6-14-3372,0-1 0,1 0 0,-1-1 0,1 1 1,1-1-1,-1 0 0,10 6 0,56 35 906,-49-33-962,179 114-840,24 21-8130,-168-108 3934,-19-18-2195,-16-11 731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2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506 199 9925,'-14'-14'573,"12"12"-422,0 0-1,0 0 1,0 0-1,0 0 1,0 0-1,0 0 1,1-1-1,-1 1 1,1 0-1,-1-1 1,1 1-1,0-1 1,0 0-1,0 1 1,0-1-1,1 0 1,-1 0-1,1 1 1,0-1-1,-1-6 1,1 4 412,-2 0 0,1 0 0,0 0 0,-1 0 0,0 0 0,0 1 1,-1-1-1,1 0 0,-1 1 0,0 0 0,0 0 0,0 0 0,-6-5 0,-8-14 2726,16 21-3052,-1-1 1,0 0-1,0 1 0,0-1 0,-1 1 1,1 0-1,0 0 0,-1 0 1,0 0-1,1 0 0,-1 1 0,0-1 1,0 1-1,0 0 0,0-1 1,0 1-1,0 1 0,0-1 1,-1 0-1,1 1 0,0 0 0,0-1 1,0 1-1,-1 1 0,1-1 1,0 0-1,0 1 0,0 0 1,0-1-1,-1 1 0,-3 2 0,-2 1-199,0 1 1,0-1-1,0 2 0,0-1 0,1 1 0,0 1 0,0-1 0,-12 15 0,-4 6-127,1 2 1,2 0-1,-19 34 1,-14 50-5121,6 0-6591,29-57-620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2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12901,'19'2'1538,"-14"-5"418,-28-12 5846,22 34-6393,3 8-225,6 336 4466,-15-144-7116,8 1-3312,1-184 2419,8 45 1,7-8-6601,-10-52-577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2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28 13257,'-17'-27'11237,"20"30"-9938,12 12-793,1 0 1,0-1-1,1-1 0,1-1 0,35 20 1,5 3-40,-25-14-289,-1 2 0,0 2 0,-2 1 0,-1 1 1,30 35-1,-51-51-147,0 0 1,0 1-1,-1 0 0,-1 0 1,0 0-1,0 1 1,-2 0-1,5 15 1,-7-19-26,-1 1 1,0 0-1,0 0 0,-1 0 1,0 0-1,-1-1 1,0 1-1,0 0 1,-1 0-1,-1-1 1,1 1-1,-8 14 0,3-7-192,-1-1 0,-1 0 0,-1-1-1,0 1 1,-1-2 0,-1 0 0,0 0-1,-18 15 1,11-13-618,-1-1 0,-1-1 0,0-1 0,-1-1 0,-39 17 1,-135 44-9788,103-35-68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233 119 3524,'-14'33'7922,"12"-35"-7200,-26-8 7441,28 7-8165,0 0 0,0 0 0,0 0 0,0 0 0,-1 0 0,1 0 0,-1 1 0,0-1 0,-1-3 0,-47 36 1133,46-28 172,31-13-1363,-25 10 120,11-29 208,4-22 628,-17 49 191,-2 0-607,-1-3-645,1 4 340,1 0 1,-1 0 0,1 0-1,-1 0 1,0 0 0,0 1-1,0-1 1,0 0 0,0 0-1,-1 1 1,1-1 0,0 1-1,-1-1 1,1 1 0,-1-1 0,1 1-1,-1 0 1,-2-1 0,3 1-119,0 1 0,0 0 0,0 0 0,0-1 0,-1 1 1,1 0-1,0 0 0,0 0 0,0 0 0,0 1 0,-1-1 0,1 0 1,0 0-1,0 1 0,0-1 0,0 0 0,0 1 0,0-1 1,0 1-1,0 0 0,0-1 0,0 1 0,0 0 0,0 0 0,0-1 1,0 1-1,1 0 0,-1 0 0,0 0 0,1 0 0,-1 0 1,0 2-1,-21 43 689,16-32-394,-15 38-146,2 1-1,2 0 1,2 2-1,3 0 1,-6 72-1,14-87-216,3 0 0,1 1 0,2-1 0,2 0 0,1 0 0,3 0 0,1-1 0,16 44 0,-16-60 17,2-1 1,0 0-1,2 0 1,0-1-1,1-1 1,1 0-1,1-1 1,1-1-1,1 0 1,0-1-1,1-1 1,35 22-1,-34-25-80,1-2-1,0 0 0,0-1 0,1-1 0,0-1 0,1-1 1,0-1-1,0-1 0,0-1 0,0-1 0,1-1 0,-1-2 0,36-2 1,-45 1-18,-1-1 1,1-1 0,-1 0 0,0-1-1,0 0 1,0-1 0,-1-1 0,0 0 0,0 0-1,0-1 1,-1-1 0,0 0 0,0-1-1,-1 0 1,0 0 0,0-1 0,-1 0 0,-1-1-1,0 0 1,0 0 0,-1-1 0,-1 0-1,1 0 1,-2 0 0,0-1 0,-1 0 0,0 0-1,-1 0 1,0-1 0,-1 1 0,0-1-1,-1 1 1,-1-16 0,-2 12 67,0 0 0,0 1-1,-2 0 1,0 0 0,0 0 0,-2 0 0,0 0 0,-13-22-1,-7-7 422,-46-57 1,23 33 445,47 67-820,0 0 0,0 0 1,1 0-1,-1-1 0,1 1 0,0-1 0,-1 1 0,1-1 1,0 1-1,1-1 0,-1 0 0,0 1 0,1-1 0,-1 0 1,1 0-1,0 1 0,0-1 0,0 0 0,0 0 0,1 1 1,-1-1-1,1 0 0,-1 0 0,1 1 0,0-1 0,0 1 1,0-1-1,1 1 0,-1-1 0,1 1 0,-1 0 0,1-1 1,0 1-1,0 0 0,0 0 0,0 0 0,0 1 0,4-4 1,2 0 1,1 0 0,0 1 0,0 0 0,0 0 0,1 1 0,-1 0 0,1 1 1,0 0-1,15-1 0,6 1 71,-1 1 1,0 2-1,1 1 1,-1 2-1,0 0 1,0 2-1,-1 2 0,0 0 1,53 25-1,-59-22-55,0 1-1,-2 1 1,1 1-1,-1 1 1,-1 0-1,-1 2 0,0 1 1,-2 0-1,0 1 1,0 1-1,-2 0 1,14 25-1,-17-21-35,0 0 1,-1 1-1,-2 0 0,-1 1 0,-1 0 1,0 0-1,2 31 0,-4 13-268,-4 105 1,-7-66-2029,0 9-1928,8-39-2385,1-53 1247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0 13861,'0'1'83,"1"-1"-1,-1 1 1,0-1 0,0 0-1,1 1 1,-1-1-1,0 1 1,0-1 0,0 0-1,0 1 1,0-1-1,0 1 1,0-1 0,0 1-1,0-1 1,0 0-1,0 1 1,0-1 0,0 1-1,0-1 1,0 1-1,0-1 1,0 0 0,0 1-1,-1-1 1,1 1-1,0-1 1,0 0 0,-1 1-1,1-1 1,0 0-1,0 1 1,-1-1 0,1 0-1,0 1 1,-1-1-1,-19-1 2335,17 1-2093,0-1-1,-1 0 1,1 1 0,0 0 0,-1 0-1,1 0 1,-1 0 0,1 1 0,0-1-1,-1 1 1,1 0 0,-4 1 0,-4 4 315,1 1-1,0 0 1,0 1 0,1 0 0,0 0-1,0 1 1,1 0 0,-8 13 0,2-2-212,0 0 1,2 1-1,-14 33 1,9-14-467,3 1 1,-15 60 0,25-80-474,1-1 1,1 1-1,0 0 0,2 1 0,0-1 0,6 40 0,-5-58 442,-1 0 0,0 0 0,1 0-1,0 0 1,0-1 0,0 1 0,0 0 0,0 0 0,1-1 0,-1 1 0,1-1 0,-1 1 0,1-1 0,0 0 0,0 0-1,0 0 1,0 0 0,4 3 0,-4-4 31,1-1-1,-1 1 1,0 0-1,1 0 1,-1-1-1,1 0 1,-1 1-1,1-1 1,-1 0 0,1 0-1,-1 0 1,1 0-1,-1-1 1,1 1-1,-1-1 1,1 0-1,1 0 1,7-4-16,0 0 1,-1-1 0,0 0-1,0-1 1,0 0 0,-1 0-1,14-14 1,-3 1 178,70-77 1811,-52 62-1102,-37 35-821,0 0-1,0-1 0,0 1 1,0 0-1,0 0 0,0 0 1,0 0-1,0 0 0,0 0 1,0 1-1,0-1 0,0 0 1,0 0-1,0 1 0,0-1 1,0 1-1,0-1 1,1 1-1,3 2-28,5 1-383,-1 1-1,1 0 1,-1 0 0,0 1-1,-1 1 1,1 0 0,-1 0-1,-1 0 1,11 12 0,27 25-3076,8-5-4980,-26-21-543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3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10133,'2'-2'2037,"0"0"-1783,0 1-1,0-1 1,1 1-1,-1-1 1,1 1-1,-1 0 1,1 0-1,-1 0 1,1 0-1,0 0 1,-1 1-1,1-1 0,0 1 1,0 0-1,0 0 1,-1 0-1,1 0 1,0 0-1,0 1 1,-1-1-1,4 2 1,13 2 613,36 13 1,-38-11-611,46 14 226,-2 3 0,-1 2-1,-1 4 1,65 41 0,-111-60-426,0 1 0,15 15 0,2 1 28,-20-19 31,-1 1 1,0-1 0,13 19-1,-15-18 110,-5-7 545,0-10-417,6-17-166,37-112 336,-37 118-522,1 1 1,0 1-1,1-1 0,1 2 0,21-26 0,-10 12-22,-21 30 13,-1-1 1,1 1-1,0 0 1,0-1-1,0 1 1,0-1-1,0 1 1,-1 0-1,1 0 1,0 0-1,0 0 0,0-1 1,0 1-1,0 0 1,0 0-1,0 1 1,0-1-1,0 0 1,1 1-1,1-1-20,-1 0-34,1 0-1,0 1 1,-1-1 0,1 0-1,-1 1 1,1 0 0,-1 0 0,1 0-1,-1 0 1,1 0 0,-1 0-1,0 1 1,0-1 0,1 1 0,-1-1-1,0 1 1,0 0 0,-1 0-1,1 0 1,0 0 0,-1 0-1,1 0 1,-1 1 0,0-1 0,1 0-1,-1 1 1,0-1 0,-1 1-1,1-1 1,1 6 0,0 7-983,1 0 0,-2 0 0,0 0 1,-1 18-1,0-18-453,1 4-270,1-3-4316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8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9053,'37'-64'2627,"-35"60"-2244,-1 0 0,1 0 0,-1 0 0,0 0 0,0 0 0,0 0 0,0 0 0,-1 0 0,0 0 0,0-15 9098,3 22-8077,6 12-1042,0 0-1,0 0 1,-2 1-1,0 0 1,-1 0 0,0 0-1,-1 1 1,-1 0-1,3 27 1,-4-23-62,5 31-380,-3 1-1,-2-1 1,-2 1-1,-7 55 0,0 10-1661,-15 123-5509,10-138-189,3-21-3051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08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59 16970,'-5'-4'469,"-13"-17"1439,18 21-1834,0 0 0,-1-1 0,1 1 1,0-1-1,0 1 0,0 0 0,0-1 0,-1 1 1,1-1-1,0 1 0,0-1 0,0 1 0,0 0 1,0-1-1,0 1 0,0-1 0,0 1 0,0-1 1,1 1-1,-1 0 0,0-1 0,0 1 0,0-1 1,0 1-1,0 0 0,1-1 0,-1 1 0,0-1 1,0 1-1,1 0 0,-1-1 0,0 1 0,1 0 0,-1 0 1,0-1-1,1 1 0,-1 0 0,0 0 0,1-1 1,-1 1-1,1 0 0,-1 0 0,1 0 0,2-2 2440,11-7 1391,-11 7-3766,0 1 1,0 0-1,0 0 0,1 0 1,-1 0-1,0 1 1,0-1-1,0 1 0,1 0 1,-1 0-1,0 0 0,0 1 1,1-1-1,-1 1 0,0-1 1,0 1-1,0 0 1,0 0-1,0 1 0,3 1 1,10 4 113,-1 1 0,23 15 0,-21-11-247,0 0 0,-1 1 0,-1 1 0,0 0 1,0 1-1,-2 1 0,0 0 0,19 31 1,-26-36-8,-1 0 1,0 0 0,-1 1-1,0-1 1,-1 1 0,0 0 0,-1 0-1,0 0 1,-1 0 0,0 0 0,-1 1-1,0-1 1,-1 0 0,0 0 0,-1 0-1,-5 17 1,2-14-306,-1 1-1,0-1 1,-1 0 0,0 0 0,-2-1-1,1 0 1,-2 0 0,0-1-1,0 0 1,-22 19 0,15-17-1290,0-1 0,-33 20 1,23-19-2838,-44 18 0,-13-1-8328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0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58 197 4804,'0'0'6758,"0"-3"-5655,3-25 852,-3 25-1070,2 1-19,25-53 4241,-26 52-4526,-3 0-102,-28-66 3117,29 67-3504,-1 0-1,0 0 1,0 0 0,0 1 0,0-1 0,0 0 0,0 1 0,0-1 0,-1 1-1,1 0 1,0 0 0,-1 0 0,-3-1 0,2 0 76,-17-4 247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0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775 14 11077,'-2'-1'187,"1"0"0,-1-1 0,1 1 0,-1 0 0,1 0 0,-1 0 0,0 0 0,0 0 0,1 0 0,-1 1 0,0-1 1,0 1-1,0-1 0,0 1 0,0 0 0,0-1 0,0 1 0,0 0 0,0 0 0,0 0 0,-3 1 0,-47 12 1905,42-10-1818,-25 9 653,1 1 0,1 2 0,-57 34 0,-82 70 129,111-72-781,2 3-1,-100 108 1,156-155-266,1 0-1,-1 0 0,0 0 1,1 0-1,-1 0 1,1 1-1,0-1 0,0 1 1,-2 5-1,37-5-989,-30-5 773,0 0 0,0 0-1,0 0 1,-1 0 0,1 0 0,-1 0-1,1-1 1,-1 1 0,5-4-1,11-15-4333,4-13-8098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1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295 892 6077,'23'10'1869,"-19"-8"-16,-3-5-1508,0 0 0,0 1 0,0-1 0,1 0 0,-1 0 0,1 1 0,0-1 0,0 1 0,0-1 0,0 1 0,0 0 0,0 0 0,0 0 0,1 0 0,2-2 0,11-10 1026,140-146 3633,-130 129-4184,-2-1 1,37-64-1,-56 85-528,0 0 0,0-1 0,-1 0 0,-1 0 0,0 0 0,1-16 0,4-76 1457,-7 83-1502,4-43 485,-2 34-358,-1 0 0,-2 0 0,-4-35 0,4 64-364,0-6 65,-1-1 0,-1 1 0,1 0 0,-1-1 0,-1 1 0,-3-9-1,5 14-65,-1 0 0,1 0 0,0 1 0,-1-1-1,0 0 1,1 1 0,-1-1 0,0 1-1,0-1 1,0 1 0,0 0 0,0 0 0,0 0-1,0 0 1,0 0 0,-1 0 0,1 0-1,0 1 1,0-1 0,-1 1 0,1 0 0,-1 0-1,1 0 1,-3 0 0,-4 1 33,1 0-1,-1 1 1,1 0 0,0 0 0,0 1-1,0 0 1,0 1 0,0-1-1,1 1 1,-1 1 0,1 0 0,0 0-1,1 0 1,-1 1 0,-9 10 0,-1 3 93,1 0 0,0 1 1,2 0-1,-14 27 1,19-32-125,1 1 0,1 1 0,1-1 0,0 1 0,1 0 1,1 1-1,1-1 0,0 1 0,1-1 0,1 1 0,1 0 0,0 0 1,1-1-1,1 1 0,1 0 0,1-1 0,0 0 0,1 0 1,1 0-1,0 0 0,14 24 0,2-2-11,2-1 0,1-1 0,39 44 0,99 90 0,-25-28 0,-122-126-8,-1 0 1,-1 1-1,-1 1 1,0 0-1,-2 1 0,17 37 1,-26-50-2,1 0 1,-1 0 0,-1 1-1,1-1 1,-1 1-1,0-1 1,-1 1-1,0-1 1,0 1 0,0-1-1,-1 1 1,0-1-1,-1 0 1,0 1-1,0-1 1,0 0 0,-1 0-1,0 0 1,0 0-1,-1-1 1,0 1-1,0-1 1,-10 11 0,-1-1 17,-1-1 0,-1-1-1,0-1 1,-1-1 0,0 0 0,0-1 0,-30 12 0,-145 49-84,176-67 67,-307 89-172,224-67-282,1-2-2870,103-32-716,20-12 1424,42-25-5177,-2 11-3268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1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663 1 11741,'-4'2'397,"0"0"1,0 1-1,0-1 0,0-1 0,-1 1 0,1-1 1,-1 1-1,1-1 0,-1 0 0,0-1 1,1 1-1,-1-1 0,0 0 0,-6-1 1,1 0-8,0 1 1,0 0 0,0 1-1,0 0 1,0 0 0,0 1-1,0 0 1,0 1-1,1 0 1,-1 0 0,1 1-1,0 1 1,0-1 0,1 2-1,-1-1 1,-9 9 0,-15 12 105,2 2-1,-43 48 1,22-12-579,2 3-1,-75 133 1,86-134-501,25-37 307,14-29 275,0 0-1,0 0 1,0 0 0,0 0 0,0-1 0,0 1 0,0 0 0,0 0 0,1 0 0,-1 0 0,0 0 0,0 0 0,0 0 0,0 0 0,0 0 0,0 0 0,1-1-1,-1 1 1,0 0 0,0 0 0,0 0 0,0 0 0,0 0 0,1 0 0,-1 0 0,0 0 0,0 0 0,0 0 0,0 0 0,0 0 0,1 0 0,-1 0-1,0 1 1,0-1 0,0 0 0,0 0 0,0 0 0,0 0 0,1 0 0,-1 0 0,0 0 0,0 0 0,0 0 0,0 0 0,0 1 0,0-1 0,0 0 0,0 0-1,1 0 1,-1 0 0,0 0 0,0 0 0,0 1 0,0-1 0,0 0 0,0 0 0,0 0 0,0 0 0,0 0 0,0 1 0,0-1 0,0 0 0,0 0-1,0 0 1,0 0 0,0 0 0,0 1 0,0-1 0,0 0 0,38-33-106,-23 18 204,-1-2 0,-1 0 0,20-35 0,3-4 967,-10 10 214,-23 39-1094,1 0 0,-1 0 1,1 0-1,6-7 1,-9 14-166,0 0 1,0 0-1,-1 0 1,1 1 0,0-1-1,0 0 1,0 0 0,-1 0-1,1 1 1,0-1 0,0 0-1,-1 1 1,1-1 0,0 1-1,-1-1 1,1 1-1,0-1 1,-1 1 0,1 0-1,2 1 34,9 8-141,-1 0-1,-1 0 0,1 1 0,-1 1 1,-1 0-1,0 0 0,7 14 0,16 21-1067,51 55-3646,-67-85 135,34 26 1,-17-19-4865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40 115 7245,'15'-68'2787,"-15"66"-2467,1 0 0,-1-1 0,1 1 1,0 0-1,0 0 0,-1 0 1,1-1-1,1 1 0,-1 0 1,0 0-1,0 1 0,3-4 0,-1 2 508,-4 2-420,1 0 0,-1 0 0,0 0 0,0 0 0,0 0 0,0 0-1,0 0 1,0 1 0,0-1 0,0 0 0,0 1 0,0-1 0,0 1 0,0-1-1,0 1 1,-1-1 0,1 1 0,0 0 0,-2-1 0,-2 41 1350,1-1 0,3 44 1,0 7-910,-16 172 129,-5 145-6527,26-279 1693,-2-110 1938,0 1-1,2 0 1,0-1-1,11 30 1,4-10-6384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2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453 1 12049,'-28'10'1835,"1"2"1,-38 22-1,53-27-1456,0 1 1,1 1-1,-1 0 0,2 1 0,-1 0 0,1 0 0,-10 15 1,-114 159 1064,36-42-1261,96-139 102,4-2-245,81 25-134,-73-21-501,1-1 0,-1 1-1,-1 1 1,1 0 0,-1 0 0,16 15 0,-13-11-2550,1-1 1,20 13-1,-13-11-2718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2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2 174 6845,'0'-20'572,"-1"14"-183,1-1 1,-1 0-1,1 0 0,1 0 1,0 0-1,0 1 0,0-1 1,1 0-1,-1 1 0,2-1 1,-1 1-1,4-8 0,30-38 5705,-33 50-5947,-1 1 1,1 0-1,-1 0 0,1 1 0,0-1 0,0 0 0,-1 1 0,1 0 0,0-1 0,0 1 0,-1 0 0,1 0 0,0 1 0,3 0 1,-3 0-90,0 1 1,0-1-1,0 1 1,0 0-1,-1 0 1,1 0-1,-1 1 1,1-1-1,-1 1 1,0-1-1,1 1 1,2 4-1,-2-2 14,5 6 35,0 1 0,-1 1 0,-1-1 0,0 1 0,0 0 1,-2 0-1,7 27 0,-3 4 37,2 52-1,-5-47-69,-5-29-62,6 42 107,-5-55-106,7 18 0,5-45-188,19-36-589,-18 34-466,15-34 0,-20 34-298,1 0-1,0 1 1,2 0 0,0 1-1,18-20 1,11-6-5905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2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7485,'-2'4'395,"0"0"0,0 1 0,0-1 0,0 1 0,1 0 0,0 0 0,0 0 0,0-1 0,1 1 1,-1 0-1,1 0 0,0 0 0,1 5 0,0-7-264,1-1 1,-1 0-1,0 0 0,0 0 1,1 0-1,0 0 0,-1 0 1,1 0-1,0-1 0,0 1 1,0 0-1,2 1 0,1 1 113,1 1-155,1-1 0,-1 1 0,1-1 0,0 0 0,0-1-1,1 1 1,-1-1 0,0-1 0,1 1 0,0-1 0,0-1 0,-1 0-1,1 0 1,0 0 0,0-1 0,0 0 0,0 0 0,0-1-1,0 0 1,0-1 0,-1 0 0,1 0 0,0 0 0,-1-1 0,0 0-1,10-6 1,7-6 1534,0-1 0,23-20 0,-45 38-1439,1 0 0,-1 1 0,0-1 0,0 1 1,0-1-1,0 1 0,3 4 0,-4 0-85,1 0 0,-1-1 0,-1 1 0,1 11 0,0 7 95,4 34 137,-2 0 0,-3 0 0,-10 76 0,-6-15-239,-5-1 0,-6-1 0,-4-1 0,-6-2 0,-98 212 0,128-314-88,0 0 0,0 0 0,-1-1 1,-1 0-1,0 0 0,-1-1 0,0 0 0,-1-1 0,0 0 0,-21 14 0,29-22-5,-1-1 0,1 0 0,0 0 0,-1 0 0,1 0 0,0 0 0,-1-1 0,1 1 0,-1-1 0,1 0 0,-1 0 0,1-1 0,-1 1 0,-3-1 0,-37-14 11,40 12-3,-1 1 0,1-1-1,1 0 1,-1 0 0,0 0 0,1-1-1,-1 0 1,1 1 0,0-1 0,0 0-1,1 0 1,-1-1 0,1 1 0,0 0-1,0-1 1,0 1 0,1-1 0,-2-8-1,-1-3 2,2-1 0,0 0-1,1 0 1,1-18-1,2-11-184,3-1 0,2 0 0,1 1 0,25-74-1,-11 58-646,2 2 0,59-104 0,-64 133 138,0 1 0,2 2 0,1 0-1,2 1 1,42-38 0,-40 43-1152,1 2 0,0 1 0,43-22 0,26-6-6830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5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27 13409,'3'-27'15054,"-2"32"-13658,5 27 24,15 48 1,-11-46-1388,9 55 1,-7 43-34,-8 232 0,-43 133 0,23-367 0,-6 0 0,-61 199 0,72-298-87,-6 18 237,16-47-389,0 1 1,0-1 0,1 1-1,-1 0 1,1-1 0,0 1-1,-1 0 1,1-1 0,1 1 0,-1 0-1,1 4 1,31-41-7189,-5-4 105,6-13-4915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79 636 10849,'0'0'9214,"2"1"-8618,4 2-488,-1-1 0,0 0 1,0 0-1,1-1 1,-1 0-1,1 0 1,-1 0-1,1 0 1,-1-1-1,1 0 0,0 0 1,-1 0-1,1-1 1,-1 0-1,1 0 1,10-4-1,3-1-10,-1 0-1,0-2 1,32-17-1,-41 20-78,0-1-1,-1 1 1,1-2-1,-1 1 1,0-1-1,-1 0 1,0-1 0,0 0-1,0 0 1,-1 0-1,0-1 1,5-11-1,0-5-2,0-2 0,-2 1 0,-1-2 0,8-43 0,-15 61-15,0 1 0,0-1 0,-1 0 0,0 1 0,0-1 0,-1 1 0,-1-1 0,0 1 0,0-1 0,0 1 0,-2 0 0,1 0-1,-1 0 1,0 0 0,-1 1 0,0-1 0,-9-10 0,11 15 11,0 0 0,-1 0 0,0 1-1,0 0 1,0 0 0,0 0 0,0 0 0,-1 0 0,1 1 0,-1 0-1,0 0 1,1 0 0,-1 1 0,0-1 0,-8 0 0,6 1 88,-1 1 1,1 0-1,-1 1 1,1-1-1,0 2 1,-1-1-1,1 1 1,0 0-1,-12 5 1,3 0 159,1 1 0,0 1 0,0 1 0,1 0 0,0 0 0,1 2 0,0 0 0,-15 17 0,17-14-13,0 1 0,1 0-1,0 1 1,1 0 0,1 0-1,1 1 1,1 0 0,0 0 0,1 1-1,-3 26 1,5-22 10,0 1 1,2 0-1,1 0 0,1 0 1,1-1-1,1 1 0,12 45 1,-8-47-135,2 0 0,0-1 0,1 0 1,1 0-1,1-1 0,1 0 1,0-1-1,32 33 0,-22-29-88,2-2-1,0 0 0,1-1 1,1-2-1,55 28 0,-34-24-44,0-3-1,2-2 0,0-2 0,0-2 0,1-2 1,1-3-1,100 4 0,-97-12-127,0-2-1,0-3 1,0-2 0,105-28-1,-124 24-83,-1-1 0,0-3-1,-1 0 1,-1-3-1,0 0 1,-2-2 0,0-2-1,34-30 1,-15 4-425,75-94 0,29-65-394,-107 139 807,41-81-1,-66 106 502,-3-1 0,-1-1 0,16-60-1,-32 98-124,0-1 1,0 1-1,1 0 0,0 0 0,1 0 0,-1 0 1,10-11-1,-13 17-137,0 1 0,0 0 0,0 0 0,0 0 1,0 0-1,0 0 0,0 0 0,1 0 0,-1 0 0,0 0 1,0 0-1,0 0 0,0 0 0,0 0 0,0-1 0,0 1 1,0 0-1,1 0 0,-1 0 0,0 0 0,0 0 0,0 0 1,0 0-1,0 0 0,0 0 0,0 0 0,1 0 0,-1 0 1,0 0-1,0 0 0,0 1 0,0-1 0,0 0 0,0 0 1,0 0-1,1 0 0,-1 0 0,0 0 0,0 0 0,0 0 1,0 0-1,0 0 0,0 0 0,0 0 0,0 1 1,0-1-1,0 0 0,0 0 0,0 0 0,0 0 0,1 0 1,-1 0-1,0 0 0,0 0 0,0 1 0,0-1 0,0 0 1,0 0-1,0 0 0,0 0 0,0 0 0,0 0 0,0 0 1,0 1-1,0-1 0,0 0 0,-1 0 0,1 0 0,62 113 1144,19 33-121,160 193-269,-224-313-759,-1 0 0,-1 0 0,-2 2 0,0 0 0,-2 0 0,10 38 0,-18-53 0,0 0 0,-1 1 0,-1-1 0,0 1 0,-1-1 0,0 1 0,-1 0 0,0-1 0,-1 1 0,-1-1 0,0 0 0,-1 1 0,0-2 0,-1 1 0,-1 0 0,-7 13 0,-1-6-45,-1 1 1,0-2-1,-1 0 0,-1-1 0,-1-1 1,-1-1-1,0 0 0,-39 24 0,-8-3-2446,-107 44 0,96-48-784,20-4-755,28-8-2033,14-6-4967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3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3316,'13'-70'372,"-9"55"-968,2-12-324,14-18 244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2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118 145 10093,'-7'-36'4672,"-23"23"-2543,0-2 187,17 6-308,-1 0 1056,4-6-1948,-3 0 288,20-3-6784,-1 3-957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5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1 335 7017,'-1'-6'8277,"1"-12"-4380,1 4-3018,0 0 0,5-24 0,-2 26-723,1 1 0,1 0 1,0 0-1,1 0 0,0 1 0,0 0 0,1 0 0,0 1 1,1 0-1,0 0 0,1 1 0,-1 0 0,1 1 1,1 0-1,0 1 0,17-9 0,5 1-27,1 0-1,1 3 1,0 0-1,51-7 1,-61 13-97,0 2 1,0 1 0,0 0 0,1 2 0,36 4-1,-52-3-17,-1 1-1,1 0 1,0 1-1,-1 0 1,0 0-1,0 1 1,0 0-1,0 1 1,-1 0-1,1 0 1,-1 1-1,0 0 0,-1 0 1,0 1-1,0 0 1,11 14-1,-11-11-11,-1 1 1,0 0-1,-1 0 0,-1 1 0,1-1 0,-2 1 0,0 0 1,0 0-1,-1 0 0,0 1 0,-1-1 0,-1 0 0,0 1 0,0-1 1,-1 0-1,-1 1 0,0-1 0,-6 16 0,-4 13 36,-2-1 1,-3 0-1,-41 73 0,25-58 119,-2-2-1,-45 52 1,-92 90 1113,133-153-851,21-19 533,-29 45 0,46-67-928,0 2 147,6-3-19,244-63 145,-144 33-925,252-62-4193,-117 39-1927,-126 36 749,-3 5-3329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6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347 431 7977,'0'-1'-2,"-21"-16"2916,-28-30-1,44 42-2368,1 0 0,-1-1 0,1 0 0,0 0 0,1 0 0,-1 0 0,1 0-1,0-1 1,1 1 0,-1-1 0,-1-10 0,3 8-358,0 1 1,0-1-1,1 1 0,0-1 0,1 0 1,0 1-1,0-1 0,1 1 0,0-1 1,0 1-1,1 0 0,0 0 0,1 0 0,0 0 1,0 1-1,0-1 0,1 1 0,0 0 1,1 1-1,-1-1 0,1 1 0,1 0 1,-1 0-1,1 1 0,0 0 0,0 0 1,0 1-1,9-5 0,8-3-34,-1 1 0,1 1 1,1 1-1,0 0 0,29-4 0,-43 11-115,-1 1-1,1 0 1,0 1-1,0 0 1,-1 0-1,20 4 1,-24-3-30,-1 1 1,1 0 0,0 0-1,-1 0 1,1 1-1,-1 0 1,1 0-1,-1 0 1,0 0-1,-1 1 1,1 0-1,7 8 1,-8-7 4,0 1 0,-1-1 0,0 1 0,0 0 0,0 0 0,-1 0 0,0 0 0,0 0 0,-1 0 0,1 0 1,-1 1-1,-1-1 0,1 1 0,-1-1 0,0 1 0,-1-1 0,1 0 0,-1 1 0,-1-1 0,-3 13 0,-3 4 14,0 0-1,-2 0 1,-1-1 0,-14 24-1,-21 27 155,-111 133 0,-77 49 899,29-34 398,204-221-1452,1 1 0,-1 0-1,0 0 1,1-1 0,-1 1-1,1 0 1,-1 0 0,1 0-1,-1 0 1,1 0 0,-1 0-1,1 0 1,0 0 0,0 0-1,-1 0 1,1 2 0,0-3-18,0 0 0,1 1 0,-1-1 0,0 1 0,0-1 0,0 1 0,1-1 0,-1 0 0,0 1 0,1-1 0,-1 1-1,0-1 1,1 0 0,-1 1 0,0-1 0,1 0 0,-1 0 0,1 1 0,-1-1 0,0 0 0,1 0 0,-1 0 0,2 1 0,30 1 92,-12-5-278,0-1 0,-1-1 0,1-1 0,30-13 0,-1 1-577,346-140-8957,-289 110 3313,3 4-3980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6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79 12125,'-13'-16'2232,"-14"-8"-252,13 12 2549,8-3-3641,-1 3 116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6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68 13145,'-13'-17'1799,"11"13"-1315,-1 1 1,1-1-1,0 1 1,-1 0-1,0-1 1,0 1 0,0 1-1,0-1 1,0 0-1,-1 1 1,1-1-1,-1 1 1,-5-2-1,3 2-55,-1 0-1,0 1 1,1 0-1,-1 0 1,0 1-1,0-1 0,0 1 1,0 1-1,1-1 1,-1 1-1,0 1 1,0-1-1,1 1 1,-10 4-1,7-2-191,1 1 1,0 0-1,0 0 1,0 1-1,1-1 0,0 2 1,0-1-1,0 1 0,-8 12 1,3-2-112,0 2 1,2 0-1,0 0 1,1 0-1,1 2 1,1-1-1,0 1 1,-4 30-1,7-23-74,2 0 0,1-1 0,1 1 0,2 0-1,0-1 1,2 1 0,1-1 0,1 0 0,2 0 0,0-1 0,2 0-1,23 45 1,-23-50-52,0 1-1,-2-1 1,10 37-1,-17-51-289,1-1 0,-1 1 0,0-1 0,0 1 0,-1 0-1,0 0 1,0-1 0,-1 1 0,0 0 0,0-1 0,0 1 0,-1-1-1,0 1 1,0-1 0,0 0 0,-7 11 0,8-15-18,-1-1 0,1 1 1,-1 0-1,1-1 0,-1 0 1,0 1-1,0-1 0,0 0 1,0 0-1,0 0 0,0 0 0,0 0 1,0 0-1,0-1 0,0 1 1,0-1-1,-5 1 0,2-1-1058,0 0-1,-1 0 0,1 0 1,-1-1-1,1 0 1,-10-2-1,-7-5-7950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10249,'145'-42'2360,"-99"33"-312,1-3-360,-10 6-335,7 3-305,-1 3-312,4 6-80,3 0-456,-6 3-792,-21-6-992,-6 3-1305,13 15-1539,-16-9-3433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8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34 183 4836,'-11'6'406,"-11"6"11706,23-12-12076,0 0 1,0 0 0,0 0 0,0 0-1,0 0 1,0 0 0,0 0 0,-1 1-1,1-1 1,0 0 0,0 1 0,0-1-1,0 0 1,0 1 0,0-1-1,0 1 1,1 1 0,7 2 3072,-10-17-1808,1 10-1284,-1 0 0,1 0-1,0 0 1,0 0 0,1 0 0,-1 0 0,0 0 0,1 1 0,0-1 0,0 0 0,0 0 0,0 1-1,0-1 1,0 0 0,1 1 0,-1-1 0,1 1 0,0 0 0,0-1 0,0 1 0,0 0 0,0 0-1,3-2 1,9-8 18,0 0 0,22-13-1,-25 17-11,4-1-6,0 1-1,1 0 1,-1 1 0,1 0-1,24-5 1,0-1 6,-32 10-15,-1 1 0,1 0 0,0 1 0,0-1 0,0 1-1,0 1 1,0 0 0,0 0 0,0 0 0,-1 1 0,1 1 0,0-1 0,0 1 0,0 0-1,-1 1 1,1 0 0,10 5 0,-15-5-6,0-1-1,0 1 1,0-1-1,0 1 1,-1 0-1,1 0 0,-1 0 1,0 0-1,0 1 1,0-1-1,0 1 1,0-1-1,-1 1 1,1 0-1,-1-1 1,0 1-1,0 0 1,-1 0-1,1 0 1,-1 0-1,0 0 1,0 0-1,0 0 1,-2 7-1,0 6-11,-1 0-1,-1 0 1,-1 0 0,-9 24-1,6-23 9,-2 7-13,-13 48 1,21-67 25,1 0 1,0 0 0,0 0-1,0 0 1,1 0 0,0 0 0,0 0-1,1 0 1,0 0 0,0 0 0,0 0-1,0 0 1,1-1 0,4 9-1,-3-10-5,1 1 0,0-1 0,0 0-1,0 0 1,1 0 0,-1 0 0,1-1-1,0 0 1,0 0 0,0 0 0,1-1-1,5 2 1,5 4 9,133 51 85,-117-48-77,0 0-1,0 2 0,-1 2 0,-1 0 1,30 22-1,-57-36-24,-1 1 1,1 0-1,-1 0 0,0 0 1,0 0-1,0 0 0,0 0 1,0 0-1,0 1 0,-1-1 1,1 1-1,-1-1 0,1 1 1,-1 0-1,0-1 0,0 1 1,0 0-1,-1 0 1,1 0-1,0 0 0,-1 5 1,-1-4 6,1 0 0,-2 0 0,1-1 0,0 1 0,-1 0 0,1-1 0,-1 1 0,0-1 0,0 0 0,-1 1 1,1-1-1,-1 0 0,1 0 0,-5 3 0,-8 6 7,0 0 0,-1-1 0,-1 0-1,0-2 1,-26 12 0,-26 5-572,-1-3 0,-120 22 0,-9 3-9174,136-27 346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19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18 12389,'22'-13'1786,"-21"9"-728,-14 4 248,7 1-798,0 1 0,0 0 1,0 0-1,0 1 0,0-1 0,0 1 1,1 1-1,-1-1 0,1 1 1,0 0-1,0 0 0,0 0 0,1 1 1,-5 5-1,-2 3 5,2 0 1,-1 1-1,2-1 1,-11 23-1,14-24-383,0 1-1,1 0 1,1 0-1,0 0 0,0 0 1,1 0-1,1 1 0,0-1 1,1 1-1,1-1 0,0 1 1,1-1-1,0 0 0,1 1 1,0-1-1,1 0 0,1-1 1,7 17-1,-4-14-129,0 0 0,1 0-1,1-1 1,0 0 0,1-1 0,0 0-1,1-1 1,1 0 0,0-1 0,0 0-1,1-1 1,0-1 0,31 15 0,-24-15-109,0 0 0,1-2 0,-1-1 0,2 0-1,-1-2 1,1 0 0,-1-2 0,1 0 0,0-2 0,42-4 0,-50 2 87,1-1 0,-1-1 0,1-1-1,-1 0 1,-1 0 0,1-2 0,-1 0-1,0 0 1,0-2 0,-1 1 0,-1-2-1,1 0 1,-1 0 0,-1-1 0,0 0-1,14-20 1,-14 16 81,-2-1 0,1-1 0,-2 0 0,0 0 0,5-20-1,23-95 1827,-17 54 768,-7 94-2384,-9-7-269,0 1 0,0-1 0,-1 0 0,-1 1 0,1-1 0,-2 1 0,1-1 0,-2 12 0,-9 82 0,7-83 0,-56 282 30,23-133-485,-13 43-5336,10-71-3569,2-23-4847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1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70 10445,'-70'-54'19789,"71"57"-18880,2 3-678,13 26 499,21 35 0,-30-56-738,1 0 0,0-1-1,1 0 1,0-1-1,0 0 1,1 0-1,11 7 1,9 5 8,2-1 0,0-1 0,42 17 0,-52-27-15,0-2 0,0 0 0,1-1 0,0-1 0,0-2 0,0 0 1,39-1-1,-48-2-35,1-2 1,-1 0 0,0 0 0,0-1 0,0-1 0,-1-1 0,1 0-1,-1 0 1,0-2 0,0 1 0,-1-2 0,0 1 0,17-16 0,-13 7 140,0-1 1,-1-1-1,-1-1 1,-1 0-1,0 0 1,-2-2-1,11-24 1,7-9-17,-7 23-75,-14 23 0,-4 9 0,-6 13 0,1-10 0,-36 206 0,14-84 0,-6 43 0,26-141 36,-9 73-1823,6-68-1178,-10 35 0,11-50-1185,-7 38 0,12 17-9652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1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46 19678,'-13'-12'3200,"3"3"4953,20-3-8329,0 0-964,23 15-592,24 3-1149,-40-3-1351,23 6-1953,31 6-5516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0 298 4524,'2'0'521,"15"-1"-252,-9 4 1548,-5 4 4377,-9 0-3776,5-7-2257,0 1-1,0-1 0,1 1 0,-1-1 0,0 1 1,0-1-1,1 1 0,-1 0 0,1-1 0,-1 1 1,0 0-1,1 0 0,-1-1 0,1 1 0,0 0 1,-1 0-1,1 0 0,0 0 0,-1-1 1,1 3-1,22 19 691,-1 1 0,0 1 0,22 35 1,-41-56-497,21-9-50,-17 3-278,1-1 1,-1 0-1,0 0 0,0 0 1,0 0-1,-1-1 0,0 0 1,0 0-1,0-1 0,0 1 1,-1-1-1,5-9 0,20-21 95,-18 25-81,0-1 0,1 1 0,18-12 0,-26 21-20,0-1-1,1 0 0,-1 1 1,1 0-1,0 0 1,-1 1-1,1-1 0,0 1 1,0 0-1,0 0 0,0 1 1,0-1-1,0 1 0,0 0 1,6 1-1,-3 1-8,0 0 0,-1 0-1,1 0 1,-1 1 0,1 0 0,-1 1-1,0 0 1,0 0 0,-1 0-1,1 1 1,7 7 0,5 6 22,0 2 0,16 22 1,17 19-197,-49-57 102,0-1 1,1 0-1,-1 0 0,1 0 0,-1-1 0,1 1 1,0-1-1,0 0 0,0 0 0,7 2 0,-8-3 17,-1-1-1,1 0 0,0 0 0,0 0 1,-1 0-1,1 0 0,0 0 0,-1-1 0,1 1 1,0-1-1,-1 0 0,1 0 0,-1 0 1,1 0-1,-1 0 0,0 0 0,1-1 1,2-2-1,5-4-12,0 0 0,-1 0 1,-1-1-1,1 0 0,-1-1 1,-1 0-1,0 0 0,0 0 1,-1-1-1,-1 0 0,1-1 1,3-12-1,1-9 154,-2-1 1,9-68-1,12-42 671,-29 143-757,0 0 1,0-1-1,0 1 1,1 0-1,-1 0 1,0-1-1,1 1 1,-1 0-1,1 0 0,0 0 1,-1 0-1,1 0 1,0 0-1,0 0 1,0 0-1,-1 0 1,1 0-1,0 0 1,0 0-1,0 1 1,2-2-1,-2 2-11,0 0 0,1 0 0,-1 0 0,0 0 0,0 0 0,0 0 0,0 0 0,0 1-1,0-1 1,0 0 0,0 1 0,0-1 0,0 1 0,-1-1 0,1 1 0,0-1 0,0 1 0,0 0 0,0-1 0,0 2 0,5 4-100,-1 0-1,0 0 1,0 1 0,-1 0 0,5 7 0,45 75-3226,-13-31-5006,-21-31 199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1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0 14281,'-14'0'2714,"-1"1"-1,0 0 0,-28 7 1,37-7-2214,1 1 1,-1 0-1,0 0 1,1 1 0,-1-1-1,1 1 1,0 1-1,0-1 1,0 1 0,1 0-1,-1 0 1,1 0-1,-5 5 1,1 4-444,0-1 0,1 1 0,0 1 0,1-1 0,1 1 0,0 0 0,0 1 0,2-1 0,0 1 0,0 0 0,0 27 0,2 16-106,12 99 0,-8-131 87,13 69-38,1 4 0,-16-75 63,0 0 0,-4 36 0,2-50-430,-1 1 0,0-1 0,0 0 0,-1 0 0,-1 0 0,0 0 0,-8 15 0,-12 0-4345,5-41-8044,5-2 3188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1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1 152 12613,'0'-19'2592,"10"1"85,0 6 1323,16 3-2528,25 3-288,-8 0-244,18-3-612,12 0-868,1-3-708,-7-12-1184,3 9-24,4 9-3241,-7 0-4752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4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54 161 7201,'0'0'16415,"-3"-2"-16317,-25-10 98,25 11 1821,28-16-1794,-68-14 3075,41 30-2693,24-21 510,-9 17-1130,-8 4 61,-1-1-1,1 0 1,-1 0-1,0 0 1,1-1 0,5-4-1,-8 5 703,4-8-553,-5 9-171,0 0 1,0 0-1,0 0 0,0 0 0,0 0 1,-1 0-1,1 0 0,0 0 0,0-1 0,-1 1 1,1 0-1,-1 0 0,1-2 0,2-15-11,-3 19-13,0-1 0,0 0 0,0 0 0,1 0 0,-1 1 0,0-1 0,0 0 0,0 0 0,0 0 0,1 0 0,-1 0 0,0 0 0,0 1 0,1-1 0,-1 0 0,0 0 0,0 0 0,0 0 0,1 0 0,-1 0 0,0 0 0,0 0 0,1 0 0,-1 0 0,0 0 0,0 0 0,1 0 0,-1 0 0,0 0 0,0 0 0,1 0 0,-1-1 0,0 1 0,0 0 0,0 0 0,1 0 0,-1 0 0,0 0 0,0 0 0,0-1 0,0 1 0,1 0 0,-1 0 0,0 0 0,0-1 0,0 1 0,0 0 0,0 0 0,0 0 0,1-1 0,-1 1 0,0 0 0,0 0 0,0-1 0,0 1 0,0 0 0,0 0 0,0-1 0,0 1 0,0 0 0,0-1 0,10 22 0,-8-17 0,11 16 0,2 0 0,0-1 0,1 0 0,1-1 0,30 24 0,105 69 0,-132-97 0,13 7-519,0-2 1,68 30-1,-63-35-2180,1-1 0,67 13 0,-99-25 2306,-1 0 0,1 0 0,0 0 0,0-1 0,-1 0 0,1 0-1,0-1 1,0 0 0,-1 0 0,1 0 0,8-3 0,-12 2 302,0 0-1,0 0 1,-1 1 0,1-2-1,0 1 1,-1 0 0,0 0 0,1-1-1,-1 0 1,0 1 0,0-1-1,0 0 1,-1 0 0,1 0-1,-1 0 1,1 0 0,-1 0-1,0 0 1,0-1 0,-1 1-1,1 0 1,-1-1 0,1 1-1,-1-5 1,0-11 640,-1 0 0,0 0 0,-2 0 0,0 1 0,-1-1 0,-8-24-1,5 18 998,-6-14 2115,11 37-2247,-1 4 98,-4 2-1030,-1 1 0,1 1 0,0 0 0,1 0 1,-1 0-1,1 0 0,-8 13 0,0 2-71,-18 38-1,-195 434-1041,160-347-3910,18-51-2310,32-62 3200,-27 54-10458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4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228 539 8825,'12'-2'1372,"-1"0"1,1 0-1,-1 1 0,1 1 1,21 2-1,-18-1-650,-1-1 0,1 0 1,18-3-1,-31 3-695,89-19 1345,-80 16-1256,1-1 0,-1 0 1,0-1-1,-1 0 0,19-11 1,-26 14-104,-1 0 1,1-1-1,-1 1 1,0 0-1,0-1 1,0 1 0,0-1-1,0 0 1,0 0-1,-1 1 1,1-1-1,-1 0 1,0 0-1,0-1 1,0 1 0,0 0-1,-1 0 1,1 0-1,-1-1 1,0 1-1,0 0 1,0 0 0,0-1-1,-1 1 1,1 0-1,-1 0 1,0 0-1,0 0 1,0-1-1,0 1 1,-1 1 0,-2-6-1,-1-2 19,-1 0 0,-1 0 0,1 0-1,-2 1 1,1 0 0,-1 1 0,-17-15 0,13 15 141,1 0 1,-1 1-1,0 1 0,-1 0 1,1 1-1,-1 0 1,0 1-1,-1 1 1,1 0-1,-1 0 0,1 1 1,-1 1-1,0 0 1,0 1-1,1 1 0,-1 0 1,0 1-1,1 0 1,-23 8-1,22-6 3,0 0-1,0 2 1,1-1-1,0 2 1,0 0-1,1 0 1,-1 1-1,2 1 1,-1 0-1,1 1 1,1 0-1,0 0 1,0 1-1,1 0 1,0 1-1,1 0 1,1 1 0,-10 20-1,14-26-137,0 1 0,1 0 0,0 0 0,0 0 0,1 0 0,0 0 0,0 0 0,1 0 0,0 0 0,0 0 0,1 0 0,0 0 0,0 0 0,1 0 0,0 0 0,1-1 0,0 1 0,0-1 1,0 1-1,1-1 0,0 0 0,1 0 0,0-1 0,8 11 0,-2-7-48,0 1 0,0-1 0,1-1 0,1 0 0,-1-1 0,1 0 0,1-1 0,-1 0 0,1-1 0,0-1 0,1 0 0,20 3 0,-7-2-124,-1-3 1,1 0-1,0-1 0,1-2 1,-1-1-1,0-1 0,0-2 1,-1 0-1,39-12 1,-48 10 98,0-1 1,0 0-1,-1-1 1,1-1-1,-2-1 1,0 0-1,0-1 1,-1-1 0,0 0-1,-1-1 1,0-1-1,-1 0 1,-1 0-1,19-30 1,1-15 74,-3-2 0,24-71 0,31-65 964,-78 185-872,1 1-1,0 1 1,15-19-1,-20 28-92,0-1 0,-1 1 0,2-1-1,-1 1 1,0-1 0,0 1 0,0 0 0,1 0 0,-1 0-1,0 0 1,1 1 0,-1-1 0,1 1 0,-1-1 0,1 1-1,-1 0 1,1 0 0,-1 0 0,1 0 0,-1 0 0,1 1-1,3 0 1,-2 0 9,1 1 1,-1-1-1,1 1 0,-1 0 0,0 0 0,0 0 1,0 0-1,0 1 0,0 0 0,-1 0 0,4 3 1,4 7 26,0 1 1,-2 0-1,1 1 1,-2 0-1,0 1 1,-1-1-1,0 1 1,-1 1 0,-1-1-1,-1 1 1,0 0-1,-1 0 1,-1 0-1,-1 0 1,-1 30-1,-1-22-82,-1 1 0,-1-1-1,-2 0 1,0-1-1,-2 1 1,0-1 0,-2 0-1,-1-1 1,0 0-1,-18 27 1,12-26-155,-1-1-1,-1 0 1,-1-1-1,-2-1 1,0-1-1,-33 25 1,23-24-972,-1-1 0,0-1 1,-2-2-1,-54 20 1,-31 6-7156,-4 7-6400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6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21 174 5553,'-1'0'353,"0"0"1,0-1 0,1 1 0,-1 0 0,0 0-1,0-1 1,1 1 0,-1 0 0,0-1 0,1 1-1,-1-1 1,0 1 0,1-1 0,-1 1 0,1-1-1,-1 0 1,1 1 0,-1-1 0,1 0 0,-1 0-1,13-6 7014,-4 3-902,2-1-6506,-9 5 52,0 0 1,0 0-1,-1 0 1,1 0-1,0-1 1,0 1-1,0 0 1,0-1-1,-1 1 1,1-1-1,0 1 1,0-1-1,-1 1 1,1-1-1,0 1 1,-1-1-1,1 0 1,-1 1-1,1-1 1,0-1-1,-2-1-9,-1-1-1,1 0 1,0 0-1,0 0 1,0 1-1,1-1 1,-1 0-1,1 0 0,0 0 1,0 0-1,0 0 1,2-8-1,-1 9-48,-3-3 165,1 0 32,-1 0 1,0 0 0,0 0-1,0 0 1,-4-6 0,0 0 178,5 9 915,-14-5-495,7 3 149,8 16-167,3 0-633,0-1 1,1 1 0,1-1-1,0 0 1,0 0-1,1-1 1,0 1-1,13 14 1,69 66-240,-70-74 203,14 12-477,2-1 0,1-1 0,0-3 0,53 27 0,-7-12-2996,92 31-1,-123-53 554,60 11 0,1-6-4756,-51-9 59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6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855 51 10741,'-8'-7'1439,"0"-1"0,0 2 1,0-1-1,-13-7 0,9 6 1060,11 8-2299,-1 0 0,1 0 1,0-1-1,0 1 0,0 0 0,-1 0 1,1 0-1,0 0 0,0 1 0,0-1 1,-1 0-1,1 0 0,0 1 0,0-1 1,0 1-1,0-1 0,-2 2 0,-2 0 422,-1 0-244,1 0 0,0 1 0,-1 0 0,1 0-1,0 0 1,1 1 0,-1-1 0,1 1 0,-1 0 0,1 0 0,0 1 0,-5 7 0,-5 9 1079,-19 38-1,18-31-1273,-57 104-85,-97 166-100,-43 53-2035,145-231-2692,2 0-4510,17-27-4539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7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132 686 11989,'13'-11'2231,"2"0"-1,24-15 1,35-14 278,-52 31-2332,-1-2 0,0-1 1,-1 0-1,-1-2 1,0 0-1,25-25 0,-36 30-123,-1-2-1,0 1 0,8-17 0,-3 6 3,-10 18-43,-1 0 1,0-1-1,0 1 0,0 0 1,0 0-1,-1 0 0,1 0 0,-1-1 1,0 1-1,0 0 0,0-1 1,0 1-1,0 0 0,-1 0 1,0-1-1,1 1 0,-2-3 0,-3-7-4,0 0-1,-11-19 0,13 27-3,-1-2 56,0 0-1,-1 0 1,0 1 0,0-1 0,0 1 0,-1 1-1,0-1 1,0 1 0,-1 0 0,0 0 0,1 0-1,-1 1 1,-1 0 0,-9-3 0,13 6 80,-1-1 1,0 1-1,1 0 1,-1 1-1,0-1 0,0 1 1,0 0-1,0 0 1,1 1-1,-10 1 1,-42 13 498,47-11-466,-4 0 5,1 2 0,0 0 0,1 0 0,-1 1 0,1 0 0,1 1 0,-1 0 0,1 1 0,1 0 0,0 1 0,-11 13 1,8-7 32,0 2-1,1-1 1,0 2 0,2-1 0,0 1 0,-7 25 0,11-28-103,1 0-1,1 1 0,0-1 0,1 1 0,1 0 1,0 0-1,2 0 0,0-1 0,6 34 0,-5-40-85,1-1-1,0 1 1,0-1 0,1 0-1,0 0 1,0 0-1,1-1 1,0 1-1,1-1 1,0 0 0,0-1-1,1 1 1,0-1-1,0-1 1,1 1-1,-1-1 1,1-1 0,12 7-1,-2-4-110,0-1-1,1 0 1,0-1-1,0-2 1,0 0-1,1 0 1,-1-2-1,1-1 1,0 0-1,0-1 0,-1-2 1,1 0-1,29-6 1,-17 0-44,0-1 0,0-2 0,-1 0 0,-1-3 0,0 0 0,-1-2 0,39-27 0,-40 21 71,0-2 0,-1-1 0,-2-1 1,0-1-1,-2-2 0,-1 0 0,22-38 0,109-237 143,-84 156 698,-69 147-743,1-1 0,0 0 1,0 1-1,-1-1 0,1 1 0,0-1 0,0 1 0,0-1 0,0 1 1,1 0-1,-1-1 0,0 1 0,1 0 0,-1 0 0,0 0 1,1 0-1,-1 0 0,1 0 0,0 1 0,-1-1 0,1 0 0,0 1 1,-1-1-1,1 1 0,0 0 0,0-1 0,-1 1 0,1 0 1,0 0-1,0 0 0,-1 0 0,1 1 0,0-1 0,0 0 1,-1 1-1,1-1 0,0 1 0,-1 0 0,1-1 0,0 1 0,-1 0 1,1 0-1,-1 0 0,0 0 0,3 3 0,3 1 102,-1 1 0,0 0 1,0 0-1,0 0 0,-1 1 0,0 0 0,-1 0 0,5 8 0,1 10-113,0-1 0,-2 1 1,-1 1-1,-2-1 0,0 1 1,-1 0-1,-2 0 0,-1 1 0,0-1 1,-2 0-1,-2 0 0,0 0 0,-8 31 1,1-17-41,-2 0 0,-1-1 1,-2-1-1,-2 0 0,-1 0 1,-3-2-1,-40 56 1,47-74-611,-1-1 0,0 0 0,-2-2 0,0 0 0,0 0 0,-1-2 0,-1 0 0,-1-1 0,-39 18 0,-37 16-7835,-7 6-6552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46 120 5080,'-13'-30'5456,"24"11"-2523,-9 10 782,-1 0-3237,-1 5 81,1 0 1,-1 1-1,0-1 1,-1 0-1,1 0 1,0 0-1,-1 1 1,0-1-1,-1-4 1,2 8-319,-1-1-1,1 1 1,0-1 0,0 1 0,0-1 0,0 1-1,0-1 1,0 1 0,-1 0 0,1-1 0,0 1-1,0-1 1,-1 1 0,1 0 0,0-1 0,0 1-1,-1 0 1,1-1 0,0 1 0,-1 0-1,1 0 1,-1-1 0,1 1 0,0 0 0,-1 0-1,1 0 1,-1-1 0,1 1 0,-1 0 0,1 0-1,0 0 1,-1 0 0,1 0 0,-1 0 0,0 0-1,-6 17 1304,2 38-2246,-3 107 643,-3 53-3,14-73-3265,-1-96 510,1 16-2452,3-22-1301,3 3-5109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8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11789,'0'3'126,"1"2"327,-1 1 1,0-1 0,1 0 0,0 0 0,0 0-1,1 0 1,-1 0 0,1 0 0,0 0-1,1 0 1,-1-1 0,1 1 0,4 5 0,44 63 3326,27 32-1219,-37-61-2524,2-2 0,2-2 0,1-2 0,66 41 0,-100-72-259,0 0 1,1 0 0,0-1 0,1-1 0,-1 0 0,1-1 0,0 0 0,0-1-1,0-1 1,0 0 0,27-1 0,-33-1 139,0-1-1,0 0 1,0-1-1,0 1 1,0-1 0,0-1-1,0 0 1,-1 0-1,1-1 1,-1 1-1,0-1 1,0-1 0,-1 0-1,1 0 1,-1 0-1,0 0 1,0-1 0,-1 0-1,0-1 1,0 1-1,0-1 1,4-8 0,-1-4 144,0 0 0,-2 0 1,0 0-1,-1-1 1,-1 0-1,-1 0 1,-1-1-1,0-25 1,0 15 734,1 1 1,9-41 0,-11 65-497,7-33 1046,-8 38-1287,0 0 1,0 0-1,0-1 1,0 1-1,0 0 1,0 0-1,0-1 1,0 1-1,-1 0 1,1 0-1,-1 0 1,1 0-1,-1 0 1,1 0-1,-1-1 1,1 1-1,-1 0 1,0 0-1,0 1 1,1-1-1,-1 0 1,0 0-1,0 0 1,-1-1-1,1 2-26,0 0 0,0 0 0,0 0 0,0-1 0,0 1-1,1 0 1,-1 0 0,0 0 0,0 0 0,0 0 0,0 1-1,0-1 1,0 0 0,1 0 0,-1 0 0,0 1 0,0-1-1,0 1 1,1-1 0,-1 0 0,0 1 0,0-1 0,1 1-1,-1 0 1,0-1 0,1 1 0,-1-1 0,1 1 0,-1 0-1,1 0 1,-1-1 0,1 1 0,-1 0 0,1 1 0,-17 32 341,14-27-275,-6 14-159,2 1 1,0 1-1,2-1 0,0 1 1,-2 42-1,6 116-6315,1-171 5786,3 45-6075,0 0-4396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28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71 13669,'4'13'892,"-1"0"0,0 1-1,-1-1 1,-1 0 0,0 1-1,0 0 1,-3 16 0,3 49 2179,9-23-1682,1 0-1,32 89 1,-36-126-1264,1 0 0,0-1 0,1 0 0,1-1 0,1 0 0,1-1 0,0 0 0,1 0 0,0-2 0,27 23 0,-33-31-96,1-1 1,0 0-1,0 0 0,0 0 1,1-1-1,0-1 0,-1 1 1,1-2-1,1 1 0,15 2 1,-17-5-25,0 0 0,0 0 0,-1 0 0,1-1 0,0 0 0,0-1 0,-1 0 0,1 0 1,-1-1-1,1 0 0,-1 0 0,0 0 0,0-1 0,9-7 0,-7 5 1,-1-2-1,0 1 1,-1-1 0,0 0-1,0-1 1,0 0 0,-1 0 0,0 0-1,-1-1 1,0 0 0,-1 0-1,0 0 1,0 0 0,-1-1-1,-1 1 1,2-14 0,0-2-5,-1-1-1,-2 0 1,-1 0 0,-1 0 0,-6-39 0,3 44 8,-1 1 0,-2-1 0,0 1 1,-1 1-1,-1 0 0,0 0 0,-2 0 0,0 2 0,-2-1 0,0 1 0,0 1 1,-2 1-1,-18-17 0,23 23-95,-1 1 1,0 0 0,0 0-1,-1 2 1,0-1 0,-1 1-1,0 1 1,0 1 0,0 0-1,0 0 1,-1 1 0,0 1-1,1 0 1,-1 1-1,-1 1 1,1 0 0,0 0-1,0 2 1,0 0 0,0 0-1,-20 6 1,15-2-624,2 1 1,-1 1-1,1 1 1,0 1-1,0 0 0,-15 12 1,15-8-2249,0 0 1,-27 29 0,-9 19-8397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4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37 317 11725,'-30'-33'2424,"24"18"-292,6-3-207,0-4-449,6 4-328,11-6-248,17 6-396,-4 0-428,10-6-640,7-3-892,3-6-816,7 0-3093,10-1-4304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0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31 2668,'13'12'10177,"-14"-12"-10081,0 1 0,0-1 1,0 0-1,0 0 0,0 0 1,0 0-1,1 0 0,-1 0 1,0 0-1,0-1 0,0 1 1,0 0-1,0 0 0,0-1 1,0 1-1,0 0 1,0-1-1,1 1 0,-1-1 1,0 1-1,0-1 0,1 0 1,-1 1-1,0-1 0,1 0 1,-1 1-1,0-1 0,1 0 1,-1 0-1,1 0 0,-1-1 1,1 0 51,0 0 0,0-1 0,0 1 1,0 0-1,1 0 0,-1-1 0,1 1 0,-1 0 0,4-7 5790,-4 12-4827,-7 128 2639,3-84-2878,-14 72 588,3-30-817,-4 19-491,-3 19-1100,20-63-4197,9-2-5490,-1-40-840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0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0 139 12289,'14'26'4845,"27"34"0,-30-47-4316,0 0 1,1 0 0,0-2-1,1 1 1,0-2-1,30 19 1,-3-7-861,1-1 1,1-2-1,1-2 1,0-1 0,2-3-1,50 9 1,-43-12-482,-24-4 42,1-1 0,0-1 1,57-1-1,-72-4 472,0 0-1,0-1 1,0 0 0,0-2-1,20-6 1,-27 7 221,0 0 0,-1 0 0,1-1 0,-1 0 0,0 0 0,0 0 0,0-1 1,0 0-1,-1 0 0,0 0 0,0-1 0,-1 0 0,8-10 0,3-12 410,-1-1 1,-2 0-1,12-41 1,-15 38 989,-1-1 0,-2 0 1,2-35-1,-11 28 1165,0 12 2344,26 46-2627,-17-5-2206,-1-1 0,0 1 1,-1 0-1,-1 1 0,3 18 0,3 77 24,-7-69-144,9 44 0,0-2-3210,-5-29-1377,5-1-3882,4-15-4340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0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88 112 14877,'3'3'284,"0"1"0,1 0 0,-1-1 0,-1 1 0,1 0-1,0 1 1,-1-1 0,0 0 0,0 1 0,-1-1 0,1 1 0,-1 0-1,0-1 1,0 1 0,0 0 0,-1 0 0,1 0 0,-2 7 0,0 25 3225,6 73 1,1-26-1550,11 136 770,-11-181-2533,1-1 0,2 0-1,23 61 1,-27-88-195,0 0 0,1 0 0,0-1-1,0 0 1,1 0 0,1 0 0,0-1 0,0 0 0,0-1 0,1 1-1,1-2 1,-1 1 0,1-2 0,1 1 0,17 8 0,-18-11-21,-1-1-1,1 0 1,0-1 0,-1 1-1,1-2 1,0 0 0,0 0-1,0 0 1,1-2 0,-1 1 0,0-1-1,0-1 1,0 1 0,-1-2-1,1 1 1,0-1 0,-1-1 0,0 0-1,12-7 1,-6 2-36,-2 0 0,1-1-1,-1-1 1,-1 0 0,0-1 0,0 0 0,-1-1-1,-1 0 1,0-1 0,-1 0 0,0-1 0,-2 1 0,1-2-1,-2 1 1,10-33 0,-7 14 16,-2-1 0,-1-1 0,-2 1 0,-1-1-1,-2 0 1,-6-56 0,4 73 29,-2-1-1,0 1 0,-2 0 1,0 0-1,-1 1 1,0-1-1,-2 1 0,0 1 1,-1-1-1,-1 1 1,-1 1-1,0 0 0,-1 1 1,-1 0-1,0 0 1,-1 2-1,0-1 0,-1 2 1,-1 0-1,-25-15 1,9 9-220,-1 2 0,-1 1 0,-1 1 0,-59-14 0,71 23-837,0 1 0,0 1 0,-32 0 1,39 3-685,1 1 0,0 1 0,0 0 0,0 1 0,-28 9 0,-17 16-10374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1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16 14373,'-51'-13'3094,"41"10"2098,14 4-2896,6 1-1624,0 1 0,0 0 0,0 0 1,0 1-1,-1 0 0,0 1 0,0 0 0,0 0 0,14 12 1,11 12-75,30 32 0,-35-33-704,220 242 106,-110-118-2687,9-12-7643,-115-112 3897,6-1-3900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1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1059 23 11125,'-22'-21'3199,"13"19"3552,-6 6-4929,12-3-1519,0 1-1,1-1 1,-1 1-1,1 0 1,0-1-1,0 1 0,-1 0 1,1 1-1,0-1 1,1 0-1,-1 0 0,0 1 1,1-1-1,-1 1 1,1 0-1,0-1 1,0 1-1,0 0 0,0 0 1,0 0-1,0 3 1,-5 11 599,-198 374 1312,120-242-2114,35-59-322,-134 235 574,123-229-2779,-92 112 0,48-73-3128,42-46-969,-7 16-6456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18 984 13117,'7'-7'791,"1"1"-1,0 1 1,0-1 0,0 1-1,1 1 1,0-1 0,11-3-1,-6 2 537,-1 0 0,26-16 0,33-20 737,-56 34-1827,0-1 0,0 0 0,0-1-1,-1-1 1,-1 0 0,0-1-1,16-18 1,-26 24-210,0 1-1,-1-1 0,0 0 1,0 0-1,0-1 1,-1 1-1,0 0 1,0-1-1,-1 0 0,1 1 1,-1-1-1,-1 0 1,0 1-1,1-1 0,-2 0 1,1 0-1,-1 1 1,0-1-1,-4-12 1,1 7-24,0 1 0,-1 0 1,0 0-1,-1 1 0,0-1 1,0 1-1,-1 0 0,0 1 1,-1 0-1,-13-13 1,19 20 6,-1 0 0,0 1 0,1-1 0,-1 0 0,0 1 0,0-1 0,1 1 0,-1 0 0,0 0 0,-6-1 0,-2-1 66,5 1-7,-1 0 0,1 1 1,-1 0-1,1 0 1,-1 1-1,1 0 1,-1 0-1,0 1 1,1-1-1,-1 1 1,1 1-1,0-1 1,-1 1-1,1 0 0,0 0 1,0 1-1,0 0 1,0 0-1,1 1 1,-10 6-1,6-2 88,0-1 0,0 2-1,0-1 1,1 1 0,1 0 0,0 1-1,0 0 1,1 0 0,0 0 0,-8 19 0,7-10-61,1-1 1,0 2 0,1-1 0,1 0-1,1 1 1,1 0 0,1 0 0,0 0-1,2-1 1,0 1 0,1 0 0,1 0-1,1-1 1,10 33 0,-11-45-102,0 0 1,0-1-1,0 1 0,1-1 0,0 0 1,1 0-1,4 6 0,73 70-232,-75-76 142,0 0 1,1-1 0,0 1-1,0-2 1,0 1 0,0-1-1,1 0 1,0-1 0,0 0-1,0 0 1,9 1 0,1-2-216,0-1 0,-1 0-1,31-4 1,-45 3 267,26-3-237,-1-2 0,0 0-1,0-2 1,-1-1 0,1-2-1,-2-1 1,1 0 0,-2-3 0,37-23-1,-32 17 164,-2-2-1,0-1 1,-2-2 0,0 0-1,-2-2 1,-1-1-1,27-40 1,4-20 367,-4-3 1,-4-2-1,-4-1 1,59-197 0,-98 276-3,0 0 0,1 0 0,0 0 0,2 1 0,-1 0 1,2 0-1,12-17 0,-14 31 305,0 3-451,0 0 0,0 1-1,-1 0 1,1 0 0,-1 0-1,0 0 1,0 1 0,0 0-1,-1 0 1,1 0 0,-1 1-1,6 11 1,0 4 136,0 1 1,9 34-1,-12-35-144,11 43 77,-3 1-1,13 130 0,-26-170-168,-1 0 0,-2-1 0,0 1-1,-1 0 1,-10 42 0,9-52-14,-1-1-1,-1 0 1,0 0-1,-1 0 0,-1-1 1,0 0-1,-1 0 1,0 0-1,-1-1 1,-19 20-1,9-14-648,-2-1 0,0-1 1,-1-1-1,0-1 0,-1-1 0,-1 0 0,0-2 0,0-1 0,-1-1 0,-28 6 0,-169 32-10448,102-18-168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4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27 7245,'3'-17'12215,"-4"17"-11946,-12 0 7120,1 5-9337,7 4 2185,5-8-163,0 0-1,0-1 1,-1 1-1,1 0 1,0-1 0,0 1-1,-1 0 1,1-1-1,0 1 1,-1 0 0,1-1-1,0 1 1,-1-1-1,1 1 1,-1-1-1,1 1 1,-1-1 0,1 1-1,-1-1 1,1 1-1,-1-1 1,0 1 0,1-1-1,-1 0 1,0 0-1,-1 1 1,-4-1 83,0 0 0,0-1-1,1 1 1,-1-1 0,0-1 0,0 1 0,0-1 0,1 0 0,-7-3 0,10 4 69,4-22-351,2 31 48,-4-4 74,0 1 1,0 0-1,0 0 1,0-1-1,-1 1 0,1 0 1,-1 0-1,0-1 1,-4 9-1,-36 72 18,-70 155-2,98-207-24,2 1 0,-9 37 1,17-55 15,0 0 0,1-1 1,1 1-1,1 0 0,0 0 1,0 0-1,4 17 0,-3-30-15,0 1 0,0 0 0,0-1-1,1 1 1,-1 0 0,1-1 0,0 1 0,-1-1-1,2 0 1,-1 0 0,0 0 0,1 0 0,-1 0-1,1 0 1,0-1 0,3 3 0,-1-2-33,1 0 0,-1 0 0,1-1 0,-1 1 0,1-1 0,0-1 0,-1 1 0,1-1 0,9 1 0,4-1-147,0-1 0,1-1 0,-1-1 1,1 0-1,22-7 0,-9-1-318,-1-2 0,-1-1 0,0-1 0,0-2 0,50-35 0,-48 30 185,151-104-1132,-142 92 1205,-30 23 516,0 1-1,0 0 1,1 0-1,16-7 2486,-30 16-2610,0 1 1,-1-1 0,1 1-1,0-1 1,0 1 0,0 0-1,0-1 1,0 1 0,0 0-1,0 0 1,0 0 0,0 0-1,0 0 1,1 0 0,-1 0-1,0 0 1,1 0 0,-1 0-1,0 0 1,1 0 0,-1 3-1,-9 25 780,-41 191 2008,10 3-4834,36-200 207,-1-1 1,-14 33-1,12-34-2057,0-1 0,-8 42 0,7-11-7958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4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71 14625,'0'0'83,"0"0"-1,0 0 1,0 0 0,0 0-1,0 0 1,0 0-1,-1 0 1,1 0-1,0 0 1,0 0 0,0 0-1,-1-1 1074,1 1-1073,-1 0-1,1 0 1,0 0-1,0-1 1,0 1-1,0 0 1,0 0 0,0 0-1,0 0 1,0 0-1,0 0 1,0 0-1,0-1 1,0 1 0,0 0-1,0 0 1,0 0-1,0 0 1,0 0-1,0-1 1,-17 18 3315,12-12-2678,0 0 0,1 1 0,0 0 0,0 0-1,0 0 1,-4 10 0,5-5-481,0 0-1,1 0 1,1 0-1,-1 0 1,2 0 0,-1 0-1,2 0 1,-1 0-1,1 0 1,1 0 0,0 0-1,1 0 1,0 0-1,1-1 1,0 1-1,0-1 1,1 0 0,9 14-1,-1-5-236,1-1 0,0-1 0,1 0 0,0-1 0,2-1 0,22 17 0,-30-26-78,0 0-1,0-1 1,0 0 0,1-1-1,0 0 1,18 5 0,-23-7 47,1-1 0,1-1 0,-1 1 0,0-1 0,0 0 0,0 0 0,0 0 1,0-1-1,0 0 0,0-1 0,0 1 0,8-4 0,-10 3 21,-1 0 0,1 1 1,-1-1-1,0-1 0,1 1 0,-1 0 0,-1-1 0,1 0 0,0 1 0,-1-1 1,1 0-1,-1 0 0,0-1 0,0 1 0,2-4 0,-1 0-3,-1 1-1,0-1 1,0 1-1,0-1 1,-1 0 0,0 0-1,0-13 1,-2 3 3,0 1 1,-1 0-1,-1 0 0,-1 0 1,0 0-1,-9-22 0,4 16 8,-1 0 0,-2 1 0,0 0-1,-1 1 1,-1 0 0,-21-22-1,25 31-56,0 1 0,-1 0 0,-1 0 0,0 1 0,0 1-1,-1 0 1,0 0 0,0 1 0,-1 1 0,-27-9 0,36 14-236,0 0 0,-1 1 0,1 0 0,0 0 0,0 0 1,-1 0-1,1 1 0,0 0 0,0 0 0,0 0 0,-1 0 1,1 1-1,-8 4 0,2 0-1008,0 0 0,0 1-1,0 0 1,-11 10 0,-3 12-4901,9 1-3685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5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3 15361,'-4'0'2873,"-39"-3"3142,44 7-4643,5 33 459,23 71-1,-7-46-1476,45 88 0,-61-138-489,0-1 0,1 1 0,1-1 0,0-1 0,0 0 0,1 0 0,0 0 0,1-1 0,0-1 0,0 1 0,21 11 0,-22-15 69,1-1 1,-1 0-1,1-1 1,0 0-1,0 0 1,0-1-1,0 0 1,0-1-1,1 0 1,-1-1-1,0 0 1,1 0-1,-1-1 1,0-1-1,16-3 1,25-15 577,-49 19-129,-2 27 337,-2 0 0,0 0 0,-1 1 0,-10 33 1,6-35-297,0 1-293,0 0 1,2 0-1,-3 48 0,8-66-123,0 1 1,1-1-1,0 0 0,0 0 1,0 0-1,1 0 0,1 0 1,4 11-1,-5-15-119,0 0 0,1 0 0,0 0 1,0 0-1,0-1 0,0 1 0,0-1 0,1 0 1,-1 0-1,1 0 0,0-1 0,0 1 0,0-1 1,0 0-1,0 0 0,0 0 0,5 0 1,4 1-643,-1-1 1,0 0 0,1-1 0,-1 0 0,1-1 0,-1-1 0,14-2 0,23 0-2164,30 2-4178,7-1-4743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203 166 6869,'0'0'4824,"0"-2"-3578,1-2-885,1 0 1,-1 1 0,1-1 0,-1 1 0,1-1 0,0 1 0,0 0 0,1 0-1,-1 0 1,0 0 0,1 0 0,7-6 2538,-4-2-2354,3 0 628,-7 2 3845,-2 6-5193,0 0 287,1 1-1,-1 0 1,0-1-1,0 1 1,-1 0 0,1-1-1,0 1 1,-1 0 0,0-1-1,1 1 1,-1 0 0,0 0-1,0 0 1,0 0-1,0 0 1,-1 0 0,1 0-1,-2-2 1,2 3-95,0 1 1,1-1-1,-1 1 1,0-1-1,1 0 1,-1 1-1,1-1 1,-1 1-1,1-1 1,-1 0-1,1 0 1,-1 1-1,1-1 1,0 0 0,0 0-1,-1 0 1,1 1-1,0-1 1,0 0-1,0 0 1,0 0-1,0 0 1,0 1-1,0-1 1,0 0-1,0 0 1,0 0-1,0 0 1,0 1-1,1-1 1,-1 0-1,0 0 1,1 1-1,-1-1 1,0 0-1,1 0 1,-1 1-1,1-1 1,1-1-1,0-2-71,-1 2 243,-3 4-183,1-1-1,-1 1 1,1-1 0,-1 1 0,1 0 0,0 0-1,0-1 1,0 1 0,0 0 0,0 0 0,-1 4-1,0-1 9,-147 336 227,108-214-208,32-94-26,5-18-3,-13 50 23,16-60-25,1 0-1,-1 0 0,1 0 1,0 0-1,1 0 0,-1 0 1,1 0-1,2 8 0,-3-11-2,1-1 1,-1 1-1,1 0 0,0-1 0,-1 1 0,1-1 0,0 0 0,0 1 0,0-1 0,0 0 0,1 1 0,-1-1 0,0 0 0,0 0 1,1 0-1,-1 0 0,1 0 0,-1 0 0,1 0 0,1 0 0,1 0-2,-1 0 0,1 0 0,0-1 0,-1 0 0,1 1 0,-1-1 0,1-1 0,0 1 0,4-1 0,8-3-43,0 0 0,-1-1 0,22-10 1,-27 11-16,87-39-799,99-35-2598,-152 63 2355,-22 7 357,0 1 0,1 1-1,44-7 1,-60 12 674,0 0-1,0-1 0,0 0 0,0-1 0,0 0 1,0 0-1,-1 0 0,0 0 0,0-1 1,0 0-1,0-1 0,0 1 0,-1-1 0,1 0 1,-2-1-1,1 1 0,0-1 0,-1 0 1,0 0-1,6-13 0,-3 6 512,-1-1 0,0 0 0,-1 0 0,0-1-1,-1 1 1,-1-1 0,0 0 0,1-30 0,-4 42-94,-1-1-1,1 1 1,0 0-1,-1-1 1,0 1 0,0 0-1,-2-6 1,1 4 66,1 2 1759,-13 29 470,4 2-2482,1 0 0,2 1 0,1 0 0,-5 51 0,-6 36-169,-3-4 46,-6 118 0,15-82-3206,11-145 3055,-3 55-5621,3-21-1250,3 1-6862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4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13669,'-16'6'914,"0"-1"-1,0 2 1,1 0-1,-19 12 1,27-14-492,1-1 1,0 1 0,1 0-1,-1 1 1,1-1-1,0 1 1,1 0-1,-1 1 1,1-1-1,0 1 1,1 0 0,-4 8-1,-5 21 995,1 0-1,2 1 1,1 1-1,-5 74 1,13 152 512,3-220-1927,1-1 0,2 0 0,2 0-1,2-1 1,1 0 0,3 0 0,1-1 0,2-1 0,2-1 0,2 0 0,1-2 0,29 38 0,-19-34-208,1-2-1,2-1 1,76 64-1,-87-83-568,2-2 0,0 0 0,1-2 1,1 0-1,0-2 0,1-2 0,53 16 0,-48-20-1597,39 3 1,-2-4-3803,13 0-5667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7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94 14397,'3'-51'2764,"-2"41"-213,14-20 2913,-9 27-4310,2 3-1004,0 1 0,-1 0 1,1 0-1,-1 0 1,1 1-1,-1 0 0,1 1 1,-1-1-1,0 2 0,0-1 1,0 1-1,-1 0 0,1 0 1,-1 0-1,0 1 0,0 0 1,-1 1-1,1-1 1,-1 1-1,0 0 0,6 10 1,-5-5-101,0 1 0,0-1 1,-1 1-1,0 0 1,-1 0-1,-1 1 1,0-1-1,-1 1 1,0 0-1,-1-1 1,0 1-1,-2 22 0,-3-5 21,-1-1-1,-1 0 0,-2 0 0,-1 0 0,-22 49 0,-82 128 63,-57 72 1111,169-277-1231,1 0 1,-1 0 0,0 0-1,1 0 1,-1 0-1,0 0 1,1 0-1,-1 0 1,1 1-1,-1-1 1,1 0-1,0 0 1,0 0-1,-1 1 1,1-1-1,0 0 1,0 0 0,0 0-1,0 1 1,1-1-1,-1 0 1,0 0-1,0 0 1,1 1-1,-1-1 1,0 0-1,1 0 1,0 0-1,-1 0 1,1 0-1,-1 0 1,1 0 0,0 0-1,0 0 1,0 0-1,0 0 1,-1 0-1,1-1 1,0 1-1,0 0 1,0-1-1,1 1 1,-1 0-1,0-1 1,0 0-1,0 1 1,0-1 0,0 0-1,1 1 1,-1-1-1,0 0 1,3 0-1,7 2-21,1-1 0,-1-1-1,1 0 1,12-1 0,36-7-1363,114-32 0,-116 25 145,130-46-4147,-10 3-4887,-85 36 78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37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28 13057,'2'-20'3370,"-8"16"862,-10 3-3286,16 1-425,-2-1-293,1 1-1,-1-1 1,0 1-1,1 0 1,-1 0 0,1 0-1,-1 0 1,1 0-1,-1 0 1,1 0 0,-1 0-1,0 1 1,1-1-1,-1 0 1,1 1 0,-1-1-1,1 1 1,0 0-1,-1 0 1,1-1 0,0 1-1,-1 0 1,1 0-1,0 0 1,0 0 0,0 0-1,0 1 1,0-1-1,0 0 1,0 0 0,0 1-1,0-1 1,1 1 0,-2 1-1,-3 8 190,1 0 0,0 0 0,1 0-1,0 1 1,1-1 0,-2 22 0,4 73-827,1-92 577,1 29-165,2 0 1,19 80-1,-18-101-13,2 0 1,0 0-1,2-1 1,0 1-1,1-2 1,2 0-1,13 20 1,-22-36-69,0-1 0,0 0 0,0 0 0,0-1 1,1 1-1,-1 0 0,1-1 0,-1 0 0,1 0 1,0 0-1,0-1 0,0 1 0,0-1 0,0 0 0,0 0 1,0 0-1,0 0 0,1-1 0,-1 0 0,0 0 1,0 0-1,1 0 0,-1-1 0,0 1 0,4-2 1,1-1 2,0 1 0,0-1 0,-1-1 0,1 0 1,-1 0-1,0 0 0,0-1 0,-1 0 0,0-1 1,11-9-1,1-6-40,0-1 0,-1-1-1,21-35 1,39-83 204,-31 52 982,-35 66 9,-11 21-593,-3 6-76,-18 41-118,-88 242-292,94-250 0,-19 72 0,30-94 0,0 1 0,1 0 0,0 0 0,2 0 0,0 0 0,0 0 0,4 21 0,-2-29-11,0-1-1,0 1 1,1-1-1,0 0 1,0 0-1,1 0 1,0 0-1,0-1 1,0 1 0,1-1-1,0 0 1,0-1-1,1 1 1,0-1-1,-1 0 1,2 0 0,-1-1-1,0 0 1,1 0-1,0 0 1,0-1-1,0 0 1,0-1-1,16 4 1,-2-1-631,0-2 0,0-1 0,0 0-1,0-1 1,1-2 0,-1 0 0,0-1 0,22-5 0,87-26-5621,-61 14 983,46-11-6895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0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382 312 5380,'4'-30'17595,"-6"28"-17637,1 0 43,1 1 0,-1 0 0,1 0 0,-1 0 1,0 1-1,1-1 0,-1 0 0,0 0 0,1 1 0,-1-1 0,0 0 0,0 1 0,0-1 0,0 1 0,1-1 1,-1 1-1,0-1 0,0 1 0,0 0 0,0 0 0,0-1 0,-2 1 0,1-1 194,2-18-305,0 6 43,-1 13 66,1-1 0,0 1 0,0 0 0,-1 0 1,1 0-1,0 0 0,-1 0 0,1 0 1,0 0-1,0 0 0,-1 0 0,1 0 0,0 0 1,0 0-1,-1 0 0,1 0 0,0 1 1,-1-1-1,1 0 0,0 0 0,0 0 0,-1 0 1,1 0-1,0 1 0,0-1 0,0 0 1,-1 0-1,1 0 0,0 1 0,0-1 0,0 0 1,0 0-1,-1 0 0,1 1 0,0-1 1,0 0-1,0 0 0,0 1 0,0-1 0,0 0 1,0 1-1,0-1 0,-5 7 179,6-7-107,13-12-112,5-4 6,-14 11 35,0 1-1,0-1 1,0 0-1,0-1 0,-1 1 1,0-1-1,0 0 0,3-7 1,12-17 0,-9 17 135,-2-2 0,0 1-1,12-29 1,-13 25-7,2 1 215,-5 6 1585,-24 20-573,-7 6-526,1 1 0,-47 39-1,53-37-529,1 1-1,0 0 1,1 2-1,2 0 0,0 1 1,1 0-1,2 2 1,-17 35-1,25-47-288,1 0-1,0 0 1,1 1-1,1-1 1,0 1 0,0 0-1,1 0 1,1-1-1,0 1 1,1 0 0,0 0-1,1-1 1,0 1-1,1-1 1,0 1 0,1-1-1,1 0 1,0 0-1,13 21 1,10 9-10,47 53 0,-47-63 0,-1 3 0,36 62 0,-59-92 0,-1 0 0,0 1 0,0 0 0,-1 0 0,0 0 0,0 0 0,0 0 0,-1 0 0,0 1 0,0-1 0,0 0 0,-1 1 0,0-1 0,0 1 0,-1-1 0,0 0 0,0 1 0,0-1 0,-1 0 0,0 0 0,0 0 0,0 0 0,-1 0 0,0 0 0,0-1 0,-1 1 0,1-1 0,-1 0 0,0 0 0,-1 0 0,-8 7 0,5-5 6,-1 0-1,1-1 1,-1 0 0,-1-1-1,1 0 1,-1 0 0,-20 6-1,-3-2-347,-35 6 1,55-12 62,4-2-135,0 1 0,-1-1 0,1-1 0,0 0 0,-1 0 0,1-1 0,0 0 0,-1-1 0,1 0 0,0 0 0,-13-6 0,16 5-115,0 1 1,1-1 0,-1-1-1,1 1 1,0-1 0,0 0-1,-5-6 1,6 6-366,1 0-1,0 0 1,0 0-1,1 0 1,-1 0 0,1-1-1,0 1 1,0-1 0,-2-8-1,-1-8-9832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0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11 112 13029,'-10'-39'10169,"20"27"-8617,0 0-284,17 9-336,23-6-251,4 3-493,2 0-985,11 3-531,14-6-1020,-4 0-1076,7 6-2493,13 3-5104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0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19 14281,'-8'-6'967,"-7"-6"5388,30 34-2654,1 0-2965,6-3-50,0 1-25,-1 0 0,34 41 1,-49-53-597,0 0 1,-1 1 0,0 0 0,-1 0-1,1 0 1,-2 0 0,0 1 0,0-1 0,0 1-1,-1 0 1,-1 0 0,1 12 0,-2-2-3,-1 0-1,-1-1 1,-1 1 0,-1-1 0,0 0 0,-1 0 0,-2 0-1,0 0 1,-12 22 0,-12 16 50,-57 78-1,8-15 13,77-114-117,0-1 0,1 1 0,0-1-1,-1 1 1,2 0 0,-3 11-1,5-17-7,1 1-1,-1-1 0,0 1 0,1-1 1,-1 1-1,1-1 0,-1 0 0,1 0 1,-1 1-1,0-1 0,1 0 0,-1 0 1,1-1-1,-1 1 0,4-1 0,-4 1-6,19-3-257,-1 0-1,0-1 0,0-1 1,29-12-1,76-40-2306,-84 38 1656,124-57-3971,-52 28-2245,-11 4-3637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1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83 118 12945,'-52'-56'2380,"23"27"5191,29 27-7290,0 1 0,-1-1 0,1 0 0,0 1 0,0-1 0,0 0 0,0 1 0,0-1 0,1 0 0,-1 1 0,0-1 0,1 0 0,-1 1 0,2-3 0,-1-2 2085,21 101 906,2 19-3254,-3 130-18,-16-146 0,24 133 0,-26-216 0,1-1 0,0 1 0,1-1 0,1 1 0,0-2 0,8 15 0,-11-24 0,0 1 0,0-1 0,1 1 0,-1-1 0,1 0 0,0 0 0,0-1 0,0 1 0,0-1 0,1 0 0,-1 0 0,1 0 0,0-1 0,0 0 0,0 0 0,0 0 0,0 0 0,1-1 0,8 2 0,-2-3 0,0-1 0,0 0 0,0 0 0,0-1 0,0-1 0,-1 0 0,1 0 0,-1-1 0,0-1 0,0 0 0,0 0 0,-1-1 0,1-1 0,-1 1 0,-1-2 0,10-8 0,14-15 0,0-1 0,50-67 0,-65 77 0,28-47 0,-99 134 0,7-9 0,20-24 0,2 2 0,-32 61 0,50-84 0,0 1 0,1 0 0,1 0 0,0 1 0,1-1 0,0 1 0,1 0 0,0-1 0,1 1 0,0 0 0,1 0 0,3 23 0,-2-31-2,0-1 0,0 1 0,1 0 0,0-1 1,0 1-1,0-1 0,0 1 0,1-1 0,0 0 0,-1 0 0,2 0 0,-1 0 1,0-1-1,1 1 0,-1-1 0,5 3 0,0-1 11,0-1 0,-1 0 0,1 0-1,0-1 1,1 0 0,-1 0 0,1-1 0,11 2 0,11-1-128,0-2 1,0 0 0,0-2 0,32-6 0,-12 0-2986,67-20 0,-4-5-5635,-109 30 8162,101-26-13139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2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166 193 7813,'-6'-4'1210,"0"0"0,0 1 1,0-1-1,0 2 0,-1-1 1,-6-1-1,-9-4 1197,20 7-1463,-1-1-90,-2 0-904,-23-13 2599,26 14-2300,1 1 0,0-1 0,0 0 1,0 0-1,0 0 0,0 0 0,0 0 1,0-1-1,0 1 0,0 0 1,0 0-1,0-1 0,1 1 0,-1 0 1,1-1-1,-1 1 0,1-1 0,-1 1 1,1-1-1,0-1 0,-26-13 502,21 22-723,-3 6-67,8-11 37,0-1 0,1 1 0,-1-1 0,0 1 0,0-1 0,0 1 0,1-1 0,-1 1 0,0-1 0,1 0 0,-1 1 0,0-1 0,1 1 0,-1-1 0,0 0 0,1 1 0,-1-1 0,1 0 0,-1 1 0,0-1 0,1 0 0,-1 0 0,1 1 0,-1-1 0,1 0 0,-1 0 0,1 0 0,0 0 0,2 1-10,0 0 0,-1-1-1,1 1 1,0-1 0,-1 0-1,1 0 1,0 0-1,0 0 1,0 0 0,-1 0-1,1-1 1,0 0 0,-1 1-1,5-3 1,-4 2-22,16-2 1,-15 3 18,-1-1 0,0 0 0,0 0 0,0-1 0,1 1 0,-1 0 0,0-1 0,-1 0 0,1 0 0,0 0 0,2-2 0,-3 2 51,1 1-86,-1 0 51,1-1 0,0 0 0,-1 1 0,1-1 0,-1 0-1,0 0 1,1 0 0,-1-1 0,0 1 0,0-1 0,-1 1 0,1-1 0,2-3 0,2-3 4,-5 7-8,0-1 15,0 0 0,1-1 0,-1 1 0,0 0 1,1 0-1,0 0 0,3-5 0,4-7 150,-8 6 1400,-8 16-933,-13 18 47,5 2-358,1 0-1,2 1 1,-15 43-1,-17 95-517,28-103 297,7-22-97,0 0 0,3 1 0,-2 75 0,9-92 0,0 0 0,1-1 0,2 1 0,0-1 0,2 0 0,1 0 0,17 42 0,-15-47 0,0-1 0,2-1 0,0 0 0,0 0 0,2-1 0,0 0 0,1-1 0,25 21 0,-29-28 0,0-1 0,1 0 0,0 0 0,0-1 0,0-1 0,1 0 0,0-1 0,0 0 0,0 0 0,0-1 0,1-1 0,-1 0 0,1-1 0,24 0 0,-34-2 0,1 1 0,-1 0 0,0-1 0,0 0 0,0 0 0,0 0 0,1 0 0,-1 0 0,0 0 0,-1-1 0,1 0 0,4-2 0,-6 3 0,-1 0 0,1 1 0,-1-1 0,1 0 0,-1 0 0,1 1 0,-1-1 0,1 0 0,-1 0 0,0 1 0,1-1 0,-1 0 0,0 0 0,0 0 0,0 0 0,1 0 0,-1 0 0,0 1 0,0-1 0,0 0 0,-1 0 0,1 0 0,0 0 0,0 0 0,0 0 0,-1 1 0,1-1 0,0 0 0,-1 0 0,1 0 0,-1 1 0,1-1 0,-1 0 0,1 0 0,-1 1 0,1-1 0,-1 0 0,0 1 0,1-1 0,-1 1 0,0-1 0,1 1 0,-1-1 0,0 1 0,0 0 0,-1-1 0,-10-7 26,-1 0 0,0 1 1,-1 0-1,0 1 0,0 1 0,-27-7 0,-93-10-1301,79 16-1803,47 5 2879,-14-5-4779,20 1 528,12-5-891,17-10-5304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3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12849,'-31'17'1851,"14"-9"-358,0 2 0,-18 13 0,30-19-951,-1 1 0,1 0 0,0 0-1,0 0 1,1 1 0,0 0 0,0 0 0,0 0 0,-5 10 0,0 6 334,0 0 0,2 0-1,0 1 1,2 0 0,0 1 0,1-1-1,0 28 1,4-31-760,1 0 1,1-1-1,1 1 0,0-1 1,1 0-1,1 0 0,1 0 0,1-1 1,11 22-1,-3-13-114,0-1 0,2-1 0,0-1 0,2-1 0,1 0-1,32 28 1,-34-35-20,0 0 0,1-2-1,1-1 1,1 0-1,0-1 1,0-2 0,1 0-1,36 11 1,-51-19-48,1 0 0,0-1 0,0 0 0,0 0 0,0-1 0,0 0 0,0 0 0,0-1 0,0 0 0,0 0 0,0-1 0,-1 0 0,1 0 0,11-5 1,-15 4 40,1 0 1,-1 0 0,1 0 0,-1 0 0,0 0 0,0-1 0,0 0 0,-1 0 0,0 0 0,1 0 0,-1 0 0,0-1 0,-1 1 0,1-1 0,-1 0 0,0 0 0,0 0-1,-1 0 1,0 0 0,1 0 0,-2-1 0,2-7 0,-2-2 3,-1-1 1,0 0-1,-1 1 0,-1-1 0,0 1 1,-1 0-1,-1 0 0,0 0 0,-1 1 1,0-1-1,-2 1 0,1 1 0,-2 0 0,-11-15 1,-6-5-143,-2 1 0,-1 1 0,-1 1 1,-35-25-1,47 41-491,0 0 0,-1 2 1,0 0-1,-29-13 1,31 19-1310,-1-1 0,0 2 0,-23-4 0,13 4-4111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3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 13485,'-1'3'354,"-1"1"0,0-1 0,0 1 0,0-1 0,0 0 0,-1 0 1,1 0-1,-1 0 0,0 0 0,0 0 0,0-1 0,0 1 0,0-1 0,-7 3 0,-16 15 1515,8-1-232,0 0 0,-28 41 0,34-42-1233,0 2 0,2-1 0,0 1 0,1 1 0,1-1-1,-9 39 1,-21 160 689,34-182-1554,2 0-1,2 0 1,9 74 0,-8-97 113,2 0 1,0-1 0,1 1 0,9 24 0,-11-35 286,-1 0 0,1 0 0,-1 0 0,1 0 0,0 0 0,0-1 0,1 1 0,-1-1 0,1 1 0,-1-1 0,1 0 0,0 0 0,-1 0 0,1 0 0,0 0 0,0-1-1,1 1 1,-1-1 0,0 0 0,0 0 0,1 0 0,-1 0 0,0-1 0,1 1 0,4-1 0,1 0-96,1-1 0,-1 0-1,16-5 1,-21 5 43,16 4 141,-20-3-8,1 0-1,0 0 1,-1 0-1,1 0 1,-1 0-1,1 0 1,0 0 0,-1 0-1,1 0 1,-1 1-1,1-1 1,-1 0-1,1 0 1,-1 1-1,1-1 1,-1 0-1,1 1 1,-1-1 0,1 0-1,-1 1 1,1-1-1,-1 1 1,1-1-1,-1 0 1,0 1-1,1-1 1,-1 1-1,0-1 1,0 1-1,1 0 1,-1-1 0,0 2-1,-8 18 1368,1-6-902,5-11-377,1-1 1,0 0 0,0 1-1,0-1 1,0 1-1,0 0 1,1-1 0,-1 1-1,1 0 1,-1-1 0,1 1-1,0 0 1,0 0-1,1-1 1,0 5 0,0-4-70,1-1-1,-1 0 1,1 0 0,0 0 0,-1-1 0,1 1 0,0 0 0,0-1-1,1 1 1,-1-1 0,0 0 0,0 1 0,1-1 0,-1 0 0,0 0 0,1-1-1,3 2 1,7 2-88,1-1 0,0 0-1,1-1 1,-1-1-1,15 0 1,77-5-1507,-64 1 825,119-11-3674,-31 2-3292,-24 6-3120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6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68 6653,'8'6'8538,"-14"-21"2657,1 3-9824,7 10-1782,14-18 337,-14 18 243,5-10-175,-7 12 19,1 0 0,-1 0 0,0-1 1,0 1-1,1 0 0,-1 0 1,0 0-1,0 0 0,0-1 0,0 1 1,1 0-1,-1 0 0,0-1 1,0 1-1,0 0 0,0 0 1,0 0-1,0-1 0,1 1 0,-1 0 1,0-1-1,0 1 0,0 0 1,0 0-1,0-1 0,0 1 0,0 0 1,0 0-1,0-1 0,0 1 1,-1 0-1,1 0 0,0-1 1,0 1-1,0 0 0,0 0 0,0-1 1,0 1-1,0 0 0,-1 0 1,1 0-1,0-1 0,0 1 0,0 0 1,0 0-1,-1-1 0,-15 3 304,-21 14 95,24-7-206,1 0 1,0 1 0,1 0-1,0 1 1,-19 24-1,-39 66 748,59-85-835,-4 6 59,2 0 0,1 1 0,0 0 0,-9 32 0,17-44-127,0 1 0,0 0 0,1 0 1,1 0-1,0 0 0,0 0 0,1 0 1,1 0-1,0 0 0,1 0 0,3 12 0,-1-10-33,2-1-1,-1-1 1,2 1-1,0-1 1,0 0-1,1 0 1,1-1-1,0 0 1,18 17 0,10 4-31,60 41 1,-50-40 24,-8-4-12,91 71 0,-109-83 0,-2 2 0,0 0 0,-1 1 0,15 23 0,-28-37 0,-1 1 0,0 0 0,0 0 0,-1 0 0,0 0 0,-1 0 0,1 1 0,-1-1 0,-1 1 0,1 0 0,-1-1 0,-1 1 0,1 0 0,-1 0 0,-1-1 0,1 1 0,-1 0 0,-1 0 0,1-1 0,-1 1 0,-1-1 0,1 1 0,-1-1 0,-1 0 0,1 0 0,-1 0 0,-1-1 0,1 0 0,-1 1 0,0-1 0,0-1 0,-7 7 0,-11 9 7,-1-1 0,-1-1 0,-1-1 0,-1-2 0,0 0 0,-31 12 0,6-6-211,-1-3 0,-81 18 0,134-37 145,-13 3-430,1 0 0,-1-1-1,1-1 1,-22 1 0,31-2 121,0-1-1,-1 1 0,1-1 1,0 0-1,0 1 1,0-1-1,0-1 1,0 1-1,0 0 1,-4-4-1,5 4-209,0-1 1,1 1-1,-1-1 1,1 0-1,-1 1 1,1-1-1,0 0 0,0 0 1,-1 0-1,1 0 1,1 0-1,-1 0 1,0 0-1,0-1 0,1 1 1,-1 0-1,1-3 1,-3-27-11688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2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7 115 11041,'-6'-48'2348,"6"29"-412,0-2 869,6 9-1905,4-3-520,10 21-884,17 15-744,-13 3-513,13 13-2883,-7 5-3625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17 103 14101,'-17'-42'6961,"30"36"-5565,8-3-336,15 3-588,31-3-644,-3 3-572,10 3-972,-1-9-1000,11 3-2849,10 12-4528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403 0 16950,'-93'55'6279,"85"-49"-5664,1 0 0,0 0 0,0 1 1,1 0-1,0 0 0,0 0 0,0 1 0,1-1 1,1 2-1,-1-1 0,-5 14 0,-3 11 463,-17 62 0,16-36-1078,3 1 0,-3 67 0,5 125 0,9-204 0,2 1 0,2-1 0,13 56 0,-13-84 0,2-1 0,0 1 0,1-1 0,1 0 0,1-1 0,1 0 0,0 0 0,1-1 0,1 0 0,17 18 0,-22-28 0,1 0 0,-1 0 0,1-1 0,1 0 0,-1 0 0,1-1 0,0 0 0,0-1 0,1 0 0,-1 0 0,1-1 0,0 0 0,0-1 0,12 2 0,-14-3 0,0-1 0,0 0 0,0 0 0,1-1 0,-1 0 0,0 0 0,0-1 0,0 1 0,0-2 0,0 0 0,0 0 0,-1 0 0,0-1 0,1 0 0,-1 0 0,0-1 0,9-7 0,-14 10 0,0 0 0,-1 0 0,1 0 0,0 0 0,0 0 0,-1 0 0,0 0 0,1 0 0,-1-1 0,0 1 0,0-1 0,0 1 0,0-1 0,-1 1 0,1-1 0,0 1 0,-1-1 0,0 0 0,0 1 0,0-1 0,0 0 0,0 1 0,-1-1 0,1 0 0,-1 1 0,1-1 0,-1 1 0,0-1 0,0 1 0,0-1 0,0 1 0,-2-3 0,-1 0 0,0-1 0,0 1 0,0 0 0,0 1 0,-1-1 0,0 1 0,0-1 0,0 2 0,0-1 0,-1 0 0,1 1 0,-8-3 0,-10-2 18,-1 0 0,0 2-1,0 1 1,0 0 0,-1 2 0,-29 0 0,20 3-328,0 1 0,1 2 1,0 1-1,-36 10 1,66-14 74,-53 18-1977,30-3-1574,9 5-5853,7 1-2849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67 14197,'-51'-35'2818,"5"3"8540,45 34-11143,1-1 0,-1 1 1,0-1-1,1 1 0,-1 0 0,1-1 0,-1 1 0,1 0 0,0-1 0,-1 1 0,1 3 1,-1 7 269,-17 80 148,-5 103 0,11-85-572,3-23-61,3 0 0,4 0 0,4 1 0,3-1 0,18 87 0,-20-162 0,-1 0 0,1-1 0,1 1 0,0-1 0,1 0 0,0 0 0,11 18 0,-13-25 0,0-1 0,0 1 0,1-1 0,-1 1 0,1-1 0,0 0 0,0 0 0,0-1 0,0 1 0,0-1 0,0 0 0,1 0 0,-1 0 0,1-1 0,0 1 0,-1-1 0,1 0 0,0-1 0,-1 1 0,1-1 0,8 0 0,6-2 0,-1-1 0,0 0 0,0-1 0,0-1 0,0-1 0,-1-1 0,0 0 0,0-1 0,-1-1 0,17-11 0,20-17 0,71-65 0,-112 93 0,31-32 0,-28 26 0,0 1 0,1 0 0,1 1 0,25-14 0,-42 26 0,1 1 0,-1 0 0,0 0 0,1-1 0,-1 1 0,0 0 0,1 0 0,-1 0 0,0-1 0,1 1 0,-1 0 0,0 0 0,1 0 0,-1 0 0,0 0 0,1 0 0,-1 0 0,1 0 0,-1 0 0,0 0 0,1 0 0,-1 0 0,0 0 0,1 0 0,-1 0 0,1 0 0,-1 1 0,0-1 0,1 0 0,-1 0 0,0 0 0,1 0 0,-1 1 0,0-1 0,0 0 0,1 0 0,-1 1 0,0-1 0,0 0 0,1 1 0,-1-1 0,0 0 0,0 1 0,0-1 0,1 0 0,-1 1 0,0 0 0,-1 27 0,-2-14 0,0-1 0,-11 26 0,-51 91 0,-41 52 0,88-150 0,-45 91 0,56-106 0,1 0 0,0 0 0,1 0 0,0 1 0,-2 23 0,7-36 0,0-1 0,0 1 0,0-1 0,0 0 0,1 1 0,-1-1 0,1 0 0,1 0 0,-1 1 0,0-1 0,1 0 0,0 0 0,0 0 0,0 0 0,0-1 0,1 1 0,-1-1 0,1 1 0,0-1 0,5 5 0,-3-4 0,1 0 0,-1-1 0,1 1 0,0-1 0,0 0 0,0-1 0,0 1 0,1-1 0,-1 0 0,1-1 0,-1 0 0,8 1 0,9-1-345,0-1 0,1-1-1,-1-1 1,0-2 0,-1 0 0,1-1 0,-1-1 0,1-1-1,25-13 1,71-39-5250,-7-8-3448,-35 19-2650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5:47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52 8589,'0'0'11129,"-6"-15"-9197,-4 3 4301,0 0-13466,0 0 1112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46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201 79 6165,'0'0'1662,"-3"0"-57,-13 0 279,8-1-857,0 1 1,-1 1 0,1-1 0,0 1 0,-16 5-1,4-1-219,1 1 0,1 1 0,-1 1-1,-20 12 1,37-19 924,168-15-768,-103 6-853,368-25-435,130-17-7386,-449 35 2550,-1 3-2990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46.7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483 202 5713,'-75'-33'1839,"65"28"-1109,0 0 0,1-1 0,0 0 0,0 0 1,0-1-1,1 0 0,0 0 0,-10-14 0,-18-14 1757,15 18-1110,-1 2 0,-26-15 0,45 28-947,1 18 452,2-15-850,-1 1 0,1-1 0,0 1 0,0 0 0,0-1 1,0 1-1,0-1 0,0 1 0,0 0 0,0-1 0,1 1 0,-1-1 0,1 3 0,8 15 154,0-1 0,1 0 0,1 0 0,26 31 0,3 4 61,-3 2 23,-3 1 0,37 81 0,-61-113-226,-1 0 0,-1 1 1,-1-1-1,-1 2 0,-2-1 0,0 1 0,-2-1 1,-1 1-1,-2 28 0,-3-9-20,-2-2 0,-3 1 0,-1-1 0,-18 49-1,3-29-414,-2-1-1,-38 62 1,-134 223-5875,136-232 621,5 7-3336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47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91 10681,'-23'-9'11010,"27"8"-9982,52-9 18,1 2 0,112 0 0,-81 5-801,124-6-862,189-9-3542,-132 0-6206,-178 11 2388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47.5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436 1 11073,'-1'0'74,"0"0"0,1 0 1,-1 0-1,0-1 0,0 1 0,1 0 1,-1 0-1,0 0 0,0 0 0,1 0 1,-1 0-1,0 0 0,1 0 0,-1 1 0,0-1 1,0 0-1,1 0 0,-1 1 0,0-1 1,1 0-1,-1 1 0,1-1 0,-1 1 0,0-1 1,1 0-1,-1 1 0,1 0 0,-1-1 1,1 1-1,-1-1 0,1 1 0,0-1 1,-1 1-1,1 0 0,0-1 0,-1 1 0,1 0 1,0 0-1,0-1 0,0 1 0,-1 0 1,1-1-1,0 1 0,0 0 0,0 0 1,0-1-1,0 1 0,1 0 0,-1 1 0,0 0 91,0 0-1,0 0 0,0 0 0,0 0 0,0-1 0,0 1 1,-1 0-1,1 0 0,-1 0 0,1 0 0,-1 0 0,0-1 1,0 1-1,-2 3 0,0 0 93,-1 1-1,1 0 1,0 0-1,1 0 1,-1 1 0,1-1-1,0 0 1,1 1-1,0 0 1,0-1 0,0 1-1,1 0 1,0 12-1,3 7 23,1 0-1,9 34 0,-3-13 79,11 48 81,-8-41-206,9 76 0,-17 35-54,-6-142-157,-1 1 0,-2-1 1,0 0-1,-1 0 0,-9 22 0,-3-2-123,-2-1-1,-2-2 1,-1 0-1,-39 51 1,13-29-2611,-95 96 0,83-95-2787,11-2-3316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47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67 12193,'-47'-33'1692,"30"24"-220,4 0-295,-7 6-225,3-6-224,-3 9-476,3-3-724,-10 3-1084,4 0-3269,3 6-3804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3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1504 0 6189,'0'0'4603,"-2"2"-3772,-1 1-649,0 0 0,0 0 0,0 0 0,0 0 0,0 1 0,1-1 0,0 1 0,0 0 0,0 0 0,0 0 0,0 0-1,1 0 1,0 0 0,-1 6 0,-11 73 1141,7-36-474,-100 460 2868,-5-104-2704,85-312-862,-59 192 166,-87 263 89,141-450-342,-116 376 163,-298 1419 112,399-1608-318,12 2-1,3 379 1,64 273-13,-21-741-497,-14 220 1,-3-344-349,-3 0 0,-3-1 0,-3 0 0,-4-1 0,-2 0 0,-42 95 0,49-141-800,0 1-1,-2-2 1,-29 37-1,9-20-4820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8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31 100 9093,'-9'-30'2432,"7"24"-212,0-15 1793,1 18-3071,1-1 0,-1 1 1,0 0-1,0 0 1,0-1-1,-1 1 0,1 0 1,-4-6-1,0 2 1760,6 21-2075,1 0 0,0 0 1,1 0-1,1 0 1,8 23-1,8 29-565,19 215 76,-12-68-1688,-24-196 497,-1 0-1,-1 0 1,-1-1 0,-1 1 0,-2 19-1,-14 38-10352,13-58 761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5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1 698 5260,'36'-2'1414,"-34"1"-1222,1 1-1,-1-1 1,0 0 0,0 1 0,1-1-1,-1 0 1,0 0 0,0 0 0,0-1-1,0 1 1,0 0 0,0-1 0,-1 1-1,1-1 1,2-2 0,8-7 610,-2 7-512,0 0 0,1 1 1,0 0-1,0 1 0,15-2 0,-1 0-21,317-35 1811,2 26-1292,-285 12-667,2091-127 629,-97-95-694,-893 24-58,-1094 186-5,-1 3 0,1 2 0,1 3 0,-1 3 0,1 4 0,120 16 0,-142-7-8,31 6 28,-15-3 43,101 11 0,-84-14-111,-74-11 138,26 8-81,-27-7-9,-26 20-46,14-12 65,0-1 0,0 1 0,1 1 0,0-1 0,-12 21 0,11-14 18,-26 44 534,-36 82 0,-17 99 596,-78 364 60,125-407-919,-19 274-1,56-414-257,-2 135 152,11-37-66,14 212 180,-3-93 2,-9-119-206,-4 77 15,1 13-40,43 255 18,-43-416 32,-1-26 53,10 62 0,3 26 191,1 6-180,4-15 57,22 100-75,118 352 294,-18-89-366,-35 8-129,58 528 10,-145-888 20,-6 1-1,-7 0 1,-17 221-1,-41 147 294,-22 58 639,58-387-688,6-52-178,2 227 105,7-314-113,13 73 0,-9-83-56,1 54 1,1 16 27,-5-79 12,-4 46 1,1-16 2,-2-6 10,1-8-521,4-19-3823,-16-95-4445,2 24-947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88 151 8209,'-2'-2'4593,"-51"-34"3698,24 18-4626,26 16-2497,3-18 677,0 18-1763,0 0 0,0 0-1,0 0 1,0 0 0,0 0 0,1 0 0,-1 0-1,1 0 1,-1 0 0,1 1 0,0-1-1,-1 0 1,1 0 0,0 1 0,0-1-1,1 0 1,-1 1 0,0-1 0,0 1-1,4-3 1,-1 1 3,0 0 1,0 1-1,1-1 0,-1 1 0,1 0 0,0 0 0,9-2 0,4 0-186,-1 1 1,1 1-1,28 0 0,-4 3-1377,0 1-1,0 2 1,46 12-1,-63-10-1237,1 1-1,-2 2 0,36 16 0,-7 6-7284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94 11933,'-47'-6'4364,"30"0"-2047,1 3 3747,36-6-5216,30-3-340,17 9-860,13-3-320,14-7-628,10 1-772,16 3-584,24 0-3001,14 3-4684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97 10161,'1'-4'470,"0"1"1,0-1-1,-1 1 1,1-1-1,-1 0 1,0 1-1,0-1 0,0 1 1,0-1-1,-1 0 1,1 1-1,-1-1 1,0 1-1,0-1 1,0 1-1,-1-1 0,1 1 1,-1 0-1,-4-6 1,5 6 1597,0 2-1853,0 0 0,1 0 0,-1 0 0,1 0 0,-1 0-1,0 0 1,0 0 0,0 1 0,0-1 0,1 0 0,-1 0 0,0 1 0,0-1 0,0 0 0,-2 0-1,-2-3 3687,7 25-3173,-2 0 0,0 0 0,-1 0 0,-8 40 1,3-16-580,3-25-149,-2 11 0,2 0 0,1 1 0,1-1 0,2 1 0,5 35 0,1-29 0,2-1 0,1 0 0,2 0 0,1-1 0,27 51 0,19 9 0,-39-66 0,-2 0 0,0 2 0,16 42 0,-32-69 0,0 0 0,-1 0 0,0 0 0,0-1 0,-1 1 0,1 0 0,-1 0 0,0 0 0,0 0 0,-1 0 0,0 0 0,0 0 0,0 0 0,0-1 0,0 1 0,-1 0 0,0-1 0,0 1 0,-1-1 0,1 0 0,-1 1 0,0-1 0,0-1 0,0 1 0,0 0 0,-1-1 0,1 1 0,-1-1 0,0 0 0,-7 3 0,-9 7 0,-2-1 0,1-2 0,-2 0 0,-39 12 0,57-21 0,-299 72-285,244-62-546,56-10 334,0 0 0,0-1 0,0 1 0,0-1 0,0 0-1,0-1 1,0 1 0,-7-2 0,10 2 305,1-1-1,-1 1 1,0 0-1,1 0 1,-1-1-1,1 1 0,-1 0 1,0-1-1,1 1 1,-1-1-1,1 1 1,-1 0-1,1-1 1,-1 1-1,1-1 0,0 0 1,-1 1-1,1-1 1,-1 0-1,1 0-171,0 0 0,0 0 1,0 1-1,0-1 0,0 0 0,0 0 0,0 1 0,0-1 0,1 0 0,-1 0 0,0 1 0,0-1 0,1 0 0,-1 0 1,0 1-1,1-1 0,-1 0 0,1 1 0,-1-1 0,2 0 0,22-27-12336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11117,'0'12'2324,"26"-33"-364,-12 15-415,16-3-301,27 0-320,-7-1-164,10 7-612,11-3-612,12 3-824,8-3-677,9 6-2815,4 3-3761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2 12893,'-24'-2'1547,"-37"3"0,58-1-1295,1 0 0,-1 1 0,1-1 0,-1 1 0,1 0 0,-1 0 0,1 0 0,-1 0 0,1 1 1,0-1-1,-1 1 0,1-1 0,0 1 0,0 0 0,0-1 0,1 1 0,-1 0 0,0 0 0,-1 4 0,-1 0 437,1 1-1,0-1 1,1 1-1,-1 0 1,0 8-1,-2 2-90,-50 181 4792,46-154-4830,3 1-1,-3 76 1,9-95-575,1-1 0,1 1 1,2-1-1,0 0 0,2 0 0,9 25 1,-9-33 18,1 0 0,1-1 1,1 0-1,0 0 1,1-1-1,1 0 1,0-1-1,1 0 1,19 17-1,-22-24-4,1 0 0,-1 0 0,1-1 0,0 0 0,0-1 0,1 0 0,-1 0 0,1-1 0,0-1 0,1 0 0,-1 0 0,0-1 0,1-1 0,11 1 0,-16-2 0,-1 0 0,1-1 0,-1 1 0,1-1 0,-1 0 0,0-1 0,1 1 0,-1-1 0,0-1 0,0 1 0,0-1 0,-1 0 0,1 0 0,-1-1 0,1 0 0,-1 0 0,0 0 0,-1 0 0,1-1 0,-1 0 0,0 0 0,0 0 0,0 0 0,-1-1 0,1 1 0,2-9 0,0-1 0,-2 0 0,0-1 0,-1 1 0,0 0 0,-1-1 0,-1 0 0,0 1 0,-1-1 0,-1 0 0,-1 0 0,-4-21 0,-1 6 0,-2 0 0,-1 0 0,-1 1 0,-24-46 0,18 46 14,0 1 0,-2 1 0,-2 0 0,0 2-1,-42-41 1,50 55-222,-1 0-1,0 0 0,-1 1 1,0 1-1,-1 1 0,0 0 0,-1 1 1,1 1-1,-1 0 0,-1 1 1,1 1-1,-22-3 0,28 6-264,1 2 0,-1 0 0,1 0 0,-1 0 0,1 2 0,-1-1-1,1 1 1,-14 5 0,17-5-231,0 1-1,0 1 0,1-1 1,-1 1-1,-6 5 0,8-5-403,0 0-1,0 1 0,1-1 1,-1 1-1,1 0 1,-5 8-1,-15 33-9798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8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22 11709,'-1'-3'5249,"-15"-15"-1380,16 18-3795,0 0 0,0 0 1,-1 0-1,1 0 0,0 0 0,0 0 0,0 0 0,0 0 1,-1 0-1,1 0 0,0 0 0,0 0 0,0 0 0,0 0 0,-1 0 1,1 0-1,0 0 0,0 0 0,0 0 0,0 0 0,0 0 1,-1 0-1,1 1 0,0-1 0,0 0 0,0 0 0,0 0 0,0 0 1,0 0-1,-1 0 0,1 1 0,0-1 0,0 0 0,0 0 1,0 0-1,0 0 0,0 0 0,0 1 0,0-1 0,0 0 1,0 0-1,0 0 0,0 0 0,0 1 0,0-1 0,0 0 0,0 0 1,0 0-1,0 0 0,0 1 0,0-1 0,0 0 0,0 0 1,0 0-1,8 46 5162,-4-26-5701,17 150 3314,-8 83-2710,-9-151-37,9 85-102,-8-148 0,1 0 0,21 66 0,-24-94 0,1 0 0,0-1 0,1 0 0,0 0 0,1 0 0,10 15 0,-13-21 0,1-1 0,-1 0 0,0 0 0,1 0 0,-1 0 0,1-1 0,0 1 0,0-1 0,0 0 0,0 0 0,1-1 0,-1 1 0,0-1 0,1 0 0,-1 0 0,1 0 0,-1-1 0,1 1 0,8-2 0,-5 1 0,1-1 0,-1 0 0,1-1 0,-1 0 0,1 0 0,-1-1 0,0 0 0,0-1 0,-1 1 0,13-9 0,-7 3 0,-1-1 0,0 0 0,-1 0 0,0-2 0,12-15 0,4-9 0,-3-2 0,33-63 0,-53 89 0,-10 14 0,-8 13 0,13-10 4,-1-1 0,1 1 0,1 0 0,-1-1 0,0 1 0,1 0 0,0 0 0,1 0 0,-1-1 0,1 1 0,-1 0 0,1 0 0,1-1 0,-1 1 0,1-1-1,0 1 1,0-1 0,0 0 0,0 0 0,1 0 0,0 0 0,5 6 0,-1-1-168,2 0 0,-1 0 0,1-1-1,1 0 1,-1-1 0,1 0 0,0 0-1,12 4 1,17 6-1841,0-2 0,1-2 0,74 15 0,46-7-8865,-102-15 1364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84 197 9885,'-20'-37'1784,"14"16"148,-4 12-24,-11-15-175,11 15-177,0-9-188,4 3 1468,12-9-3012,4 3-676,0 12-928,4 0-1072,6 18-11506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3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7653,'1'3'2384,"4"44"1608,-1 0 0,-3 59 0,-15 99 761,10-157-3740,-49 382 3400,-3 46-3838,53-416-880,8 90 1,33 238-2555,-17-279 1417,0-56 48,-10-32-150,2 0-1,19 25 1,14 4-4933,10-7-5892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4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77 986 5717,'0'-2'190,"-1"0"0,0-1 0,0 1 0,0 0 1,0 0-1,0 0 0,0 0 0,0 0 1,-1 0-1,1 0 0,-1 0 0,0 0 1,1 1-1,-1-1 0,0 1 0,0-1 1,0 1-1,0 0 0,0 0 0,0-1 1,0 2-1,-1-1 0,-2-1 0,2 1 1039,-10-9 627,12 10-1700,1-1 0,-1 1 1,0-1-1,0 0 0,0 1 0,0-1 0,0 0 1,1 1-1,-1-1 0,0 0 0,1 0 1,-1 0-1,1 0 0,-1 1 0,1-1 0,-1 0 1,1 0-1,-1 0 0,1 0 0,0 0 0,0 0 1,-1 0-1,1 0 0,0-1 0,0 1 0,0 0 1,0 0-1,1-2 0,-1-1 100,0-1-1,0 1 1,0-1 0,0 1 0,-1-1-1,0 1 1,0-1 0,-3-7 0,3 10-72,6 3-106,87 11 5,1-4 1,100-3-1,-137-5-75,1081-49-678,781-137-3030,-1095 75 2702,-11-43 1534,-684 124-206,204-42 437,-280 67-657,-1 2 0,1 2 0,93 10 1,49 0-51,269-29-379,172-14-530,-152 10-7,-208 9 311,316-24-772,-475 28 1160,114-15 696,-176 25-920,-17 1-216,16-3-257,75-8-817,-127 12 1700,-1-1 1,1 0-1,0 0 0,0 0 0,0-1 0,0 1 0,0 0 0,0 0 0,0 0 0,-1-1 1,1 1-1,0 0 0,0-1 0,0 1 0,-1-1 0,1 1 0,0-1 0,0 1 0,-1-1 1,1 1-1,0-1 0,-1 0 0,1 1 0,-1-1 0,1 0 0,-1 0 0,1 1 1,-1-1-1,0 0 0,1 0 0,-1 0 0,0 0 0,1 1 0,-1-1 0,0 0 0,0 0 1,0 0-1,0 0 0,0 0 0,0 0 0,0 0 0,0 0 0,0 1 0,-1-1 0,1 0 1,0 0-1,0 0 0,-1 0 0,1 0 0,-1 1 0,1-1 0,-1 0 0,1 0 1,-1 1-1,1-1 0,-2 0 0,0-4 134,1 3 481,-3-17 778,-1 2-601,4 14 851,0 0-941,-5-17 460,5 19-191,6 12-403,-2-2-378,-1-1 1,0 1-1,0 0 0,0 1 0,-1-1 0,-1 0 1,0 12-1,-9 67 691,5-59-500,-7 40 535,-36 120-1,-39 61-212,86-248-727,-128 330 545,-38 109-1337,-12 120-2660,151-472 2417,-74 187-4055,45-131-499,16-26-2128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0 404 12461,'20'-81'2068,"-6"72"-264,6-12-247,17-10-149,-7 7-428,10-6-188,7 3-160,10-3-124,13 0-112,11 6-12,-1 3-392,4-4-300,-1 7-528,8 3-500,-4 3-472,-7 6-376,-6 12-2665,-10 6-3828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17 956 7033,'-6'-12'556,"1"1"307,-1 1 3661,29 5-2477,22-10-819,31-8-62,727-88 1102,-676 98-2159,4177-393 469,-3329 321-557,489-40-24,-161 19 102,-837 76-9,-395 26 138,-44 4-2958,-17 0 826,-30 6-4743,-1 0 105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58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1913 557 4524,'-15'-3'444,"12"2"-80,-1 1 1,1-1 0,0 0-1,0 1 1,-1 0-1,1 0 1,-6 0 0,5-18 1640,1 8-1567,-1 1 0,0-1 1,-1 1-1,0 0 0,0 0 1,-1 1-1,0 0 1,0 0-1,-1 0 0,0 1 1,0 0-1,-1 0 0,0 1 1,0 0-1,-1 0 1,0 1-1,0 0 0,0 0 1,-13-3-1,-9-1-64,0 2 0,0 2 0,-1 1 1,0 1-1,0 2 0,0 1 0,-34 4 0,-227 43 865,279-44-1184,-55 12 222,0 3 0,1 4-1,1 2 1,1 3 0,2 3 0,-97 61-1,109-56-21,2 2 0,2 1 0,1 4 0,2 1 0,2 1 0,2 3 0,-64 96 0,87-114-173,1 1-1,2 1 1,0 0-1,3 1 1,0 0-1,2 1 0,2 0 1,-6 43-1,11-52-50,2 1-1,0-1 1,2 1-1,0-1 1,2 0-1,1 0 0,0 0 1,2 0-1,1 0 1,1-1-1,1 0 0,15 28 1,-2-15-7,1-1-1,2-1 1,2-2 0,1 0-1,1-1 1,2-2 0,0-2-1,2 0 1,1-2 0,2-2-1,40 20 1,-2-5-10,2-4 1,1-4-1,1-3 0,138 29 0,-112-37-7,1-5 0,1-4 0,0-5-1,0-5 1,0-4 0,-1-5 0,0-4 0,0-5-1,147-46 1,-199 47-7,0-3 0,-2-2-1,-1-2 1,0-3 0,70-50 0,-82 48-6,-1-1 0,-2-3 1,-1 0-1,-1-2 0,-2-2 1,47-74-1,-49 62-10,-3-2-1,-1-1 1,-4-1-1,-1 0 1,-3-2-1,-2 0 1,9-72-1,-15 63 3,-4 1-1,-2-1 0,-4 0 0,-2 0 1,-2 1-1,-19-81 0,16 109 10,-3 0 1,0 2-1,-2-1 0,-2 1 0,-1 1 0,-1 1 0,-2 0 1,-1 2-1,-2 0 0,0 1 0,-49-46 0,38 44 0,-2 2 0,-1 1 0,-2 2-1,0 2 1,-1 1 0,-2 2 0,0 1 0,-1 3-1,-46-12 1,32 13-261,0 3 1,-1 2-1,0 3 0,-1 3 0,1 1 0,-1 4 1,0 2-1,1 2 0,0 3 0,0 3 0,1 2 1,0 2-1,1 3 0,-66 31 0,-107 72-3989,85-26-2639,34-9-3073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1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496 31 6341,'10'-15'5815,"-10"14"-5701,0 1 1,0-1-1,0 0 0,0 1 1,0-1-1,0 1 1,0-1-1,-1 0 0,1 1 1,0-1-1,0 1 1,-1-1-1,1 1 0,0-1 1,-1 1-1,1-1 0,0 1 1,-1-1-1,1 1 1,-1-1-1,1 1 0,-1-1 1,1 1-1,-1 0 1,1-1-1,-1 1 0,0 0 1,1 0-1,-1-1 1,1 1-1,-1 0 0,0 0 1,1 0-1,-1 0 1,1 0-1,-1 0 0,0 0 1,1 0-1,-1 0 1,0 0-1,1 0 0,-1 0 1,1 0-1,-1 1 1,0-1-1,1 0 0,-1 0 1,1 1-1,-1-1 1,1 0-1,-1 1 0,1-1 1,-1 0-1,1 1 1,-1-1-1,1 1 0,-1-1 1,0 1-1,-22 40 360,-3-2 0,-1-1-1,-2-2 1,-46 46 0,4-1-154,24-27-8,2 3 1,3 2-1,-42 78 0,83-134-281,-1 0-1,1-1 0,0 1 1,0 0-1,0 0 1,0 0-1,1-1 0,-1 1 1,1 0-1,-1 0 0,1 0 1,0 0-1,0 0 0,1 4 1,0-5-17,0 0 0,0 0 1,0 0-1,0 0 0,0 0 1,0 0-1,1 0 0,-1-1 1,1 1-1,-1 0 0,1-1 1,-1 0-1,1 1 0,0-1 1,0 0-1,0 0 0,0 0 1,0 0-1,0 0 0,0 0 1,0 0-1,3 0 0,13 2 32,0-1-1,0 0 0,0-1 1,0-1-1,0-1 0,19-3 1,-9 2-24,356-53-152,-232 28 9,-28 2-719,-64 10-2585,6 4-4900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1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48 109 7613,'-11'1'787,"-11"1"12278,21-1-12957,-1 0 0,1 0 1,0 0-1,0 1 0,0-1 0,0 0 1,0 1-1,0-1 0,0 1 1,1-1-1,-1 1 0,1-1 1,-1 1-1,1 0 0,-1 2 0,6-1-85,0-1 0,0 0 0,1 0 0,-1-1 0,1 0 0,-1 0 0,1 0 0,0 0-1,-1-1 1,12 0 0,4-3 55,34-8-1,-16 3-72,149-34-1194,-3-8-3634,-99 29-802,3 5-3363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2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3 274 5969,'-1'-7'537,"0"0"0,1 0 1,0 0-1,0 0 0,1 0 1,-1 0-1,1 0 1,1 0-1,0 0 0,0 0 1,0 1-1,1-1 0,-1 1 1,8-11-1,2-2 261,0 1 1,2 1-1,22-23 0,-25 30-490,1 0 0,0 1 0,1 0 0,-1 1 0,16-7 0,-25 14-232,-2 0-60,-1 1 0,1-1-1,-1 1 1,1-1-1,-1 1 1,1 0 0,-1 0-1,1-1 1,0 1-1,-1 0 1,1 0-1,0-1 1,-1 1 0,1 0-1,0 0 1,-1 0-1,1 0 1,0 0 0,-1 0-1,2 0 1,5 2 50,-4-2-51,0 1-1,0-1 0,0 1 1,0 0-1,-1 0 1,1 0-1,0 0 1,-1 0-1,1 0 0,-1 1 1,1-1-1,-1 1 1,1 0-1,-1 0 1,0 0-1,0 0 0,0 0 1,0 0-1,-1 1 1,3 3-1,1 3 23,-1 1-1,-1 0 1,1-1 0,-2 2-1,1-1 1,-2 0-1,1 0 1,-1 1 0,-1-1-1,0 1 1,0-1-1,-1 0 1,-4 19 0,-4 11 48,-2 0 0,-19 44 0,17-47 25,-6 8 181,-29 52-1,-4 11 605,52-107-873,-1 1 1,1 0-1,0 0 0,0 0 0,0-1 0,0 1 0,0 0 0,1 0 0,-1 0 0,1-1 0,-1 1 1,1 0-1,-1 0 0,1-1 0,0 1 0,0-1 0,0 1 0,0-1 0,0 1 0,1 1 0,3-1-10,0 0-1,0-1 0,0 1 1,0-1-1,0 0 1,0 0-1,1-1 0,-1 0 1,0 0-1,0 0 0,0 0 1,7-2-1,-7 2-29,30-4-703,-1-1 0,0-2 0,42-14 1,40-23-7895,-69 23 306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2.1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40 7485,'-37'-9'4792,"24"-6"-7024,0 0-756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316 27 9205,'25'-20'2097,"-20"16"-196,-26 1 1417,16 3-2945,0 1 1,-1 0 0,1-1-1,0 2 1,0-1-1,0 1 1,0 0-1,0 0 1,1 0 0,-1 0-1,0 1 1,1 0-1,0 0 1,-1 0-1,-3 4 1,-6 6 18,1 0 0,-23 30 0,-86 119 878,119-157-1200,0 0-1,0 1 1,0-1 0,1 1-1,0-1 1,0 1-1,0 0 1,1-1 0,-2 11-1,0 53 393,3-62-422,1 0-26,-1 0 0,2 0 0,-1 0 0,1 0 0,0 0 0,0 0 0,1-1 0,0 0 0,7 13 0,42 52 186,-41-57-212,4 2 18,-12-13-8,0 0-1,0 0 1,0 1-1,0-1 1,0 1-1,-1-1 1,1 1 0,-1 0-1,2 5 1,-4-8-6,0 0 1,0 0 0,0 0-1,0 0 1,0 0 0,-1 0-1,1 0 1,0 0-1,-1 1 1,1-1 0,0 0-1,-1 0 1,1 0 0,-1 0-1,0 0 1,1-1-1,-1 1 1,0 0 0,0 0-1,1 0 1,-1-1 0,-1 2-1,-20 11-402,17-11 149,0-1 0,0 0 0,0 0 0,0-1 0,0 1 0,0-1 0,0 0 0,0-1 0,0 1 0,0-1 0,0 0 0,-6-2 0,-32-18-9580,26 12 187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2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91 6645,'-7'-15'5656,"14"3"-4296,3 0-308,6 3-196,1 6-292,6-9 5,1 6-73,6 0-132,0 3-488,0 3-620,-3-3-409,-7 0-535,0-3-2312,-6 15-2869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3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6953,'1'0'577,"0"-1"1,1 0 0,-1 1-1,0-1 1,0 1-1,1-1 1,-1 1 0,0 0-1,1-1 1,-1 1-1,0 0 1,1 0 0,-1 0-1,0 0 1,1 0 0,-1 1-1,0-1 1,1 0-1,-1 0 1,0 1 0,2 0-1,9 6-1249,-10-6 1050,30 0 185,-31-6-2879,-12-7-3957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7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3809 33 4232,'0'0'2978,"0"-3"-2543,1-11-1221,-1 0 6657,0 14-5742,-1 0-1,1-1 0,-1 1 0,1 0 0,-1 0 0,1 0 1,-1 0-1,1 0 0,-1 0 0,1 0 0,-1 0 1,1 0-1,-1 0 0,1 0 0,-1 0 0,1 0 0,-1 1 1,1-1-1,-1 0 0,1 0 0,-1 0 0,1 1 0,0-1 1,-1 0-1,1 1 0,-1-1 0,1 0 0,-1 1 0,-2 2 68,0-1 0,0 1 0,0-1 0,0 1 0,1 0-1,-1 0 1,1 0 0,0 1 0,0-1 0,0 0-1,0 1 1,-2 6 0,-12 21 487,-46 60 482,-3-3-1,-5-4 1,-3-2-1,-107 94 1,-364 260 66,296-246-820,-527 443 128,455-367-378,-271 243 30,46 44-514,481-478-394,4 4 0,-63 104 0,119-176 519,1 0-1,-1 0 0,1 0 1,1 0-1,-1 0 0,1 1 1,-2 13-1,4-19 121,0 0 1,0-1-1,0 1 0,0 0 1,0-1-1,0 1 0,0 0 0,1-1 1,-1 1-1,0 0 0,1-1 1,0 1-1,-1-1 0,1 1 0,0-1 1,0 1-1,0-1 0,0 1 1,0-1-1,0 0 0,0 0 1,0 1-1,1-1 0,-1 0 0,0 0 1,1 0-1,-1 0 0,1-1 1,-1 1-1,1 0 0,-1-1 1,1 1-1,-1-1 0,1 1 0,0-1 1,-1 0-1,1 1 0,0-1 1,-1 0-1,4-1 0,5 1-329,0 0-1,-1-1 0,1 0 1,-1-1-1,0 0 0,1-1 1,-1 0-1,13-6 1,1-2-1929,-1-1 1,23-18-1,5-3-4788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9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9029,'0'0'7301,"2"3"-5984,114 285 2855,-81-196-3768,-6-8-188,25 57 102,-53-139-313,0 0 0,0-1 0,-1 1 0,2 0 0,-1-1 0,0 1 0,0-1 0,0 0 0,1 1 0,-1-1 0,1 0 0,-1 0 0,1 0 0,-1 0 0,1 0 0,0 0 0,-1 0 0,1 0 0,0-1 0,0 1 0,0-1 0,0 1 0,-1-1 0,1 0 0,0 0 0,0 0 0,0 0 0,0 0 0,0 0 0,0 0 0,-1-1 0,5 0 0,3-2 5,1-1 0,0 0 0,-1 0 0,16-11 0,-5 4-41,28-10 17,2 1 1,89-21-1,-109 35 9,1 1 0,0 1 0,0 2 0,0 1 0,60 6 0,119 33 8,-205-37-1,9 3 1,0-1 0,1-1 0,-1-1 0,0 0 0,26-2 0,-35 1-3,0-1 1,0-1-1,0 1 0,0-1 1,0 1-1,0-1 1,0-1-1,-1 1 0,1-1 1,-1 0-1,0 0 0,0 0 1,0 0-1,0-1 1,0 0-1,-1 0 0,1 0 1,4-8-1,2-3 122,-1-1 0,0-1 0,-1 0-1,-1 0 1,0 0 0,-2-1 0,6-28 0,-5 27 163,-4 10 1367,-13 15-514,8-3-1038,-1 1 0,1 0 1,1 0-1,-1 0 0,1 0 0,-1 0 1,1 1-1,0-1 0,1 1 1,-1-1-1,1 1 0,0 0 0,0-1 1,0 1-1,1 0 0,-1 6 1,1-2-23,0-1 0,0 1 0,1 0 0,0 0 0,0-1 0,1 1 0,0-1 0,5 12 0,-5-15-112,1 0 0,0 0 1,0 0-1,0 0 0,0-1 0,1 1 0,0-1 0,0 0 0,0 0 0,1-1 0,-1 1 0,1-1 0,8 5 0,-4-4-205,-1-1-1,1 0 1,0 0-1,-1-1 1,1 0-1,0-1 0,18 1 1,6-3-2694,-1-1 0,1-2 0,56-14 0,-78 15 1558,56-14-9500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8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 4432,'-20'3'333,"-4"0"11360,26 2-10784,4 10-574,1 1 0,1-1 0,0-1 1,2 1-1,-1-1 0,2-1 0,19 21 0,97 82 736,169 101-23,-207-155-881,543 357 528,167 120-333,591 573-111,-1300-1030-279,164 140 14,-243-214 13,1 0-1,0 0 1,1-1 0,0-1-1,0 0 1,0-1-1,1-1 1,0 0-1,19 3 1,-11-3-3,-1-2 0,1-1-1,-1 0 1,1-2 0,27-4 0,-46 5-19,-3-1-89,1 1 107,-1-1-1,0 1 1,1-1 0,-1 1-1,0 0 1,1-1 0,-1 1-1,1-1 1,-1 1-1,1 0 1,-1-1 0,0 1-1,1 0 1,-1 0 0,1-1-1,0 1 1,-1 0-1,1 0 1,-1 0 0,1 0-1,-1-1 1,2 1 0,-1 0-132,0 0 0,-1 0 1,1 0-1,0 0 0,0-1 1,0 1-1,-1 0 0,1-1 1,0 1-1,0 0 1,-1-1-1,1 1 0,0-1 1,-1 1-1,1-1 0,-1 0 1,1 1-1,-1-1 0,1 0 1,-1 1-1,2-2 1,0-19-1915,-2-16-6351,0 13 1542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3.6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43 10041,'-13'-5'2088,"11"4"-1038,0-1 0,0 1 0,0-1 0,0 1 0,0-1 0,1 1 0,-1-1 1,1 0-1,-3-3 0,-4-9 120,5 10 1837,11 25-855,8 27-1456,-3 0 0,-1 1 0,-3 1-1,-2 0 1,2 76 0,-25 256-1405,5-230 1005,-7 74-2488,-3 71-7051,21-213 2316,6-5-4448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4.2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1152 497 11613,'-9'-8'1061,"1"0"-1,0-1 0,-10-13 1,16 20-866,1-1 0,-1 1 0,1 0 0,-1 0 0,1-1-1,0 1 1,0-1 0,0 0 0,0 1 0,0-1 0,1 1 0,-1-1 0,1 0 0,0 0 0,0 1 0,0-1 0,0 0 0,0 0 0,0 1 0,2-6-1,3-2-60,1 0-1,0 1 0,1-1 1,0 1-1,0 1 0,1-1 0,0 1 1,0 1-1,1-1 0,0 1 0,0 1 1,1 0-1,0 0 0,0 1 0,13-5 1,18-6 11,0 2-1,69-14 1,384-51 239,-467 75-384,631-65-114,-449 50 82,97 2-29,-48 3 3,-246 14 52,11-2 1,36 1 0,-53 1 11,0 1 1,1 0-1,-1 0 1,0 1-1,0-1 0,0 1 1,0 0-1,-1 1 0,1 0 1,9 6-1,-11-6 2,-1 0-1,1 1 0,-1-1 1,0 1-1,0 0 1,0 0-1,0 0 1,-1 1-1,0-1 1,0 0-1,0 1 1,0 0-1,-1-1 1,0 1-1,0 0 1,1 8-1,0 8 58,-2 0-1,-2 34 1,1-37-43,-3 128 142,7 0 0,25 173 0,74 289-51,-40-268-100,-4-61-3,-9-47-3,-39-188 21,-6-31-18,-1-1 0,0 2 1,-1-1-1,-1 0 0,0 0 0,-1 20 1,-1-29 55,-123-13-28,94 6-4,-1162-34 36,796 57-24,-489 89 0,576-46-784,-347 120 1,623-173 71,-144 50-853,68-12-7245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5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52 7157,'-7'-38'8707,"4"25"-2510,1 15-6063,-1 0-1,2 0 1,-1 0-1,0 0 0,0 0 1,1 1-1,-1-1 0,1 1 1,0-1-1,-1 1 1,1 0-1,0-1 0,0 4 1,0 9 112,0-1 0,2 1 0,-1-1-1,2 0 1,4 23 0,-4-24-163,12 50-109,37 105 0,-49-162-76,1 0 1,-1-1-1,1 1 1,0-1-1,1 0 0,-1 0 1,1 0-1,5 5 1,6 8-223,-13-16 303,0-1 0,0 1 1,-1-1-1,1 0 0,0 1 1,1-1-1,-1 0 0,0 0 0,0-1 1,0 1-1,1 0 0,-1-1 0,0 1 1,0-1-1,1 0 0,-1 0 1,0 0-1,1 0 0,-1 0 0,0 0 1,1-1-1,-1 1 0,0-1 0,1 0 1,-1 1-1,0-1 0,0 0 1,3-2-1,7-2-23,0-1 0,-1 0 0,19-14 0,-1-3 1,-1-2-1,32-37 0,17-15 1429,-50 50-275,-24 25 631,-12 21-1087,1-3-462,0 5-641,1 1 0,2 0 0,0 0 0,-3 26 0,7-27-2231,0 0-1,2 32 0,-1-50 1827,0 8 96,14 5-12730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5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165 238 7697,'-27'-24'9201,"37"56"-6467,-2-13-2115,-2-1-121,1 1 0,14 23 1,-3-6-135,-17-34-271,12 4 9,-12-5-98,0-1-1,0 1 1,0 0-1,0-1 0,0 1 1,0-1-1,0 1 1,0-1-1,0 1 1,1-1-1,-1 0 0,0 0 1,0 1-1,0-1 1,0 0-1,1 0 0,-1 0 1,0 0-1,0 0 1,0-1-1,1 1 0,-1 0 1,0-1-1,2 0 1,3-3 15,1-1 0,0 0 0,-1-1 0,0 0 0,-1 0 0,6-7-1,-8 9-12,-1 0 0,0 0 0,0 0 0,-1 0 0,1 0 0,-1 0 0,0 0-1,0-1 1,0 1 0,-1-1 0,1 1 0,-1 0 0,0-1 0,-1-6-1,-2-7 12,0 0 0,-1 0 0,-1 1-1,0 0 1,-1-1 0,-12-20-1,12 26-18,0 0 0,-2 1 0,1 0 0,-2 0 0,1 0-1,-1 1 1,-1 1 0,0-1 0,-15-10 0,22 18-211,-1 0 0,0 0 1,1 0-1,-1 1 0,0-1 0,0 1 1,0 0-1,0 0 0,0 1 0,0-1 1,0 1-1,0 0 0,0 0 1,-1 0-1,1 0 0,0 1 0,0 0 1,0 0-1,0 0 0,0 0 0,1 1 1,-1-1-1,0 1 0,1 0 0,-1 0 1,1 0-1,-1 1 0,-4 3 1,6-4-24,-8 7-1503,0 0 0,1 1 0,-10 13 0,12-6-4623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5.8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268 1 9961,'0'0'2529,"-3"2"-194,-5 4-1006,-10 7 2631,-36 20 0,45-28-3750,0 1-1,0 0 0,1 1 1,0 0-1,0 0 0,0 0 1,1 1-1,0 0 1,1 1-1,0 0 0,-10 18 1,4-6-1132,6-13-378,0 0-1,0 0 1,-12 11-1,-7 9-7230,14-9-417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6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8469,'-1'1'260,"0"-1"1,0 1 0,0-1-1,1 1 1,-1 0 0,0 0-1,0 0 1,0-1-1,1 1 1,-1 0 0,0 0-1,1 0 1,-1 0 0,0 0-1,1 0 1,0 0-1,-1 1 1,1-1 0,0 0-1,-1 0 1,1 0 0,0 0-1,0 2 1,0 3 204,0-1 1,0 0-1,1 0 1,0 0-1,3 10 0,1 2 251,2-1-1,14 28 0,-13-32-579,0 1 0,1-2 0,0 1 0,1-1 1,1 0-1,-1-1 0,2 0 0,18 12 0,-22-16-125,0-1 0,1 0 0,-1-1 1,1 0-1,0 0 0,0-1 0,0 0 0,0-1 0,1 0 0,-1 0 0,1-1 1,-1 0-1,1-1 0,14-1 0,-21 1-8,1-1 0,-1 0-1,0 0 1,0 0 0,1 0 0,-1 0 0,0-1 0,0 1-1,0-1 1,0 0 0,0 0 0,-1 0 0,1 0 0,-1-1 0,1 1-1,-1-1 1,0 1 0,0-1 0,0 0 0,3-5 0,0-4 111,-1 1 0,0-1 1,-1 0-1,4-18 0,8-28 1223,-14 56-475,-1 4-718,-18 127-95,10-48-2235,-9-2-4781,11-51 2225,5-1-2456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6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 7969,'30'-19'6886,"-10"32"-4680,-15-10-2034,0 1 1,0 1-1,-1-1 0,1 1 1,-1 0-1,0 0 0,-1 0 1,1 0-1,-1 1 0,0 0 1,3 8-1,-6-14-160,2 6 78,0 0 0,-1 0 0,1 1 0,-1-1 0,-1 0 0,1 0 0,-1 1 0,0-1 0,0 0 0,-1 1 0,-2 8 0,1 3 84,-22 228 2225,18-212-1926,6-31-171,3-1-167,1 0-134,-1 0-53,-1 0 1,1-1-1,0 1 1,0-1-1,-1 0 1,1 0-1,0 0 1,0 0-1,0-1 1,0 1-1,0-1 1,0 0-1,0 1 1,0-2-1,1 1 1,-1 0-1,0 0 0,0-1 1,0 0-1,0 1 1,4-3-1,83-28-3766,-21 1-3367,-23 9-1399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7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620 98 8453,'-26'-27'1366,"-1"0"1302,11 6 2307,7 11-81,-8-1-2309,16 11-2523,0-1-1,0 1 1,1 0 0,-1 0 0,0 0-1,1 0 1,-1 0 0,0 0-1,0 0 1,1 0 0,-1 0 0,0 0-1,1 0 1,-1 1 0,0-1 0,1 0-1,-1 0 1,0 1 0,1-1-1,-1 0 1,0 1 0,1-1 0,-1 1-1,1-1 1,-1 1 0,1-1-1,-1 1 1,1-1 0,-1 1 0,1-1-1,-1 1 1,1 0 0,0-1-1,-1 1 1,1 0 0,0-1 0,0 1-1,0 0 1,-1-1 0,1 1-1,0 0 1,0 0 0,0 0 0,-34 200 4950,-6 33-4914,-171 480-256,193-658 59,-92 301-5207,42-120-2824,51-161 1873,13-14-3576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8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1 140 7713,'0'0'132,"0"0"0,0 0 0,0 1 1,0-1-1,0 0 0,0 1 0,0-1 0,0 0 1,0 1-1,0-1 0,0 0 0,0 1 0,0-1 1,1 0-1,-1 0 0,0 1 0,0-1 0,0 0 1,0 1-1,1-1 0,-1 0 0,0 0 1,0 0-1,0 1 0,1-1 0,-1 0 0,0 0 1,0 0-1,1 1 0,-1-1 0,0 0 0,1 0 1,-1 0-1,0 0 0,1 0 0,-1 0 0,21 1 2588,39-12-960,-22 3-939,388-17 1021,-264 20-1679,566-25 222,507-18-463,1028 27-79,-1516 73 218,-715-48-133,51 16 0,-69-16-35,-1 1 0,0 0 0,0 1 1,0 1-1,-1 0 0,13 9 0,-18-11-25,0-1 0,0 0 0,0-1 0,12 4 1,-5-1 80,-10-4 15,10-3 22,1-1-1,-1-1 1,23-5 0,-34 7 0,20-15 738,-59 16-262,33 0-164,-18 1 228,9 0-319,0 1 0,0 1 0,1 0-1,-1 1 1,1 0 0,0 0 0,0 1 0,-20 12 0,5 1-65,1 0 0,-28 27 1,28-21 107,0 2 1,2 1 0,1 1-1,-19 31 1,-66 129 1267,64-109-935,-202 444 1841,232-493-2358,-91 240 284,83-181-1044,1-5-1687,-4-29-4545,18-42 757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4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37 12569,'-44'-30'2821,"35"24"2270,8 8-3061,-1 2-1406,1 1 0,-1-1 0,1 0 0,0 1-1,1-1 1,-1 1 0,1 7 0,1 5 205,1 0 0,5 22 0,-1-8 192,74 684 632,-60-478-1549,-18-214-83,42 321-2962,-43-341 2828,29 130-4094,-4-49-3700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48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87 709 6365,'-4'-3'531,"-1"-1"1,0 1 0,0 0-1,0 1 1,0-1 0,0 1 0,-1 0-1,-7-2 1,13 4-471,-3-1 1454,0 0-40,-25-10 4113,31 10-4787,96-12 714,164 0 1,-144 10-1131,130-6-93,1488-69 325,-10-92-1221,-1634 157 559,520-81-224,-9-36 171,-99-12-1599,-501 141 1331,-1 0 0,1 1 0,-1-1 0,1 1 0,0 0 0,0 0 0,-1 0 0,1 0 1,-1 1-1,1-1 0,0 1 0,-1 0 0,1 0 0,5 3 0,2 1-550,-1 1 1,1 1 0,10 8-1,27 17-5094,-31-24 1953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3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202 115 6105,'-24'-21'11563,"26"20"-11440,1 0 0,-1 0 1,1 0-1,0 1 1,-1-1-1,1 1 0,-1-1 1,1 1-1,0 0 0,4 0 1,-3 0 3277,-17 6-3262,5-2 718,14-8-463,-3 1-369,0 1-1,0-1 1,-1 0 0,1 0 0,-1 0 0,0-1 0,0 1 0,0 0 0,0-1 0,1-4 0,-2 5 52,7-7-117,-8 9 41,1 1-1,0-1 1,-1 1-1,1-1 1,-1 1-1,1-1 1,-1 1-1,1-1 1,-1 0-1,1 1 1,-1-1-1,0 0 1,1 1-1,-1-1 1,0 0-1,0 0 1,1 1-1,-1-3 1,-8-22 54,7 23 466,-1 4-194,-13 15 121,0-1 0,-2-1 0,-25 19 0,-23 20 156,57-46-535,0 1 1,1-1 0,0 1-1,0 0 1,1 1-1,0 0 1,0 0 0,1 0-1,-6 19 1,9-23-49,0 1 0,1 0 0,0 0 0,0 0 0,1 0 0,-1 0 0,2 0 0,-1 0 0,1 0 0,0 0 0,0 0 0,1-1 0,0 1 0,0 0 0,1-1 0,5 12 0,9 7 26,0-1 0,2-1 1,0 0-1,1-2 1,24 20-1,-20-20-46,-2 2 0,0 0 0,29 42 0,-46-57 4,-1 1 1,0 0-1,-1 0 1,0 0-1,-1 0 1,0 0-1,0 1 1,-1-1-1,0 1 1,0 14-1,-3-18 13,1 0 0,-1 0 0,0 1 0,0-1 0,-1-1 0,1 1-1,-2 0 1,1 0 0,0-1 0,-1 0 0,0 0 0,0 0 0,-1 0-1,1-1 1,-1 1 0,-8 4 0,-6 5-2,0-1 0,-1 0 0,-25 10 0,43-22-266,0 0-1,0 0 0,0-1 0,0 1 0,0 0 0,-1-1 1,1 0-1,0 1 0,-1-1 0,1 0 0,0 0 1,0 0-1,-1-1 0,1 1 0,0 0 0,-5-2 0,-5-1-932,12 3 1131,-1 0 1,1 0 0,0 0 0,0 0-1,0 0 1,0 0 0,-1 0 0,1-1-1,0 1 1,0 0 0,0 0 0,0 0-1,0 0 1,-1 0 0,1 0 0,0 0-1,0 0 1,0-1 0,0 1 0,0 0-1,0 0 1,0 0 0,0 0 0,0 0 0,-1-1-1,1 1 1,0 0 0,0 0 0,0 0-1,0 0 1,0-1 0,0 1 0,0 0-1,0 0 1,0 0 0,0 0 0,0-1-1,0 1 1,0 0 0,0 0 0,0 0-1,0 0 1,1 0 0,-1-1 0,0 1 0,0 0-1,2-58-9021,6 28-219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3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9233,'0'-36'9485,"13"42"-8757,4 3-212,3-3-452,7-6-556,0 6-852,3 0-721,0-3-2659,0 3-3693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4.1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9 9197,'0'0'4032,"3"-1"-2467,-3 0-1469,1 0 0,0 1 0,0-1 0,0 1 0,-1-1 0,1 1 0,0-1 0,0 1 0,0-1 0,0 1 0,0 0 0,0-1 0,0 1 0,0 0 0,0 0 0,0 0 0,0 0 0,0 0 0,0 0 0,0 0 0,0 0 0,0 0 0,0 0 0,0 1 0,0-1 0,0 0 0,0 1 0,0-1 0,1 1-1,1 2 72,-1-1 0,0 1 0,0 0 0,0-1 0,0 1-1,-1 0 1,3 6 0,2 2-154,-3-3 89,0 1 0,0-1-1,-1 1 1,0-1 0,-1 1 0,0 0 0,0 0-1,-1 15 1,0-10-25,0 22 79,-2-1-1,-1 1 1,-2-1 0,-14 54 0,-54 133 632,7-23 213,64-195-959,1-1 0,0 1 0,0 0 0,0-1-1,0 1 1,0 0 0,1 0 0,0-1 0,0 1 0,0 0 0,0 0-1,0 0 1,1-1 0,0 1 0,0 0 0,0-1 0,0 1 0,0 0 0,1-1-1,0 0 1,0 1 0,0-1 0,3 5 0,-1-4-79,0-1-1,0 1 1,0-1 0,0 0 0,0 0-1,1 0 1,-1-1 0,1 0 0,-1 0-1,1 0 1,0 0 0,0-1 0,0 1-1,9 0 1,17 1-1319,0-1 1,0-2-1,0-1 0,56-9 0,-24-1-3766,4 4-3021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4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456 1 9077,'-11'8'1385,"0"0"-1,0 0 1,0-1 0,-1-1-1,0 0 1,-20 8 0,6-4 100,-4 3 59,1 1 0,0 2 1,-42 30-1,58-36-1353,0 1-1,1 1 1,-15 17 0,19-19-746,0 2 1,0-1 0,1 1-1,-9 21 1,12-24-858,0-1 0,-1 0 1,0 0-1,-10 12 0,-1 1-3207,6 0-5142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4.7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 28 8229,'8'-8'872,"8"-11"6604,-33 34-4423,4-1-2314,0 1 0,1 1 0,1 0 0,0 0-1,1 1 1,-13 32 0,9-20-85,4-9-387,-3 3-42,1 1 0,1 0-1,1 1 1,1 0 0,2 1 0,0 0 0,2 0 0,-4 44 0,7 61 205,2-116-409,1 1-1,0-1 0,1 0 1,1 1-1,0-1 0,1-1 0,1 1 1,7 15-1,-10-26-24,4 11-101,0-1 1,1-1-1,1 1 1,0-1-1,1 0 1,1-1-1,0 0 0,0 0 1,1-1-1,17 13 1,-26-23 9,-2-5 28,-2-6 39,1 1-1,-1-1 0,-1 0 0,0 1 0,0-1 0,-1 1 0,-8-17 0,5 16-193,-45-73-1626,12 37-4656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5.0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1 10897,'0'0'1943,"-2"4"7,-5 15-864,0 1 0,1 0-1,1 0 1,1 0 0,-1 23 0,3-19-809,2 1 0,1-1 0,0 1 0,2-1 1,1 0-1,1 1 0,9 26 0,-9-39-217,0 0-1,1-1 1,0 1-1,0-1 1,1 0-1,1-1 1,0 0-1,1 0 1,13 12-1,-18-18-40,0 0 1,1-1-1,0 0 0,-1 0 1,1 0-1,1-1 0,-1 1 1,0-1-1,1 0 0,8 1 1,-10-2-15,-1-1 0,1 0 0,0 0 0,0 0 0,-1 0 0,1-1 0,0 1 0,-1-1 1,1 0-1,0 0 0,-1-1 0,0 1 0,1-1 0,-1 0 0,0 1 0,0-1 0,5-5 1,-4 4-6,-1 0 0,0-1 0,0 1 1,0-1-1,0 0 0,-1 0 0,0 0 0,0 0 1,0 0-1,0-1 0,0 1 0,-1 0 1,0-1-1,0 1 0,0-1 0,-1 0 1,1 1-1,-1-1 0,0 0 0,0 1 0,-2-8 1,0-1 1,0 0-1,-1 0 1,-1 1 0,0-1 0,-1 1 0,-9-18 0,2 9-201,-1 1 1,0 1-1,-2 0 0,0 1 1,-1 0-1,-1 1 1,0 1-1,-23-16 1,34 29-280,0-1 1,1 1-1,-2 1 1,1-1-1,0 1 1,0 0-1,-1 1 1,1 0-1,-1 0 1,1 0-1,-1 0 1,-7 1-1,-20 6-5216,18 4-2073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5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 18 11217,'-10'-4'1515,"0"1"0,0 0 0,0 0 0,-1 2 0,-14-2 0,20 3-1126,1 1 0,-1 0 0,0 0 0,1 0 0,-1 0 0,1 1 0,-1-1 0,1 1 0,0 1 0,0-1 1,0 0-1,0 1 0,-7 6 0,2-2-336,0 1 0,1 1 0,0 0 1,0 0-1,0 1 0,2-1 0,-1 2 0,1-1 1,-9 22-1,-13 11-4325,23-36 1897,0-1-1,1 1 1,-8 15-1,9-1-7152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6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409 19 4772,'0'0'10992,"-10"-9"-8980,9 8-1891,1 0 0,-1 0 0,0 1 0,1-1 0,-1 0 0,0 1 0,0-1 0,0 1 0,1-1 0,-1 1 0,0-1 0,0 1 0,0 0 0,0-1 0,0 1 0,0 0 0,0 0 0,0 0 0,0 0 0,0 0 0,0 0 0,0 0 0,1 0 0,-1 0 0,0 0 0,0 0 0,0 0 1,0 1-1,0-1 0,0 0 0,0 1 0,0-1 0,-1 2 0,-13 4 183,-1 2 0,1 0 1,1 0-1,0 1 0,0 1 0,1 1 1,0 0-1,0 0 0,-16 21 1,12-11-41,0 0 0,2 2 0,0 0 0,1 0 0,-12 31 0,22-43-231,-1-1 1,2 1-1,0-1 0,0 1 1,1 0-1,0 0 0,1 0 1,0 0-1,1 1 0,0-1 1,0 0-1,2 0 1,-1 0-1,1 0 0,1 0 1,0 0-1,1-1 0,8 20 1,73 118 145,-43-78-240,-36-58 60,-1-1 0,1 1 0,-2 0 0,0 1 0,4 19 0,-7-28-5,-1 0-1,1 1 0,-1-1 0,0 1 1,-1-1-1,1 0 0,-1 1 0,0-1 0,0 0 1,0 1-1,0-1 0,-1 0 0,0 0 1,0 0-1,0 0 0,0 0 0,-1-1 0,1 1 1,-1-1-1,0 1 0,0-1 0,0 0 1,0 0-1,-1 0 0,1-1 0,-1 1 0,-4 1 1,-1 1-360,0 0 1,0 0-1,-1-1 1,1-1-1,-1 0 1,0 0 0,0-1-1,0 0 1,0-1-1,-12 1 1,-26-8-3374,17-5-3047,10 2-2760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6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9369,'17'-33'1924,"3"33"-308,0 3-308,3-3-240,1 0-236,-1 0-163,4 0-193,3 6-448,0 0-756,-3-6-529,0 3-511,3-3-2148,10 9-2721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0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11149,'31'-17'3404,"-28"16"-1875,2 1-155,18 2-861,0 1 0,0 0 0,0 2 1,0 1-1,-1 1 0,0 1 0,0 1 1,0 1-1,35 22 0,-54-31-461,-1 0 0,0 0-1,0 1 1,0-1 0,0 1 0,0-1 0,0 1-1,0-1 1,-1 1 0,1 0 0,0 0-1,-1 0 1,0 0 0,1 0 0,-1 0 0,0 0-1,0 1 1,0-1 0,0 0 0,-1 1-1,1-1 1,-1 0 0,1 1 0,-1-1 0,0 1-1,0-1 1,0 1 0,0-1 0,0 1-1,0-1 1,-2 5 0,-1 0 35,-1 1 1,1-1-1,-1 0 1,-1-1-1,1 1 0,-1-1 1,-1 0-1,-7 7 1,-46 50-918,23-24-2737,34-37 1602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6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1 11025,'-85'241'10526,"74"-202"-10171,2 1 1,3-1 0,0 1 0,3 1-1,1-1 1,2 1 0,2-1 0,2 0 0,16 75-1,13-2-77,-24-87-245,-9-25-29,0 1-1,0-1 1,1 0 0,-1 0 0,0 0-1,1 0 1,-1 0 0,1 0-1,-1-1 1,1 1 0,-1 0-1,1 0 1,0 0 0,-1 0 0,1-1-1,0 1 1,0 0 0,-1 0-1,1-1 1,0 1 0,0-1-1,0 1 1,1 0 0,-1-1-2,-1-1 0,1 1 0,-1 0 0,1 0 0,-1 0 0,1-1 0,-1 1 0,0 0 1,1 0-1,-1-1 0,1 1 0,-1 0 0,1-1 0,-1 1 0,0-1 0,1 1 0,-1 0 0,0-1 0,0 1 0,1-1 0,-1 1 1,0-1-1,0 1 0,0-1 0,1 1 0,-1-1 0,0 1 0,0-1 0,0 1 0,0-1 0,0 0 0,0 0 0,1-6 0,-1 0-1,0 0 0,0 0 0,-1-1 0,0 1 0,0 0 0,-1 0 1,1 1-1,-2-1 0,-4-11 0,0 5-23,0 1 0,-1 1 0,0-1 1,-15-14-1,20 24-110,0-1 1,0 1 0,0 0 0,-1 0 0,1 0-1,-1 0 1,1 1 0,-1 0 0,0-1 0,1 1-1,-1 1 1,0-1 0,0 0 0,0 1-1,-7 0 1,-27 3-3521,6 6-3888,12 6-1664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7.9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46 5452,'-16'-31'8827,"18"30"-8794,2-1-280,0 0 0,1 0-1,0 0 1,-1 1 0,1-1 0,0 1-1,0 0 1,-1 1 0,1-1 0,10 1-1,-12 0 2811,-6 21-1793,-5 10-1116,-1 0 0,-22 49-1,16-43-3747,1-2-2714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58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636 52 4156,'-8'-2'860,"0"-1"-1,1-1 1,-1 1-1,0-2 0,1 1 1,-7-6-1,8 7-316,0 0 0,0 1 1,0 0-1,-1 0 0,1 0 0,-8-1 0,2 1 420,8 1-755,1 1 1,-1-1-1,1 1 0,-1 0 0,1 0 0,-1 1 0,1-1 0,-1 1 0,1-1 0,-1 1 0,1 0 0,0 1 1,0-1-1,-1 0 0,1 1 0,0 0 0,0 0 0,0 0 0,1 0 0,-1 0 0,0 0 0,1 1 1,0 0-1,-1-1 0,1 1 0,-2 4 0,-6 8 207,0 0 0,1 1 0,-11 27 0,-110 288 3414,97-241-3143,-38 183 0,66-244-608,2 0 1,1 38-1,2-55-54,1 1 0,0-1 0,1 0-1,1 0 1,0 0 0,0-1 0,10 23 0,-10-29-18,0 1 0,1 0-1,0-1 1,0 0 0,0 0 0,0 0 0,1-1-1,0 1 1,0-1 0,0 0 0,0-1-1,1 1 1,-1-1 0,1 0 0,0 0-1,12 3 1,-13-5-7,-1 0-1,1 0 0,-1-1 1,1 1-1,-1-1 1,1 0-1,-1-1 1,1 1-1,-1-1 0,0 1 1,1-2-1,-1 1 1,0 0-1,1-1 1,-1 0-1,0 0 1,0 0-1,0 0 0,-1 0 1,1-1-1,0 0 1,-1 0-1,0 0 1,0 0-1,4-5 1,-3 3-6,0 0 1,0 0 0,0-1 0,-1 1 0,0-1 0,0 0 0,0 0 0,-1 0 0,0 0 0,0 0 0,-1-1 0,1 1 0,-1 0 0,-1-1-1,1 1 1,-1-1 0,-1-10 0,-1 3-61,-1 0 0,0 0 0,-1 0-1,0 1 1,-1-1 0,-1 1 0,-7-13-1,9 19-69,-1 0-1,-1 0 1,1 1-1,-1-1 0,0 1 1,0 1-1,-1-1 1,0 1-1,0 0 0,0 0 1,0 1-1,-1 0 1,-12-4-1,2 2-753,0 0 0,0 1 0,0 1 0,-36-2 0,43 5-443,0 1-1,0 0 1,0 1 0,0 0 0,-17 5 0,-23 13-8549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1.1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3556,'0'0'5133,"0"3"-5001,2 17 24,0 0-1,1 0 1,0-1-1,2 0 0,1 0 1,0 0-1,1 0 0,11 18 1,-15-31-79,1-1 1,0 0 0,0 0-1,0 0 1,1 0 0,0-1-1,0 0 1,0 0 0,0 0 0,1-1-1,-1 1 1,1-1 0,0-1-1,0 1 1,0-1 0,0 0-1,1 0 1,8 1 0,10 0-13,1 0 0,0-2 1,31-2-1,-37 0-86,150-10-4484,-110 11 58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52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1991 397 5921,'-5'-10'1083,"0"0"1,1-1-1,0 0 1,1 1 0,0-1-1,1 0 1,-2-19-1,-10-53 3038,14 81-4054,0-1 1,-1 0-1,1 0 1,-1 1-1,0-1 1,1 0-1,-1 1 1,-1-1-1,1 1 1,0-1-1,-1 1 1,1-1-1,-1 1 1,0 0-1,1 0 1,-1 0-1,0 0 1,0 0-1,-1 0 1,1 1-1,0-1 1,-1 1-1,-2-2 1,-4-2 54,-1 1 0,0 0 0,0 0 0,-15-2 0,-113-24 886,-270-21-1,370 49-939,0 2 0,0 2 0,0 1 0,0 2 0,0 2 0,1 1 0,0 2 0,-46 19 0,42-11 113,2 1-1,0 3 1,1 0-1,2 3 0,0 1 1,-63 61-1,-195 228 2578,246-256-2165,4 2 1,2 1-1,-58 118 0,89-152-505,0 1 0,2 0 1,1 1-1,1 0 0,2 0 0,1 1 1,2 0-1,0-1 0,2 1 1,2 0-1,0-1 0,2 1 0,2-1 1,0 0-1,2 0 0,2-1 1,0 0-1,2-1 0,1 0 0,1 0 1,2-2-1,0 0 0,35 41 1,-5-17-12,2-3-1,2-1 1,3-2 0,1-3 0,1-2 0,71 35 0,-34-26-45,2-5 0,1-4 1,139 37-1,-149-54-31,1-4 1,1-4-1,0-4 1,1-3-1,173-10 0,-194-4-1,-1-2-1,1-3 1,-2-3-1,0-3 1,-1-2-1,-1-3 1,-1-4-1,82-46 1,-80 32-158,-1-3-1,107-97 1,87-132-305,-211 217 378,-2-2-1,-3-2 1,54-106 0,-73 121 62,-2-1 0,-2-1 0,-2-1 1,-3 0-1,-1-1 0,6-58 0,-16 77 17,-1 0-1,-1 0 1,-2 0-1,-1 1 1,-1-1-1,-2 0 1,0 1-1,-2 0 1,-2 1-1,0 0 1,-2 0-1,-19-33 1,12 30 7,-2 0 0,0 2 0,-2 0 0,-2 2 0,0 1 0,-2 0 1,0 2-1,-2 1 0,-54-33 0,23 22-11,-1 2-1,-2 4 1,-1 1 0,-1 4-1,-84-19 1,99 31-6,-1 3 1,0 1-1,0 3 1,-1 2-1,1 2 1,-1 3-1,-87 15 1,112-12-12,1 1 0,-1 2 0,2 1 1,-1 0-1,1 2 0,1 1 0,0 1 0,1 1 0,1 1 1,-35 32-1,36-27-869,0 1 0,2 1-1,1 1 1,0 0 0,-24 47 0,-1 0-3756,9-18-2915,13-11-2611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55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424 109 5929,'0'0'3616,"1"-3"-2532,6-11 687,1 0 1,0 0-1,15-20 3836,-22 32-5322,7-23 114,-7 22 90,-4 5-441,-24 21-8,-35 35 0,-1 1-18,5-6-13,2 2-1,2 3 1,-87 124-1,139-180-3,0 1-1,0-1 0,1 1 0,-1 0 0,1-1 1,0 1-1,0 0 0,0 0 0,0 0 0,0 0 1,1-1-1,-1 1 0,1 0 0,0 0 0,0 5 1,0-6-2,1 0 0,-1-1 1,1 1-1,0 0 0,-1-1 0,1 1 1,0-1-1,0 1 0,0-1 1,0 1-1,1-1 0,-1 0 0,0 1 1,0-1-1,1 0 0,-1 0 0,1 0 1,-1 0-1,3 1 0,4 1 8,0 0-1,0-1 1,0 0 0,0 0-1,0-1 1,1 0-1,-1 0 1,0-1 0,16-1-1,54-10 14,107-28 0,-46 7 38,86-29-2165,-221 59 1016,17 6-2200,-16-4 2466,7 2-50,-6 1-4482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56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88 5184,'13'5'-79,"-2"1"6792,-22-2-2894,-15 0-1349,17-3-2325,1 1 0,0-1 0,-1 1 0,-12 5 0,18-6 62,0 0-60,-8 2 69,0 1-1,1-1 0,0 2 0,-16 8 1,24-11 387,-22 10 815,77-16-1236,0-2-1,68-16 0,-19 3 14,198-42-1493,-275 54-1255,41-18 0,-39 13-2219,-7 5-4091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6:57.4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14 201 6481,'-1'-6'997,"1"1"1,-1 0 0,0 0 0,0 0-1,-1 1 1,0-1 0,-3-6 0,5 10-874,0 0 0,0 0 0,0 0 0,0 0 0,0 0 0,0 0 0,0 0 0,0 0 0,0 0 0,1 0 0,-1 0 0,0 1 0,1-1 0,-1 0 0,0 0 0,1 0 0,-1 0 0,1 0 0,-1 1 0,2-2 0,5-14 1595,-6 10-1592,1 1 0,-1 0 0,1 0 0,0 1 0,0-1 0,1 0 0,0 1 0,-1-1 0,1 1 0,1 0 0,-1 0 0,1 0 0,-1 0 1,1 1-1,0-1 0,0 1 0,1 0 0,-1 0 0,1 1 0,7-4 0,-3 1-38,0 1-1,0 0 1,0 0-1,0 1 1,1 0 0,-1 1-1,1 0 1,0 0-1,0 1 1,0 0 0,12 2-1,-17-1-75,0 0-1,0 1 1,0 0 0,0 0-1,-1 1 1,1-1 0,0 1-1,-1 0 1,1 0 0,-1 1-1,0-1 1,0 1 0,0 0-1,0 0 1,0 0 0,-1 1-1,1-1 1,-1 1 0,0 0-1,0 0 1,0 0-1,-1 0 1,1 0 0,-1 1-1,2 4 1,-1 3-3,0 0 0,0 0 1,-1 0-1,0 0 0,-1 1 0,-1-1 0,0 1 0,-1-1 1,0 0-1,0 1 0,-2-1 0,1 0 0,-7 15 0,-4 10 4,-2 0-1,-35 63 1,-105 145 659,155-243-591,-1 0 0,1 0 0,0-1-1,0 1 1,0 0 0,0 0 0,0 0 0,0 0-1,1 0 1,-1 0 0,1 0 0,-1 0-1,1-1 1,1 4 0,-1-3 125,4 2 159,37-4-152,-1-1 0,81-12 0,-27 2-936,-85 10 623,254-27-7290,-204 22 1621,-6 5-3414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4.8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2349 72 2652,'-27'-2'795,"21"1"3515,8 0-3998,26-10 5292,-29 8-5086,-7-27 418,7 27 697,13-17 2537,-27 65-2793,-37 72 0,51-115-1341,-60 107 1338,33-63-940,-219 333 2423,-194 193-1268,-158 224-597,364-438-994,-357 742 1,589-1093-33,-51 125-857,50-118 575,-1 0 0,2 1 0,0 0-1,1-1 1,0 1 0,1 0 0,1 17 0,0-30 182,0 0 1,0 0 0,1 0 0,-1 0 0,0 0 0,1 0 0,-1 0 0,1 0 0,-1 0 0,1 0 0,0 0 0,0 0 0,0-1 0,0 1 0,0 0 0,1 0 0,-1-1 0,0 1-1,1-1 1,1 2 0,-1-2-18,-1-1-1,1 1 1,-1-1-1,1 0 1,-1 0-1,1 1 1,-1-1-1,1 0 1,0 0-1,-1-1 1,1 1-1,-1 0 1,1 0-1,-1-1 1,1 1-1,-1-1 1,1 1-1,-1-1 1,1 0-1,0 0 0,8-5-1334,-1-1 0,0 1 0,0-1 0,-1-1 0,12-14 0,20-22-8146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05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16 4008,'0'0'37,"-1"0"-1,1 0 0,0 0 0,0 0 0,-1 0 1,1-1-1,0 1 0,0 0 0,-1 0 0,1 0 1,0 0-1,0 0 0,-1-1 0,1 1 1,0 0-1,0 0 0,0 0 0,-1-1 0,1 1 1,0 0-1,0 0 0,0 0 0,0-1 0,-1 1 1,1 0-1,0-1 0,0 1 0,0 0 0,0 0 1,0-1-1,0 1 0,0 0 0,0 0 1,0-1-1,0 1 0,0 0 0,0-1 0,0 1 1,0 0-1,0 0 0,0-1 0,0 1 0,1-1 1,17-4 8128,-16 8-7558,11 17 129,1-1 0,1 0 0,18 18 0,17 21 424,116 135 1136,-2-3-1006,-62-54 149,163 295 0,30 178 132,-289-596-1546,454 988 1043,134 78-559,-536-980-465,3 5 0,122 159 1,-181-260-161,1-1 0,-1 1 0,1-1-1,0 0 1,0 0 0,0 0 0,0 0 0,0-1 0,0 1 0,0-1 0,1 0-1,-1 0 1,0 0 0,1 0 0,-1-1 0,1 1 0,-1-1 0,1 0-1,-1 0 1,1 0 0,-1-1 0,1 1 0,-1-1 0,0 0 0,1 1 0,-1-2-1,0 1 1,1 0 0,-1-1 0,0 1 0,0-1 0,0 0 0,4-4 0,2-2-677,-2-1 1,1 0 0,-1 0-1,-1 0 1,0-1 0,0 0-1,-1 0 1,0 0 0,3-12-1,5-13-4415,1 7-2976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26:14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319 154 13205,'-27'-30'2452,"10"15"-199,-13 6-265,-20-3-380,37 6-324,-8 0-528,1-3-920,0-3-1004,-27-9-1820,4 6-2737,13-3-4792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0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25 6089,'-10'1'2085,"9"-1"-1646,0 0 0,1 0 1,-1 0-1,0 0 0,0 0 1,1 0-1,-1 0 1,0-1-1,0 1 0,1 0 1,-1 0-1,0-1 0,1 1 1,-1-1-1,0 1 0,1-1 1,-1 1-1,1-1 0,-1 1 1,1-1-1,-1 1 0,1-1 1,-1 0-1,0 0 0,-2-15-662,-14 28 1189,12-8-867,1 0-1,-1 0 1,1 1-1,0 0 1,0 0-1,0 0 0,0 0 1,1 0-1,0 1 1,0 0-1,1 0 1,0-1-1,0 1 0,0 1 1,1-1-1,-1 0 1,0 12-1,2-1-18,0-1 1,0 0-1,2 0 0,0 0 1,8 30-1,-7-36-138,0-1 0,1 1-1,0-1 1,0 0 0,1 0 0,0-1-1,1 1 1,0-1 0,0 0 0,1-1 0,0 0-1,11 9 1,-5-5-760,1-1 1,17 9-1,33 13-5190,-56-30 2015,17 1-1966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7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1 161 7449,'3'-6'1132,"1"-1"0,-1 1 0,0-1 0,0 0 0,-1 0 0,0 0 0,0 0 1,0-1-1,-1 1 0,-1 0 0,1-1 0,-1 1 0,0-1 0,-2-13 0,1 18 536,1-18 1235,0 5 21,0 36-2082,1 261-842,-5 433 0,2-613-561,4 0 0,18 112 0,-8-115-2507,1 4-2815,-1-34-2237,1-17-2909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8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184 501 5905,'-10'-5'801,"-1"0"0,1 1 0,-1 0 0,-13-2 1,-23-8 4279,-21-5 741,65 18-4469,7-1-1099,8-3-176,0 0 0,0 1 0,1 0 0,-1 1 0,21-3 0,73-2 168,-72 6-226,362-20 101,1210-97-1764,-1581 116 1594,1318-172-2624,-1177 140 2452,14-2 18,-143 31-168,0 2 0,67 2 0,-89 3-365,-1 2 1,0-1-1,0 2 1,0 0-1,0 0 1,24 13-1,8 2-4195,-26-10 621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8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9 5837,'-2'-2'268,"-1"1"1,0 0 0,0 0 0,0 0 0,1 0 0,-1 1 0,0-1 0,0 1 0,0 0-1,0 0 1,0 0 0,0 0 0,0 0 0,0 1 0,0-1 0,-8 4 7148,-7 25-4704,18-20-2495,-1 0-1,1 0 1,1 0 0,0 0-1,0 0 1,4 15-1,3 15 276,1 50 51,-4 0 0,-11 167-1,-47 180-2827,14-142-2579,16-128-2156,9-93 253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19.2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1282 8201,'-25'-13'1631,"24"13"-1540,1-1 1,-1 1 0,1-1 0,-1 0 0,1 1 0,-1-1 0,1 0 0,-1 0 0,1 1 0,0-1 0,-1 0 0,1 0 0,0 0 0,0 1 0,-1-1-1,1 0 1,0 0 0,0 0 0,0 0 0,0 0 0,0 1 0,0-1 0,0 0 0,1 0 0,-1-1 0,0 1 200,0-8 409,1 0 0,-1 0 0,1 0 0,1 1 0,-1-1 0,2 1 0,4-15-1,0 3 237,-5 15-792,0 1 1,0 0-1,1-1 1,-1 1-1,1 1 1,0-1-1,0 0 1,1 1 0,-1-1-1,1 1 1,7-5-1,46-27 575,-21 19-502,2 1 1,-1 2-1,2 1 0,58-9 1,-51 11-134,562-106 316,-236 49-398,-310 55-25,1131-241-640,-452 52 245,-20-52 185,-570 190-293,-138 59-141,-10 4-541,-6 1-588,-34 14-5584,17 2 163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1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0 239 6353,'9'-16'975,"26"-55"7278,-32 63-7414,0 1 1,-1-1-1,-1 1 0,1-1 1,-1 0-1,-1 0 0,1 1 0,-2-11 1,1 7 311,-1 1 0,1-1 0,1 1-1,3-21 3579,0 50-4429,4 63-300,-7-63 0,1-1 0,0 1 0,1-1 0,1 0 0,1 0 0,8 22 0,-4-21 0,1 0 0,0-1 0,2 0 0,0-1 0,1 0 0,0-1 0,24 23 0,-25-29 0,-1-1 0,1 1 0,1-2 0,0 0 0,0 0 0,0-1 0,1-1 0,0 0 0,0-1 0,1-1 0,17 4 0,-21-7 0,-1 1 0,1-2 0,0 0 0,-1 0 0,1-1 0,0 0 0,-1-1 0,1 0 0,-1 0 0,0-1 0,0-1 0,0 0 0,0 0 0,-1-1 0,1 0 0,-1-1 0,15-12 0,-7 3 0,0-1 0,-2-1 0,0 0 0,-1-1 0,-1 0 0,0-1 0,12-26 0,-19 33 0,10-17 0,12-33 0,-28 62 0,0 0 0,0 1 0,0-1 0,1 0 0,-1 0 0,0 1 0,0-1 0,0 0 0,0 0 0,1 0 0,-1 1 0,0-1 0,0 0 0,0 0 0,1 0 0,-1 1 0,0-1 0,0 0 0,1 0 0,-1 0 0,0 0 0,0 0 0,1 0 0,-1 0 0,0 0 0,0 0 0,1 0 0,-1 0 0,0 0 0,1 0 0,-1 0 0,0 0 0,0 0 0,1 0 0,-1 0 0,0 0 0,0 0 0,1 0 0,-1 0 0,0 0 0,0-1 0,1 1 0,-1 0 0,0 0 0,0 0 0,0 0 0,1-1 0,-1 1 0,0 0 0,0 0 0,0 0 0,1-1 0,-1 1 0,0 0 0,0 0 0,0-1 0,0 1 0,0 0 0,0 0 0,0-1 0,0 1 0,0 0 0,0-1 0,0 1 0,0 0 0,0-1 0,6 18 0,-3 10 14,-1 0 1,-3 32-1,0-33-899,1 1 0,5 41 0,-1-48-490,10 58-2592,-1-23-7227,-4-31 559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1.5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14181,'0'0'5112,"0"4"-3558,1 12-852,0 0 1,2 0 0,0 0 0,0 0 0,2 0 0,9 22 0,-4-14-346,1-1 1,2 0 0,21 31-1,-27-45-270,0-1-1,1 1 0,0-1 1,1-1-1,0 1 0,0-1 1,1-1-1,17 9 1,-26-14-83,0-1 0,1 0 1,-1 1-1,0-1 0,0 0 1,0 0-1,1 0 1,-1 0-1,0 0 0,0 0 1,1-1-1,-1 1 0,0 0 1,0 0-1,0-1 0,1 1 1,-1-1-1,0 1 1,0-1-1,0 0 0,0 1 1,0-1-1,0 0 0,0 0 1,0 0-1,1-1 1,0 0-4,-1 1 1,0-1 0,1 0 0,-1 0-1,0 1 1,0-1 0,0 0 0,0 0-1,0 0 1,0 0 0,-1 0 0,1-1-1,0-2 1,-2-2-3,0 0 0,-1 0 0,1 0 0,-1 1 0,-1-1 0,1 1 0,-1-1 0,0 1 0,0 0 0,-1 0-1,0 0 1,0 1 0,-1 0 0,1-1 0,-1 1 0,0 1 0,-7-6 0,-7-5-4,0 1 0,-1 0-1,-37-18 1,45 27-260,-1 0 0,0 0-1,0 2 1,-23-5-1,-21 3-3455,54 5 1626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1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9357,'11'13'7983,"-7"6"-4459,-6 27-3006,-1-14 793,-4 76 230,1-34-997,6-61-455,0-1 1,1 0-1,1 1 1,0-1-1,0 0 1,7 19-1,-7-24-55,0-1 0,1 0 0,0 0 1,0 0-1,0 0 0,1 0 0,0-1 0,0 1 0,0-1 0,0 0 0,1 0 0,0-1 1,10 8-1,-10-10-31,0 0 0,0-1-1,0 1 1,0-1 0,0 0 0,0 0 0,0-1 0,0 1 0,0-1 0,0 0 0,0-1 0,6 0 0,1-1 28,0 0 0,0-1 1,22-9-1,40-27 23,-32 15 237,-38 22 896,-8 7-1018,1 0 1,0 1-1,0-1 0,1 0 0,0 1 0,0 0 0,0 0 1,0-1-1,1 1 0,-1 12 0,-2 3 104,1-9-163,1 1 0,0 0-1,1 0 1,0 0-1,1 0 1,1 0 0,0 0-1,4 16 1,-4-24-107,0 0-1,0-1 1,1 1 0,0 0-1,0-1 1,0 1 0,1-1 0,0 0-1,-1 0 1,1 0 0,1 0-1,-1 0 1,0-1 0,1 1 0,0-1-1,0 0 1,0 0 0,0-1-1,0 1 1,1-1 0,-1 0-1,1 0 1,0 0 0,7 2-1,6-1-528,0-1 0,0 0-1,0-1 1,0-1-1,0-1 1,0 0-1,33-8 1,123-42-10106,-158 45 8853,54-18-9380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4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114 600 3960,'-2'-2'590,"-1"0"-1,0 0 0,1-1 0,-1 1 0,1 0 0,0-1 0,0 0 0,-3-4 1,3 4-198,0 0 1,0 0-1,-1 0 1,1 0-1,-1 0 1,-5-4-1,1 1 325,0 0-1,1-1 1,-1 1-1,1-2 1,1 1-1,-6-9 1,-8-10 2836,24 28-3265,27 13-164,1-3 0,0 0 0,0-3 0,56 10 0,119 4 105,264-3 0,215-46-143,576-87-36,57-57-649,245-67-247,-1525 231 761,10-4-119,0 2 1,1 3 0,0 2-1,68 4 1,-113 0 71,0 0-1,1 0 1,-1 1 0,0-1 0,0 1 0,0 1 0,0-1-1,-1 1 1,1 0 0,8 6 0,-12-7-80,0 0 1,0-1 0,0 1-1,0 1 1,-1-1-1,1 0 1,0 0 0,-1 1-1,1-1 1,-1 1-1,0-1 1,0 1-1,0-1 1,0 1 0,-1 0-1,1-1 1,-1 1-1,1 0 1,-1 0 0,0 0-1,0-1 1,0 1-1,0 0 1,-1 0 0,-1 5-1,-11 23-3714,-1-5-1747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4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268 2 7321,'-7'-1'6473,"21"9"-578,-5 0-6511,-6-1 896,-1 0 0,1 0-1,-1 0 1,0 1 0,-1-1-1,0 1 1,0-1 0,0 10 0,-4 61 686,2-76-946,-8 82 879,-32 134 0,-41 75-1064,33-124-708,-31 157-3631,48-107-3791,29-128 741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5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74 902 7617,'-43'13'3152,"13"1"5623,38-33-7660,-3 15-1057,0 0 0,-1 0 1,1 0-1,1 0 0,-1 1 1,0 0-1,1 0 0,0 0 1,-1 1-1,1 0 0,0 0 1,0 0-1,8-1 0,14-5 82,43-13 108,117-20-1,80 5-91,-204 29-129,3898-385-1320,-2965 296 1109,-10-63 209,-926 145-682,110-41 1,-167 54-548,-5-3-541,-2-28-5189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0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1 113 6109,'1'-10'631,"1"0"1,0 0 0,1 0 0,4-10 0,-6 17 964,-1-31 2157,2 33-3635,-1 0 1,0-1 0,0 1-1,1 0 1,-1 0 0,0 0-1,1 0 1,0 0-1,-1 0 1,1 0 0,-1 1-1,1-1 1,0 0 0,-1 1-1,1-1 1,0 1 0,0 0-1,2-1 1,3 2-24,-1 0 1,0 1-1,0-1 1,0 1-1,0 1 0,0-1 1,0 1-1,-1 0 1,1 0-1,-1 0 0,0 1 1,0 0-1,0 0 1,7 7-1,4 5 80,-1 1 1,22 33-1,-31-40-17,-1 0-1,0 0 0,-1 1 0,0 0 0,-1 0 0,0 0 0,-1 0 0,0 1 0,-1-1 0,0 18 1,-1-26 300,0 15 445,3-3-390,3-28-10,8-12-738,9-4-1427,41-39-1,1 6-4115,-46 43 2856,18-18-4768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5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724 10 4268,'-2'-1'252,"0"0"-1,0-1 1,0 2-1,0-1 1,0 0-1,0 0 0,-1 1 1,1-1-1,0 1 1,0-1-1,0 1 1,-1 0-1,1 0 0,0 0 1,0 0-1,-1 0 1,1 1-1,0-1 1,0 1-1,-4 1 0,1 0 129,-1 1-1,1 0 0,0 0 0,0 0 0,0 1 0,1-1 0,-9 9 1,2 1 356,0 0 1,0 1-1,1 0 1,-14 28-1,-160 397 8552,120-241-7780,-56 295-1,50-159-4858,10-114-2385,24-96-650,10-3-3724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61 6237,'-1'-3'3032,"-11"-21"9620,12-10-6670,-14 38-5428,10-1-504,0 0 0,0-1 0,1 1 1,-1 1-1,0-1 0,1 0 0,0 1 1,0 0-1,0 0 0,0 0 0,1 0 1,0 0-1,0 0 0,0 0 0,0 1 1,0-1-1,1 1 0,0 0 1,0-1-1,0 1 0,1 0 0,-1 8 1,1 3-8,0 0 0,0 0 1,2 0-1,0 0 0,7 24 1,-7-33-69,0-1-1,0 0 1,0 0 0,1 0 0,0-1 0,1 1 0,-1-1-1,1 0 1,0 0 0,0 0 0,1 0 0,-1 0 0,1-1-1,0 0 1,0 0 0,1-1 0,-1 1 0,1-1 0,-1 0 0,1-1-1,0 1 1,0-1 0,1 0 0,-1-1 0,0 1 0,0-1-1,1-1 1,-1 1 0,1-1 0,-1 0 0,1 0 0,-1-1-1,0 0 1,1 0 0,-1-1 0,0 1 0,0-1 0,0-1-1,0 1 1,0-1 0,9-6 0,-4 3 12,-2 0-1,1-1 1,-1 1-1,0-2 1,0 0-1,0 0 1,-1 0 0,-1-1-1,0 0 1,0-1-1,0 0 1,-1 0-1,-1 0 1,7-18 0,-3 1 586,-1 0 0,5-33-1,-12 57-151,-12 23 437,-2 15-710,2 1 1,1 0-1,2 0 1,-4 46 0,3-26-607,-18 141-4615,20-131 494,2 0-3462,4-21-3179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8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 11205,'0'0'6029,"3"1"-4507,0 1-1317,1 1-1,0-1 1,0 1-1,-1 0 1,1-1-1,-1 2 1,0-1-1,0 0 1,0 1-1,-1-1 1,1 1-1,-1 0 1,0 0-1,0 0 1,0 0-1,0 0 1,-1 0-1,1 1 1,-1-1-1,-1 0 1,2 7-1,0 7-38,0 1-1,-1 0 0,-2 0 0,1 0 1,-2 0-1,-1 0 0,0 0 0,-9 28 1,1-14-41,-2 0-1,-1-1 1,-33 56 0,-53 95 237,97-177-303,0-1-1,0 2 1,0-1 0,1 0 0,-2 7 0,2-3-22,2-10-33,0 1 1,1 0 0,-1 0-1,0 0 1,1 0 0,-1-1-1,1 1 1,-1 0-1,1-1 1,0 1 0,-1 0-1,1-1 1,-1 1 0,1 0-1,0-1 1,0 1 0,-1-1-1,1 0 1,0 1 0,0-1-1,0 1 1,1-1-1,-1 1-15,3 0-91,0 1-1,0-1 1,1 0-1,-1 0 1,0 0-1,1-1 1,-1 0-1,1 0 1,-1 0-1,1 0 1,-1 0-1,0-1 1,1 0-1,5-2 1,64-22-2447,39-31-4408,-86 42 3527,22-10-5202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8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10189,'0'0'1960,"-4"19"12,1-1-124,-10-3-179,-1 0-169,-2 0-272,-1 3-208,3 6-208,1 0-12,3 3-344,-7 12-504,0-11-584,-3-7-1124,-10 3-1232,-3 6-2381,26-18-4308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9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265 125 10389,'1'-7'772,"0"1"-1,-1-1 1,1 1 0,-2-1 0,1 1-1,0-1 1,-1 0 0,-1 1-1,1 0 1,-1-1 0,0 1-1,-4-10 1,4 13 1041,5-15-474,-2 8-79,-16 22-315,-2 8-668,0 0 0,2 1 0,0 1 0,2 0 0,0 1 0,1 0 0,1 1-1,2 0 1,0 1 0,2 0 0,1 1 0,0-1 0,2 1 0,1 0 0,1 0-1,2 0 1,3 41 0,3-35-216,1-1 0,1 0 0,2 0 1,1-1-1,17 32 0,-18-42-63,-1 1 1,-1 0-1,-1 0 0,-1 1 1,7 43-1,-12-60-151,-1 1 1,1 0-1,-1 0 0,-1 0 0,1-1 0,-1 1 0,0 0 1,0 0-1,0-1 0,-1 1 0,0-1 0,0 1 0,-1-1 1,1 0-1,-1 0 0,0 0 0,0 0 0,-1 0 0,0-1 1,1 0-1,-1 1 0,-1-1 0,1-1 0,-1 1 0,1-1 1,-1 0-1,0 0 0,-6 3 0,5-4-584,0 1-1,0-1 1,-1 0-1,1-1 1,-1 1-1,0-1 1,-11 0-1,-24-6-7059,17-6-2209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9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11437,'30'-6'2020,"-23"-6"1213,13 9-2061,3 3-244,4 3-232,50 15-748,-37-5-1120,-3-7-833,7 9-2759,-4 6-3745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9.4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1 10637,'-37'12'2206,"30"-9"1333,8-1-2143,3 8-1006,-1-1 0,0 1 0,0 0 0,-1-1 0,-1 1 0,0 0 0,0 0 1,-1 1-1,-1 11 0,-3 12-80,-11 47 0,5-35 12,-5 13 30,-30 78 0,12-42-112,21-59-97,6-21 82,1 1 0,-5 22-1,10-36-219,0 0-1,1 0 1,-1 0 0,0 0-1,1 0 1,-1 0 0,1 0-1,-1 0 1,1 0-1,0 0 1,0 0 0,0 0-1,0-1 1,0 1 0,0 0-1,1-1 1,-1 1-1,0-1 1,1 1 0,-1-1-1,1 0 1,0 0 0,-1 1-1,1-1 1,0 0-1,0-1 1,0 1 0,0 0-1,-1 0 1,1-1 0,3 1-1,-1 0-164,1 0 0,-1 0-1,0 0 1,1-1 0,-1 1 0,1-1-1,-1 0 1,0-1 0,1 1 0,-1-1-1,1 0 1,-1 0 0,0 0 0,0-1-1,6-2 1,2-2-948,0-1-1,-1-1 1,17-14 0,10-7-4636,7 4-3061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29.6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21 13853,'3'-9'2296,"-20"-3"4729,0 18-5169,1 0-292,9 6-331,-3 6-357,0-3-52,-7 19-152,-3-1-160,-7 6-444,7-3-564,-3 6-816,-11 1-857,1-1-1103,-11 3-3656,1 0-6690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0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286 37 8293,'-4'-10'820,"-1"-3"206,4 3 3568,-30 7 168,26 3-4429,-1 1-1,0 0 1,1 0 0,-1 0 0,0 1-1,1 0 1,0 0 0,-1 0-1,1 1 1,0 0 0,0 0-1,0 0 1,-4 4 0,-6 7 213,-1 0-1,-14 18 1,27-29-404,-9 12 31,1 0 0,0 1 0,2 0 0,0 0 0,0 1 0,2 1 0,0-1 0,1 1-1,0 0 1,2 1 0,0-1 0,1 1 0,1-1 0,1 1 0,1 0 0,2 30 0,0-29-165,1 0 1,0-1-1,1 1 1,1-1-1,1 0 1,1 0-1,1-1 0,0 0 1,1 0-1,1-1 1,0 0-1,2-1 1,0 0-1,1-1 1,25 24-1,-30-33-54,0 0 0,1-1-1,-1 0 1,1-1 0,1 0 0,17 5-1,-25-9 41,0 0 0,1-1-1,-1 1 1,0-1 0,0 1-1,0-1 1,0 0-1,0 0 1,0 0 0,0 0-1,-1 0 1,1-1 0,0 1-1,0 0 1,-1-1 0,3-2-1,-3 1 2,1 1-1,-2-1 0,1 0 0,0 0 1,0 1-1,-1-1 0,1 0 0,-1 0 1,0 0-1,0 1 0,0-1 1,0 0-1,-1 0 0,1 0 0,-1 0 1,1 1-1,-3-6 0,-17-42-9,11 34 14,-1 1 0,0 0 1,-1 0-1,-18-18 1,-19-26-694,42 53-69,1-1 0,-1 1-1,0 0 1,-1 1 0,-11-9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1.1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 9801,'3'28'5399,"-12"12"-2181,6-33-2886,1 1 0,0-1 0,1 1 0,0-1 0,-1 9 1,3-3-146,1-1 0,0 1 1,1-1-1,0 1 0,1-1 1,0 0-1,1 0 0,0-1 1,12 19-1,7 17 167,-23-46-346,1 0 1,0 0-1,0 1 0,0-1 0,0-1 0,0 1 1,0 0-1,0 0 0,0-1 0,0 1 1,0-1-1,0 0 0,0 1 0,0-1 0,3 0 1,-5 0 4,2-1-4,-1 0 0,1 0-1,0 0 1,-1 0-1,1 0 1,-1 0-1,0 0 1,1 0-1,-1 0 1,0-1 0,0 1-1,0-1 1,0 1-1,0-1 1,0 1-1,0-1 1,1-2-1,-2-5-37,0 0 0,-1 0 0,0 0 0,0 1 0,-1-1 0,0 0 0,-1 0 0,0 1 0,0 0 0,0-1 0,-1 1 0,-1 1 0,1-1 0,-1 0 0,-1 1 0,1 0 0,-10-9 0,-27-20-2101,40 34 1888,0 0 1,0 1 0,0 0 0,0-1-1,-1 1 1,1 0 0,0 0 0,-1 0-1,1 0 1,-1 1 0,-3-1 0,-7 3-6485,-9 5-954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1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21 7321,'-2'-2'2095,"-13"-12"1429,15 14-3420,0 0-1,0-1 1,0 1-1,0 0 1,0 0 0,0 0-1,0-1 1,0 1 0,0 0-1,0 0 1,1 0-1,-1-1 1,0 1 0,0 0-1,0 0 1,0 0 0,0 0-1,1-1 1,-1 1-1,0 0 1,0 0 0,0 0-1,1 0 1,-1 0-1,0 0 1,0 0 0,1 0-1,-1 0 1,0 0 0,0-1-1,0 1 1,1 0-1,-1 0 1,0 0 0,0 0-1,1 1 1,-1-1 0,0 0-1,0 0 1,0 0-1,1 0 1,-1 0 0,26 4 3223,-7 2-4178,-3 3 1000,0 0 0,0 1 0,-1 1 0,0 0 0,-1 1-1,0 1 1,-1 0 0,20 26 0,-26-29-119,-1-1-1,-1 0 1,0 1 0,0 0 0,-1 0-1,0 1 1,0-1 0,-1 1-1,-1 0 1,0 0 0,0 0-1,-1 0 1,-1 16 0,-1-3 6,-1 1 1,-1-1 0,-1 0-1,-1 0 1,-8 23-1,12-45-14,1 1 0,-1-1 0,1 1 0,-1-1 0,1 1 0,0 0 0,0-1 0,1 6 0,0 3 62,16-17-11,-8 0-44,1 0 0,-1 0 0,0-1 0,0 0 1,-1-1-1,8-8 0,12-11 46,2 1-10,-17 13-3,2 1 0,-1 1 0,28-16 0,-35 23-42,0 1 1,0 0-1,1 0 0,-1 1 0,1 0 1,0 1-1,-1 0 0,1 0 0,0 0 1,0 1-1,0 0 0,10 2 0,110 23 159,-97-16-107,1-2 0,1-2 0,-1 0 0,57-1-1,-73-8 60,18-9-75,-34 12-56,0-1 0,0 0 1,0 1-1,0-1 1,0 1-1,-1-1 1,1 0-1,-1 1 1,0-1-1,1 1 0,-2-3 1,0 1 2,1 0 0,-1 0 1,1 0-1,-1 1 0,0-1 0,0 0 1,0 1-1,-1 0 0,1-1 1,0 1-1,-1 0 0,0 0 0,1 0 1,-1 1-1,0-1 0,-4-1 0,-59-20-40,11 5 140,50 16-144,0-1 1,-1 0-1,1 0 0,0 0 1,0 0-1,1-1 0,-1 0 0,1 0 1,0 0-1,0-1 0,0 1 1,-5-9-1,9 9 7,-1 0 0,1 1 1,0-1-1,0 0 0,1 0 0,-1 1 1,1-1-1,-1 0 0,3-5 0,1 2 4,0 1 0,1 0 0,-1 0 0,1 0 0,0 1 0,11-10 0,-1 1-4,-13 12 36,1-1 1,-1 1 0,0 0 0,1 0-1,0 0 1,0 1 0,-1-1-1,1 0 1,0 1 0,0 0-1,0 0 1,0 0 0,1 0-1,-1 0 1,0 1 0,0-1-1,1 1 1,-1 0 0,0 0 0,0 0-1,1 0 1,-1 1 0,0-1-1,0 1 1,0 0 0,5 2-1,-2 0 7,0 0-1,0 0 1,-1 0 0,1 1-1,-1 0 1,0 0-1,0 0 1,-1 1-1,1 0 1,-1-1 0,0 2-1,5 7 1,9 18 40,-1-3 51,30 41 0,-46-67 405,4-3-204,10-4-191,-9 4-70,1-1 0,-1 0 0,0 0 0,1-1 0,-1 0 0,6-4 0,50-38 386,-40 27 10,1 1-1,1 1 1,31-15-1,-47 27-489,-1 1 0,1 0 0,0 0 1,0 1-1,1 0 0,-1 0 0,0 1 0,1 0 1,-1 1-1,0 0 0,1 0 0,-1 1 0,1 0 1,-1 0-1,13 4 0,33 16-2636,-15-1-3516,-2 0-7647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1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0 12981,'-51'3'10865,"45"12"-9893,-1 0-184,-3 10-236,-7 14-820,7-6-540,0-3-760,-3 3-1064,-7 6-3557,-4-5-5520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1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0 10321,'0'0'1768,"-3"1"-32,-2 0-1277,0 0-1,0 0 1,0 0-1,0 1 0,1 0 1,-1 0-1,0 0 1,1 1-1,0 0 1,-1 0-1,1 0 1,0 0-1,0 0 1,1 1-1,-5 5 0,4-3-152,0-1 0,1 2 0,0-1-1,0 0 1,0 1 0,1-1 0,0 1 0,0 0-1,-2 13 1,3 8-27,0-1 0,2 1 0,1-1 0,8 41-1,-8-56-69,4 26 8,-2 0 0,-1 69 1,-4-89-217,-1 1 0,-1-1 1,0 0-1,-1 0 1,-1 0-1,-1-1 0,-13 28 1,4-19-1953,-20 28 1,32-53 1328,1 0 0,0 0 0,0 0 1,-1 0-1,1 0 0,-1 0 0,1-1 0,-1 1 1,1-1-1,-1 1 0,1-1 0,-1 0 0,-2-1 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8361,'14'-9'1720,"6"3"672,3 9-1548,-2-3-172,-1 6-336,0 0-872,0-3-576,-3 3-2580,-1 4-2309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7:32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1 8957,'-1'11'960,"-1"1"0,0-1 0,0 0 1,-1 1-1,-1-1 0,0 0 0,-7 12 1,5-9 95,1 0 0,0 0 0,0 0 1,-2 21-1,5-8-612,1 0 0,1-1 0,2 1 0,0-1 0,2 0 0,1 1 0,1-2 0,18 50 0,-13-53-294,0-1-1,2 0 1,20 26-1,-32-46-146,0 0-1,-1-1 0,1 1 0,0 0 1,0-1-1,0 1 0,0-1 0,0 1 0,0-1 1,0 0-1,0 1 0,0-1 0,0 0 1,0 0-1,0 0 0,0 0 0,0 0 0,1 0 1,0 0-1,3 0 2,-2 0-6,1 0 0,0 0 1,0 0-1,-1 0 0,1-1 0,0 0 0,-1 1 0,1-1 0,-1-1 1,1 1-1,-1 0 0,1-1 0,-1 0 0,0 0 0,0 0 1,0 0-1,0 0 0,0-1 0,0 1 0,-1-1 0,1 0 0,-1 0 1,3-3-1,4-7-26,0-1 0,-1 1 1,0-1-1,7-18 0,-14 29-15,1-1 0,-1 0-1,0 0 1,0 0-1,0 0 1,-1 0 0,1 0-1,-1 0 1,0 0 0,0 0-1,0 0 1,-1 0-1,1 0 1,-1 0 0,-1-4-1,1 6-58,0 0 0,0 0-1,0 0 1,0 0 0,0 0-1,-1 1 1,1-1 0,0 1-1,-1-1 1,1 1 0,-1-1-1,0 1 1,1 0 0,-1 0-1,0-1 1,0 1-1,0 1 1,0-1 0,0 0-1,0 0 1,0 1 0,0-1-1,0 1 1,0 0 0,0-1-1,0 1 1,0 0 0,0 0-1,-3 1 1,-13 0-1258,5-1-878,0 1 0,-1 1 0,-20 4 0,2 10-7082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0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99 100 4828,'0'0'2290,"0"-4"-1347,0 1-767,0 0 1,0 0 0,-1 0-1,1 0 1,-1 0-1,1 0 1,-1 0 0,0 0-1,0 0 1,0 0-1,-1 1 1,1-1 0,-1 1-1,1-1 1,-1 1 0,0-1-1,0 1 1,0 0-1,0 0 1,0 0 0,-1 0-1,1 0 1,-1 0-1,1 1 1,-1-1 0,0 1-1,-2-1 1,-8-4 314,11 5-67,0-1-60,-18-15 176,19 15 176,-1 5-590,-1 2-108,1 1-1,0-1 1,0 1 0,1 0-1,0 0 1,0-1 0,0 1 0,0 0-1,1 0 1,0 0 0,0 0 0,1 0-1,0-1 1,2 10 0,-2-10-3,2 32 198,-2-23-39,0 0 1,1 0-1,1 0 0,0 0 0,1-1 1,5 14-1,-6-24-118,-1 1 0,1-1 0,-1 0 0,1-1 0,0 1 0,0 0 0,0-1 0,0 0 0,1 0 0,-1 0 0,1 0 0,-1 0 0,1-1 0,0 1 0,5 0 0,7 3 85,1-1-1,23 3 0,7-3 20,1-2-1,58-5 0,98-19-497,-82 8-610,171-19-6047,-133 12-916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2.9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31 6957,'30'-30'6164,"-31"33"-6070,-3 5-44,3-6-43,0 1 0,0-1 0,0 1 0,0-1 0,0 0 0,-1 0 0,1 1 0,-1-1 0,0 0 0,0 0-1,1-1 1,-1 1 0,0 0 0,-1-1 0,1 1 0,0-1 0,0 1 0,-3 0 0,-80 42 156,15-7-1715,22-18-2783,19-12-354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7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0 10801,'0'0'8491,"-4"1"-6692,-26 1 1352,29-1-3017,0 0 1,0 0 0,0-1 0,0 1 0,0 0 0,0 0 0,1 0 0,-1 0 0,0 0 0,1 0 0,-1 0 0,1 0 0,-1 0-1,1 1 1,-1-1 0,1 0 0,0 2 0,-1-2 135,-6 21 363,0 1 0,1-1 0,1 1 0,2 0-1,0 1 1,1 23 0,10 142-275,-6-169-443,2 16-1029,2 0 1,1-1-1,15 40 0,9 14-4017,3-3-3595,-8-31-1621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7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857 0 11449,'-146'29'4493,"120"-24"-3698,0 2 0,0 1-1,1 1 1,0 1 0,1 1-1,0 2 1,1 0 0,0 1-1,1 1 1,1 2 0,0 0-1,-23 25 1,7-1-269,2 1-1,2 1 0,2 3 1,2 0-1,1 2 1,-22 56-1,22-34-229,2 0-1,4 2 1,-25 144 0,40-166-201,2 0 1,3 0 0,1 0 0,3 0 0,2 0-1,2-1 1,26 98 0,-21-111-104,1 0-1,3-1 1,0 0-1,3-1 1,0-1 0,2-1-1,2-1 1,1 0-1,1-2 1,1-1-1,34 30 1,-24-30-183,1-2-1,0-1 1,2-2-1,1-2 1,1-1-1,0-2 1,2-2 0,50 13-1,-22-12-405,2-3-1,0-3 0,0-3 1,88-2-1,-104-7 250,-1-2 0,0-3 1,1-2-1,60-17 0,-83 15 230,-1 0-1,0-2 0,-1-1 0,-1-2 0,0-1 0,-1-1 0,-1-2 0,28-23 0,-39 26 77,1-2 1,-2-1 0,-1 0-1,0-1 1,-1 0-1,-1-1 1,-1-1-1,-1 0 1,-1 0-1,-1-1 1,-1 0 0,-1-1-1,-1 0 1,5-42-1,-6 12 10,-2-1-1,-2 0 1,-3 0-1,-2 0 1,-17-80-1,7 65 114,-4 1-1,-2 1 1,-4 1-1,-60-121 0,63 149-13,-2 1-1,-2 1 1,-1 1-1,-1 1 1,-2 1-1,-2 2 0,-1 1 1,-70-52-1,88 74-112,-1 0-1,0 1 0,0 1 0,-1 0 1,1 1-1,-2 1 0,1 0 1,0 1-1,-1 1 0,-24-1 0,32 4-302,-1 0 0,0 0 0,1 1 0,-1 1 0,1 0 0,-1 0-1,1 0 1,-14 7 0,16-5-363,0-1 0,0 1 0,0 1 0,1-1 0,0 1 0,0 0 0,0 1-1,1-1 1,0 1 0,0 0 0,-7 11 0,-19 41-8565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8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50 663 13005,'-16'2'9264,"-14"7"-7233,30-9-1926,0 0-78,0 0 1,0 0 0,-1 0-1,1 0 1,0 0 0,0 0-1,0 0 1,0 0-1,-1 0 1,1 0 0,0 0-1,0 1 1,0-1-1,0 0 1,0 0 0,-1 0-1,1 0 1,0 0-1,0 0 1,0 0 0,0 1-1,0-1 1,0 0-1,0 0 1,0 0 0,-1 0-1,1 1 1,0-1-1,0 0 1,0 0 0,0 0-1,0 0 1,0 1-1,0-1 1,0 0 0,0 0-1,0 0 1,0 0-1,0 1 1,0-1 0,0 0-1,0 0 1,0 0-1,0 0 1,1 1 0,-1-1-1,4 29 867,2 0 0,1-1 1,14 35-1,41 84 644,2 4-711,71 258 269,-66-191-1069,-56-180-27,2 0 0,1-1 0,33 57 0,-41-81 0,1-1 0,-1 1 0,2-1 0,0-1 0,0 0 0,1 0 0,1-1 0,0 0 0,0-1 0,0-1 0,1 0 0,25 11 0,-28-16 0,1 0 0,-1-1 0,0 0 0,1-1 0,-1 0 0,1-1 0,0 0 0,-1-1 0,1 0 0,-1 0 0,1-1 0,-1 0 0,0-1 0,0-1 0,0 1 0,0-2 0,0 1 0,-1-1 0,9-6 0,2-2 0,-1-1 0,-1-1 0,0 0 0,-1-1 0,-1-1 0,0-1 0,21-31 0,0-10 0,-3-1 0,-3-1 0,36-100 0,44-205 0,-6-189 51,-36 149-627,-36 276-2552,-7 70-889,-21 51 2168,0 1-1,0 0 0,1 0 0,8-9 1,1 4-11016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8.6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827 64 13681,'-69'-35'2571,"61"31"-1811,0 0 0,0 0 1,-1 1-1,0 0 0,1 0 0,-1 1 0,0 0 0,0 1 1,0-1-1,-1 2 0,-13 0 0,11 1-263,0 1 0,0 0 0,0 1 0,0 1 0,0 0 0,1 0 0,-19 10 0,-3 7-73,1 1-1,1 1 1,1 2 0,-32 34-1,48-46-119,-36 36 17,2 3 0,-46 62 0,74-87-317,2 1 1,0 2 0,2-1-1,1 2 1,1 0-1,-13 48 1,26-78-5,1 1 0,-1 0 0,1 0 0,-1 0 0,1 0 0,0 0 0,0 0 0,0 0 0,0 0 0,0 0 0,0 0 0,1 0 0,-1 0 0,1 0 0,-1 0 0,1 0 0,0 0 0,1 2 0,-1-2 0,0-1 0,0 0 0,0 0 0,0-1 0,0 1 0,1 0 0,-1 0 0,0 0 0,0-1 0,1 1 0,-1-1 0,1 1 0,-1-1 0,0 0 0,1 1 0,-1-1 0,1 0 0,-1 0 0,3 0 0,2 0 0,0-1 0,0 0 0,0 0 0,0-1 0,0 1 0,0-1 0,0-1 0,-1 1 0,1-1 0,7-5 0,36-29 0,-2-3 0,57-61 0,51-44 0,-152 143 0,-1 0 0,0 0 0,1 0 0,-1 1 0,1 0 0,-1-1 0,1 1 0,0 0 0,0 0 0,-1 0 0,1 1 0,0-1 0,0 1 0,0-1 0,4 1 0,-6 0 0,1 1 0,0-1 0,0 1 0,0 0 0,0-1 0,0 1 0,0 0 0,-1 0 0,1 0 0,0 0 0,-1 0 0,1 1 0,-1-1 0,1 0 0,-1 1 0,0-1 0,0 1 0,1 0 0,-1-1 0,0 1 0,0 0 0,-1 0 0,1-1 0,1 3 0,5 17 6,-1 0-1,7 40 1,-8-33-102,11 34-1,-5-31-2360,21 38 1,-23-51-965,2 0-1,0-1 1,17 20 0,3-6-7588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12237,'0'0'6821,"6"-18"-6753,1 3-320,13 15-15638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9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16029,'-13'5'7729,"14"-6"-7610,0 1 0,0-1-1,0 1 1,1-1 0,-1 1-1,0 0 1,0-1 0,0 1 0,0 0-1,1 0 1,-1 0 0,0 0-1,0 0 1,0 0 0,1 0-1,-1 1 1,0-1 0,0 0 0,0 1-1,0-1 1,0 0 0,1 1-1,-1 0 1,1 0 0,3 2 103,1 0 0,-1 1 1,0 0-1,0 0 1,0 0-1,0 1 0,-1-1 1,6 8-1,31 48 679,-29-42-669,5 10-72,-1 1 1,-1 0-1,-2 1 0,-1 1 1,-2 0-1,-1 0 0,-1 1 1,-2 0-1,5 63 0,-9-49-94,-2-1 1,-3 0-1,-1 0 0,-2 0 0,-2 0 0,-22 69 0,28-108-54,-1 1 0,0 0 0,-1-1 0,1 0 0,-7 9 0,3-5 52,5-7 98,-2-31 121,2 14-241,0 1 0,1-1-1,1 1 1,0-1 0,2-16 0,8-44-90,31-117 0,-32 158-348,3 1 0,0 0 0,2 1 0,1 1 0,36-55 0,-34 63-403,0 0 1,1 2-1,1 0 0,1 1 0,1 1 1,0 0-1,1 2 0,1 1 0,32-16 1,-42 24 228,1 2 0,0-1 0,-1 2 0,2 0 0,-1 0 1,0 1-1,1 1 0,-1 1 0,1 0 0,0 1 0,-1 0 1,1 1-1,0 1 0,-1 0 0,1 1 0,-1 1 0,0 0 1,25 11-1,-28-8 634,0 0-1,-1 0 1,0 1 0,0 0 0,-1 1 0,0 0 0,0 0 0,7 12-1,-14-18 424,0 1 0,-1 0 0,1 0 0,-1 0-1,0 0 1,-1 0 0,1 0 0,-1 0 0,0 0-1,0 0 1,0 8 0,-1-4 197,0 4 16,0 1-1,-1-1 1,-1 0-1,0 0 1,-6 16-1,-8 35 958,-15 175-1619,27-117-4349,13-2-4748,0-68 949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9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48 14965,'-20'-33'2593,"27"18"3171,0 30-7252,-4 0-740,0 12-3601,1 22-4964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09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513 136 12941,'-2'-14'288,"1"2"1018,0 1 1,-1 0-1,-1 0 1,0 0-1,-6-16 1,8 24-1099,-1 1 0,1-1 0,0 1 0,-1 0 0,0-1 0,1 1 0,-1 0 0,0 0 0,0 1 0,0-1 0,0 0 0,-1 0 1,1 1-1,0 0 0,-1-1 0,1 1 0,-1 0 0,1 0 0,-1 0 0,0 1 0,1-1 0,-1 0 0,0 1 0,1 0 0,-1 0 1,0 0-1,0 0 0,1 0 0,-4 1 0,-1 0-82,0 1 0,-1 0 0,2 0 0,-1 1 1,0 0-1,0 0 0,1 1 0,0-1 0,0 1 0,0 1 1,0-1-1,-8 9 0,-6 8 230,-32 42 1,38-44-218,-35 46 213,-41 74 0,69-102-291,1 1-1,3 1 1,-24 73 0,40-106-61,0 1 0,0 0 1,0 0-1,1-1 0,0 1 0,0 0 1,0 0-1,1-1 0,0 1 0,3 9 1,-4-15 0,1 1-1,-1 0 1,1-1 0,0 1 0,-1-1-1,1 1 1,0-1 0,0 1 0,0-1 0,0 1-1,0-1 1,1 0 0,-1 0 0,0 1 0,0-1-1,1 0 1,-1 0 0,1 0 0,-1-1 0,1 1-1,-1 0 1,1 0 0,0-1 0,-1 1 0,1-1-1,0 0 1,-1 1 0,1-1 0,0 0-1,0 0 1,-1 0 0,1 0 0,0 0 0,-1-1-1,1 1 1,0 0 0,-1-1 0,1 1 0,0-1-1,-1 0 1,1 1 0,-1-1 0,1 0 0,-1 0-1,3-2 1,22-14 94,-1-1 0,-1-1 1,0-1-1,-2-1 0,23-27 0,-14 15 609,62-51 0,-73 73-704,-17 11 5,0 0 1,0 0-1,-1 0 1,1 0-1,0 1 0,0-1 1,-1 1-1,1 0 1,0 0-1,-1 0 1,1 0-1,0 0 0,-1 0 1,0 1-1,1-1 1,-1 1-1,0 0 0,0 0 1,0 0-1,0 0 1,0 0-1,0 0 0,0 0 1,-1 0-1,1 1 1,-1-1-1,0 1 0,2 4 1,4 10-1278,-1 0-1,0 0 1,4 26 0,-7-31-688,24 62-7006,-23-64 6868,10 29-9729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0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255 357 13269,'-3'-3'365,"1"0"0,-1 1 0,0-1 0,1 1-1,-1 0 1,-1 0 0,1 0 0,0 0 0,0 0 0,-1 1 0,1 0-1,-1-1 1,1 1 0,-1 0 0,1 1 0,-1-1 0,-6 0-1,-3 1 969,0-1 0,0 2 0,-25 3 0,-8 8 178,36-8-358,0-1-1,0-1 1,0 0-1,-18 2 1,36-4-1118,0 1 0,-1 1 1,1-1-1,-1 1 1,1 0-1,-1 1 0,0 0 1,0 0-1,11 6 1,-7-2-42,0 0 0,-1 1 0,1 0 1,15 18-1,-14-13 6,-1 1 0,-1 1 0,-1 0 0,0 0 0,-1 1 0,7 17 0,-4-3 0,-1 1 0,9 46 0,-16-49-216,-1 1-1,-1 0 1,-1-1 0,-2 1-1,-10 55 1,1-59-18,8-21 191,1-6 31,-1 1 1,1-1 0,0 0 0,-1 0 0,1 0 0,0 0 0,0 0 0,-4-5 0,3-1 52,0 1 0,1-1 0,0 0 0,0 0 1,1 0-1,-2-15 0,2-57 322,2 52-202,0-26-15,2 0 0,3 0 0,24-98 1,-20 115-129,1 1 1,2 0 0,2 1 0,1 1 0,2 1 0,28-42-1,-35 61-17,-1 0 0,2 1 0,0 0 0,0 1 1,1 1-1,0 0 0,1 0 0,1 2 0,0 0 0,20-10 0,-27 16 4,0 0 1,0 0-1,0 1 0,0 0 1,1 0-1,-1 1 1,1 0-1,-1 1 1,1 0-1,0 0 0,-1 1 1,1 0-1,-1 0 1,1 1-1,-1 0 0,0 1 1,0-1-1,0 2 1,0-1-1,0 1 1,-1 0-1,11 8 0,-7-3-3,1 2-1,-1-1 0,-1 1 0,0 1 0,0 0 0,-1 0 0,-1 1 1,0 0-1,12 26 0,-10-14-1,0 1 0,-2-1-1,-1 1 1,7 47 0,-9-9-34,-1-1 0,-8 92 1,-17 33-3307,15-159 798,-14 44 0,3-12-6301,6-13-3572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0.4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 1 9981,'20'1'1130,"-20"-1"-1104,1 0-1,-1 0 0,0 0 0,0 0 0,0 0 0,0 0 0,0 0 0,0 0 1,0 0-1,0 0 0,1 0 0,-1 0 0,0 0 0,0 0 0,0 0 0,0 0 1,0 0-1,0 0 0,0 0 0,0 0 0,0 0 0,1 0 0,-1 0 0,0 0 1,0 0-1,0 0 0,0 1 0,0-1 0,0 0 0,0 0 0,0 0 0,0 0 0,0 0 1,0 0-1,0 0 0,0 0 0,0 0 0,1 0 0,-1 1 0,0-1 0,0 0 1,0 0-1,0 0 0,0 0 0,0 0 0,0 0 0,0 0 0,0 0 0,0 1 1,0-1-1,0 0 0,0 0 0,0 0 0,-1 0 0,1 0 0,0 0 0,0 0 0,0 0 1,0 0-1,0 1 0,0-1 0,-27 12 3886,-13 5 659,34-11-3917,-1-1-1,1 1 1,-1 0 0,2 0-1,-1 1 1,1-1 0,0 1-1,0 1 1,-7 14 0,0 6 959,-13 44-1,9-25-374,4-11-1066,1 1 1,1 0-1,-5 52 0,12-64-179,2 0 0,1 0 1,0-1-1,2 1 0,1 0 0,8 29 0,-8-43-203,0-1 0,1 0 0,0 0 0,1-1 0,0 1 0,1-1 0,-1 0 0,2-1 0,-1 1 0,1-1 0,1-1 0,13 12 0,23 9-5147,4-10-4755,-17-11-1456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0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46 262 10673,'28'-17'2150,"-23"13"-120,3 16 1179,-6-10-3045,0-1 0,0 1 0,0-1 0,0 0-1,0 0 1,0 0 0,1 0 0,-1 0 0,1 0-1,-1-1 1,0 1 0,1-1 0,-1 0 0,1 0 0,-1 0-1,1 0 1,-1 0 0,4-1 0,53-7 486,-53 7-458,3 0-153,-1-1-1,1 0 0,-1 0 0,0 0 1,0-1-1,0-1 0,0 1 1,0-1-1,-1-1 0,0 1 0,1-1 1,-2-1-1,1 1 0,-1-1 0,0 0 1,0 0-1,0-1 0,-1 0 1,0 0-1,-1 0 0,7-13 0,-9 15 75,0-1 0,-1 1-1,0-1 1,0 0-1,0 0 1,0 1 0,-1-1-1,0 0 1,0 0-1,-1 0 1,0 1-1,0-1 1,0 0 0,-3-8-1,3 11 29,-1 0 0,1 0-1,-1 0 1,0 1 0,0-1-1,0 0 1,0 1 0,0-1-1,0 1 1,-1 0 0,1 0-1,-1 0 1,0 0 0,0 0-1,0 0 1,0 1 0,0-1-1,0 1 1,0 0 0,0 0 0,0 0-1,0 0 1,-1 1 0,1-1-1,0 1 1,-7 0 0,4 1 48,1 0 0,-1 0 0,0 0 0,1 1 0,-1-1 0,1 2 0,0-1 0,0 0 0,0 1 0,0 0 0,0 0 0,-8 7 0,0 1 259,1 0 1,1 1 0,-15 19-1,9-9-436,0 2 0,2 0 0,1 1 1,1 0-1,1 1 0,1 0 0,1 1 0,2 0 0,0 1 0,2 0 0,1 0 0,2 0 0,-1 30 0,4-52-112,0 0 0,1-1 0,-1 1-1,1 0 1,1 0 0,-1-1 0,1 1 0,0-1 0,0 1-1,0-1 1,1 0 0,0 0 0,0 0 0,0 0 0,1-1-1,-1 1 1,1-1 0,8 7 0,-5-5-665,1-1 0,0 0 0,0-1 0,0 0 0,1 0 0,-1 0 0,1-1 0,0-1 0,0 1 1,0-2-1,13 2 0,42 1-6300,14-4-4571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1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117 494 17742,'-27'5'3217,"21"-4"-256,16 14 2651,1 0-3883,-10-3-1344,1-1 0,-2 1 1,0 22-1,-1 17-420,11 389 35,-7-150 0,-1-250 0,0-22 0,-1 0 0,-1 0 0,-1 0 0,0 0 0,-8 34 0,9-51 0,0 0 0,0-1 0,0 1 0,0 0 0,0 0 0,-1 0 0,1 0 0,0-1 0,0 1 0,-1 0 0,1 0 0,-1-1 0,1 1 0,-1 0 0,1 0 0,-1-1 0,1 1 0,-1-1 0,1 1 0,-1 0 0,0-1 0,1 1 0,-1-1 0,0 0 0,0 1 0,1-1 0,-1 1 0,-1-1 0,-8-8 0,8 6 0,-4-3-12,0-2 0,0 1 0,0-1-1,1 0 1,0 0 0,0 0 0,1-1 0,0 0 0,0 0-1,1 0 1,0 0 0,-3-15 0,-1-8-86,1-1 0,-1-36-1,3 23 37,3 0 0,2 1-1,1-1 1,3 1 0,11-50-1,2-5-205,56-167-1,-47 192 78,4 2 0,59-104 0,-70 143 133,2 1 0,0 1 0,3 0 0,0 2 0,2 1 0,0 2 0,36-27-1,-52 45 46,1 0-1,-1 1 1,1 1-1,0 0 1,0 0-1,1 1 1,0 1-1,0 0 1,0 1-1,0 0 0,23-1 1,-29 4 5,0 0 0,0 1 0,0 0 0,0 0 0,0 0 0,0 1 0,-1 0 0,1 0 0,-1 1 0,1 0 0,-1 0 1,0 1-1,0-1 0,0 1 0,0 0 0,-1 1 0,1 0 0,-1 0 0,-1 0 0,1 0 0,-1 1 0,1-1 0,4 10 0,-1 1-156,0 0-1,-2 0 1,1 1-1,-2 0 1,0 0 0,-1 0-1,-1 0 1,-1 1-1,0-1 1,-1 1-1,-1 0 1,-1-1 0,0 1-1,-1-1 1,-1 1-1,-10 31 1,3-17-446,-2-1 0,-1 0 0,-1-1 0,-2-1 1,-1 0-1,-1-1 0,-2-1 0,-23 26 0,9-17-166,-1-2-1,-2-1 1,-1-3-1,-1 0 1,-1-3-1,-2-1 1,-1-2 0,-1-2-1,0-2 1,-50 14-1,78-29 1227,0 0-1,0-1 1,0-1-1,-1-1 0,0 0 1,1-1-1,-32-3 1,45 2 2239,10 0-1576,-3-1-776,1 1 0,0 0 0,0 1 1,0-1-1,-1 1 0,1 0 0,0 0 0,-1 0 0,1 1 1,-1-1-1,1 1 0,6 4 0,73 42 1163,-7-3-852,105 43-1,24-18-3445,-63-41-2082,-62-15-1612,0 5-4117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2.2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1487 14537,'8'-6'959,"0"1"0,0 1 0,1 0 0,0 0 0,0 0 0,12-2 0,64-13 1602,-40 10-2214,-30 6-316,112-32-294,-110 29 168,0-1-1,-1 0 1,0-1-1,30-21 1,-41 25 119,-1 0 1,0-1-1,0 0 1,0 0-1,0 0 1,-1-1-1,0 1 1,0-1-1,0 0 1,-1 1 0,1-1-1,-2 0 1,1-1-1,-1 1 1,0 0-1,0 0 1,0-1-1,-1 1 1,0 0-1,0-1 1,-2-8-1,1 12 96,0 0-1,0-1 0,0 1 1,-1 0-1,1 0 1,-1 0-1,0 0 0,1 0 1,-2 0-1,1 1 1,0-1-1,0 1 1,-1-1-1,1 1 0,-1 0 1,0 0-1,0 0 1,0 0-1,0 0 0,0 1 1,0-1-1,0 1 1,0 0-1,-1 0 0,1 0 1,0 1-1,-1-1 1,1 1-1,-6-1 1,2 1 110,0 0 0,0 1 0,0-1 0,0 1 0,0 0 0,0 1 0,0 0 0,0 0 0,1 0 0,-1 1 0,1 0 0,-1 0 0,-8 7 0,2 1-36,1 0 0,1 1 0,0 1-1,0 0 1,1 0 0,1 1 0,0 0-1,1 1 1,1 0 0,-10 27 0,8-16-220,2 0 0,0 1 0,2 0 0,1-1 0,-1 51 0,6-62 26,0 0 0,1-1 0,0 1 0,1-1 0,1 1 0,0-1 0,1 0 0,1 0 0,0-1 0,1 1 0,0-1 0,1-1 0,0 0 0,1 0 0,1 0 0,0-1 0,0-1 0,1 1 0,0-2 0,1 0 0,0 0 0,1-1 0,0 0 0,0-1 0,0-1 0,1 0 0,0-1 0,0-1 0,21 5 0,-3-4-179,1-1-1,0-1 1,-1-2 0,1-1-1,60-9 1,-43 1-682,1-3-1,-1-2 1,47-19-1,-48 12 171,-1-3-1,-1-1 0,-2-2 0,56-42 1,-43 23 0,-2-3 0,74-82-1,-57 40 575,-65 80 195,-1-1 0,-1 0 0,0-1 0,0 1 0,-1-1 0,5-18 0,-10 27-1,0 0 0,1 0 0,-2 0 1,1-1-1,0 1 0,-1 0 0,1 0 0,-1 0 0,0 0 0,0 0 0,0 1 1,-1-1-1,1 0 0,0 0 0,-1 1 0,0-1 0,0 1 0,0-1 0,0 1 0,0 0 1,0 0-1,-1 0 0,1 0 0,-1 0 0,1 0 0,-4-1 0,4 2-16,-1 0-1,1-1 0,0 1 1,-1 0-1,1 1 1,-1-1-1,1 0 0,-1 1 1,1 0-1,-1-1 0,0 1 1,1 0-1,-1 0 1,1 0-1,-1 1 0,1-1 1,-1 1-1,1-1 0,-1 1 1,-3 1-1,-9 2 146,-12 4 77,0 0 0,1 2-1,0 1 1,1 1-1,0 2 1,0 0 0,-37 30-1,15-7-40,1 2-1,2 2 0,2 1 1,1 3-1,3 1 0,-40 64 1,69-96-191,1 1 1,-12 30-1,19-43-52,-1 1-1,1 0 1,0 0-1,0 0 1,0 0 0,1 0-1,-1 0 1,1 1-1,0-1 1,-1 0 0,2 0-1,-1 0 1,0 0-1,0 0 1,1 0 0,0 1-1,0-1 1,0 0-1,0-1 1,0 1 0,0 0-1,4 5 1,-2-7-21,0 1-1,1-1 1,-1 1 0,1-1-1,-1 0 1,1-1 0,-1 1 0,1 0-1,0-1 1,-1 0 0,1 0-1,0 0 1,4-1 0,3-1-34,0 0 0,0-1 0,0 0-1,0-1 1,0 0 0,-1-1 0,1 0 0,-1 0 0,12-10 0,3-3-51,-1-1 0,26-27 0,-13 6 9,-1-2-1,-2-1 0,-3-1 0,44-81 0,80-205-62,-151 319 155,263-756 728,-197 542 839,-63 200-1356,2-4 771,-6 32-611,-1 21-343,-13 313-22,-1-26 0,27 1-1864,5-158-3242,16-3-5820,-17-92-961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2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0 14069,'-3'3'2601,"-4"2"-1780,1 1-1,0 0 1,0 0-1,1 1 1,-1-1-1,1 1 1,1 1-1,-1-1 1,-3 9-1,2 0-94,-1 0 0,2 0-1,0 1 1,-2 18 0,2-1-271,2 0 0,1-1-1,2 1 1,5 40 0,0-38-380,2 1-1,17 51 1,-23-85-117,0 1 0,1 0 0,-1-1 0,1 0 0,0 1 0,0-1 0,0 0 0,1 0 0,-1 0 0,1 0 0,-1-1 0,1 1 0,0 0 0,0-1 0,0 0 0,1 0 0,-1 0 0,0 0 0,1-1 0,-1 1 0,1-1 0,6 2 0,-4-2 0,-1 0 0,0-1 0,1 1 0,-1-1-1,1-1 1,-1 1 0,1-1 0,-1 1 0,1-1-1,-1-1 1,0 1 0,0-1 0,0 0 0,0 0 0,6-4-1,4-4 4,0 0-1,0-2 1,-2 1-1,1-2 1,-1 0 0,15-20-1,57-96 1095,-61 91-135,-18 27-504,1 1 0,0 1 0,10-10 0,-17 18-415,0 1-1,1-1 1,-1 1 0,0 0 0,0-1 0,0 1 0,1 0 0,-1 0 0,0-1-1,1 1 1,-1 0 0,0 0 0,0-1 0,1 1 0,-1 0 0,0 0 0,1 0-1,-1-1 1,1 1 0,-1 0 0,0 0 0,1 0 0,-1 0 0,1 0 0,-1 0 0,0 0-1,1 0 1,-1 0 0,0 0 0,1 0 0,-1 0 0,1 0 0,-1 0 0,0 0-1,1 1 1,-1-1 0,0 0 0,1 0 0,-1 0 0,0 0 0,1 1 0,-1-1-1,0 0 1,1 0 0,-1 1 0,0-1 0,0 0 0,1 1 0,-1-1 0,0 0-1,0 1 1,1-1 0,-1 1 0,5 18-8,-5-18 10,2 28 9,-1 1-1,-3 42 1,0-42-155,1 1-1,5 39 1,0-47-2567,11 41 0,-11-51 406,1-1-1,0 0 0,0-1 1,13 20-1,9 6-10140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2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187 170 16337,'-3'1'642,"0"0"0,-1-1-1,1 1 1,0-1 0,-1 1-1,1-1 1,-1 0-1,-3-1 1,-1 3 2970,-1 6-2726,6-6-164,-2 3-246,0 0-1,1 0 0,0 0 0,0 1 0,0 0 0,0-1 1,1 1-1,0 1 0,-4 8 0,-2 6-23,-7 14-406,3 0 1,0 0-1,3 1 0,-11 63 0,17-78-46,2 1 0,0-1 0,2 1 0,0-1 0,2 1 0,0 0 0,1-1 0,2 0 0,0 0 0,1 0 0,1-1 0,17 36 0,-20-49 22,0-1 0,0 1 0,1-1 0,0 0-1,1 0 1,-1-1 0,1 1 0,0-1 0,0 0 0,0-1 0,1 0-1,12 7 1,-9-7-151,1-1-1,-1 1 1,1-2-1,-1 1 1,1-1-1,0-1 1,0 0-1,16-1 1,-8-1-311,-1-1 1,0-1-1,0-1 1,0 0-1,0-1 1,0-1-1,-1-1 1,0-1-1,-1 0 1,27-17-1,-8-3-108,-1-1 0,-1-1 0,-1-2 0,-2-1 1,-2-1-1,-1-2 0,-1 0 0,31-61 0,-6-7 1366,-5-1 0,36-121 0,-62 172 1182,-19 52-732,0 34 1802,-1-18-2648,0-1 0,0 1 0,-4 20 0,-17 76-639,-37 221 807,37-113-4726,15-142-10045,11-59 2509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2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0 14141,'1'3'235,"-1"-1"0,1 1 0,-1-1 0,0 1 0,1-1 0,-1 1 0,-1-1 0,1 1 0,0-1 0,0 1 0,-1-1 0,0 1 0,1-1-1,-1 0 1,0 1 0,0-1 0,0 0 0,-1 0 0,1 1 0,0-1 0,-1 0 0,0 0 0,1-1 0,-1 1 0,0 0 0,0-1 0,0 1 0,-3 1 0,2 0 407,-1 0 0,1 1 0,0-1 0,0 1 0,0-1 0,0 1 0,0 0 0,-2 5 0,-1 0-106,6-1 397,2 2-814,0 0 0,1 0 0,1 0 0,0-1 0,0 1 0,0-1 0,2 0 0,-1 0 0,1 0 0,0-1 0,12 13 0,-7-11-976,1-1 0,0 0 0,1 0 0,23 11 0,28 8-10460,-33-16 273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3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65 12057,'4'-4'544,"-1"-1"0,1 1 0,0 0 0,1 1 0,-1-1 0,1 1 0,0-1 0,0 2 0,0-1 0,0 0 0,0 1 0,0 0 0,1 0 0,9-2 0,5 1 464,1 0-1,37 1 1,-15 1-248,11-3-230,0 2 0,0 3 0,0 2 1,69 12-1,-114-13-482,0 1-1,0 0 1,0 0-1,0 1 0,-1 0 1,0 0-1,0 1 1,0 0-1,0 0 1,-1 1-1,1 0 1,8 10-1,-12-11-69,0 0 0,0 0-1,-1 0 1,0 0-1,0 0 1,0 1 0,-1 0-1,0-1 1,0 1-1,0 0 1,-1 0 0,0 0-1,0 0 1,0 0-1,-1 0 1,0 0 0,0 0-1,0 0 1,-3 11-1,-17 70-3895,6-31-5685,8-33-712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3.3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9621,'0'0'2240,"17"9"-3176,0 3-2300,-4 0-1469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3.6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236 236 7513,'14'95'4467,"-13"-73"-3272,0 0 0,-2-1 0,0 1-1,-2 0 1,-5 25 0,2-13 397,-1 37-1,39-83-1256,-30 10-320,0-1 0,-1 0 0,1 1 0,0-1 0,-1 0 0,1 0 0,-1 0 0,0 0 0,0 0 0,0 0 0,-1 0 0,1 0 0,-1-1 0,1 1 0,-1 0 0,0 0 0,-1-4 0,-7-60 34,5 52-20,-7-38 172,-1 1-1,-30-80 0,34 115-181,1-3 22,-1 1 0,-1 0 0,-1 0 0,0 1 0,-2 0 0,0 1 1,-16-19-1,25 34-113,1 0 0,-1 1 0,0-1 1,0 1-1,1-1 0,-1 1 0,0-1 1,0 1-1,-1 0 0,1 0 1,0 0-1,0 0 0,-1 1 0,1-1 1,0 1-1,-1-1 0,1 1 0,0 0 1,-1 0-1,1 0 0,0 0 0,-1 0 1,1 0-1,-1 1 0,1-1 1,0 1-1,0 0 0,-1-1 0,1 1 1,-4 2-1,3-1-427,1 0 0,-1 0 0,1 1 0,-1-1 0,1 0-1,0 1 1,-1 0 0,1-1 0,1 1 0,-1 0 0,0 0 0,1 0 0,-1 0 0,1 1 0,0-1 0,0 0 0,0 0 0,1 1-1,-1 5 1,5 27-8275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3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40 12569,'-3'-6'567,"2"6"-433,0-1 0,0 0 0,1 0 0,-1 0 0,0 0-1,1 0 1,-1 0 0,1 0 0,-1 0 0,1 0 0,-1 0-1,1 0 1,0 0 0,0 0 0,-1 0 0,1 0 0,0-1 0,0 1-1,0 0 1,0 0 0,0 0 0,1 0 0,-1 0 0,0 0-1,0 0 1,4-6 5120,9 41-2449,-12-12-2441,-1-1 1,0 0-1,-1 0 1,-5 24-1,-1 11 28,5-28-280,-2-1 0,-2 1 0,0-1 0,-15 40 0,-6 24-104,26-88 103,4-5-124,56-56 123,-40 38-27,1 0 1,1 2-1,0 0 0,47-29 0,87-29 410,-131 66-326,-1 2 0,1 0 0,1 2 0,45-6 0,-62 11-105,1 1 0,-1 0-1,0 0 1,0 1-1,0 0 1,0 0 0,0 1-1,0 0 1,0 1-1,0-1 1,-1 2 0,0-1-1,1 1 1,-1 0-1,0 0 1,-1 1 0,1 0-1,6 6 1,-4-1-22,-1-1 0,0 1 0,-1 0 0,0 1 0,0-1 0,-1 1 0,-1 1 0,0-1 0,0 1 0,-1 0 0,3 14 0,-2-4-697,17 85-2029,-17-70-1825,-4 2-3899,-1-9-3402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4.1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18 11961,'-17'15'3212,"21"-30"-2024,2-3-515,-33 21-3394,4 3-1395,13 6-3097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1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6509,'0'0'784,"7"18"-468,3 0-680,-10 3-1745,0 21-43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9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5 12701,'0'-1'189,"0"1"0,-1 0-1,1-1 1,0 1 0,-1 0-1,1-1 1,-1 1 0,1 0-1,0 0 1,-1-1 0,1 1 0,-1 0-1,1 0 1,-1 0 0,1 0-1,0 0 1,-1 0 0,1-1-1,-1 1 1,1 0 0,-1 0 0,1 0-1,-1 0 1,1 1 0,-1-1-1,1 0 1,-1 0 0,1 0-1,0 0 1,-1 0 0,1 1-1,-1-1 1,1 0 0,0 0 0,-1 1-1,1-1 1,-1 0 0,1 0-1,-1 1 1,-10 24 3790,-2 52-1238,9-53-1430,-16 64 1080,-52 136 0,46-153-2489,2 2-1,-24 138 1,45-190 98,1 0 0,1 0 0,2 0 0,0 0 0,1 1 0,1-2 0,0 1 0,14 39 0,-11-45 0,0 1 0,2-1 0,0-1 0,0 0 0,1 0 0,1 0 0,0-1 0,1-1 0,1 0 0,0 0 0,25 18 0,-15-15-248,2-1 0,0 0 1,0-2-1,1-1 0,1-1 0,0-1 1,0-2-1,54 9 0,-30-9-2343,51-1 1,51-8-7039,-45-4-3114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19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119 221 15541,'-15'10'864,"10"-7"-472,0 0-1,1 0 1,-1 1 0,1 0-1,0 0 1,0 0 0,0 1 0,0-1-1,1 1 1,-1 0 0,1 0 0,-2 5-1,-4 10 781,1 1-1,0-1 0,2 1 0,1 1 0,0-1 0,2 1 1,-2 23-1,4-6-696,2 0 0,1 0 0,10 47 0,8 18-475,41 125 0,-57-218-165,0-1 0,0 0 1,1 0-1,1 0 0,0-1 0,0 0 1,13 15-1,-17-22 7,0 0 1,0 0-1,1 0 1,-1 0-1,1 0 1,0-1-1,-1 1 1,1-1-1,0 0 1,0 0-1,0 0 1,0 0-1,0 0 0,0-1 1,0 1-1,0-1 1,0 0-1,0 0 1,0 0-1,4-1 1,-2 1 30,0-1 1,0-1-1,-1 1 1,1-1-1,-1 1 1,1-1-1,-1-1 1,1 1 0,-1-1-1,0 1 1,5-6-1,-2 1 20,-1 0 0,1-1 1,-2 0-1,1 0 0,-1-1 0,0 1 0,-1-1 0,0 0 1,0-1-1,-1 1 0,3-14 0,0-6-76,-2 1 0,3-46 0,5-370-395,-10 354 523,-2 55 94,2 0 0,1 0 0,9-36-1,-10 63-36,0-1 0,0 1-1,1 0 1,0 0-1,0 0 1,1 1 0,0-1-1,0 1 1,1 0-1,0 0 1,0 1 0,1-1-1,-1 1 1,2 0-1,-1 1 1,0-1 0,1 1-1,10-5 1,-11 7 2,-1 1 1,1 0 0,0 1-1,0-1 1,0 1-1,0 0 1,0 1 0,0-1-1,0 1 1,0 0-1,0 1 1,0 0 0,0 0-1,0 0 1,0 0-1,-1 1 1,1 0 0,0 0-1,-1 1 1,1 0-1,-1 0 1,0 0 0,6 5-1,-2-1-4,0 0 0,-1 0 0,0 1 0,0 0 1,-1 0-1,0 1 0,-1 0 0,0 0 0,0 1 0,-1 0 0,8 19 0,-9-17-11,-1 0 1,0 1-1,-1-1 0,0 1 0,-1-1 0,-1 1 0,0-1 0,0 1 0,-1-1 1,-1 1-1,-5 20 0,2-16-44,-2 0 1,1 0-1,-2-1 1,0 0-1,-2 0 1,1-1-1,-17 20 0,0-6-96,-1-1 0,-2-1-1,0-2 1,-2 0 0,0-3-1,-67 37 1,86-53 130,1 0 0,0-2-1,-1 1 1,0-1 0,-15 2 0,23-5 123,7-3 11,0 1-1,-1-1 0,1 1 0,0 0 0,0 0 0,0 0 0,6-1 0,2 1 151,0 0 0,-1 1 0,1 0 0,0 1 0,0 1 0,18 3 0,68 25 494,-71-21-584,231 69-1526,-169-57-2629,2-3-3983,-37-9-2224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0.3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0 470 12869,'0'0'3802,"11"-9"-950,-4 5-2591,0 0-1,0 1 1,1 0-1,-1 0 1,1 1-1,-1-1 1,1 2-1,11-2 1,17-5 62,4-2-352,-1-1 1,-1-3 0,1-1-1,-2-2 1,-1-1-1,52-35 1,-83 49 87,-1 0 1,1 0-1,-1 0 1,0-1-1,0 1 1,0-1-1,-1 0 0,0 0 1,0-1-1,0 1 1,-1-1-1,1 1 1,2-12-1,-5 14 26,1 1-1,-1-1 0,0 1 1,0-1-1,0 1 1,0-1-1,0 1 1,0-1-1,-1 0 0,1 1 1,-1-1-1,0 1 1,1 0-1,-1-1 1,0 1-1,-1 0 0,1-1 1,0 1-1,-1 0 1,1 0-1,-1 0 1,0 0-1,1 0 1,-1 1-1,0-1 0,0 0 1,0 1-1,-1 0 1,1-1-1,0 1 1,0 0-1,-1 0 0,1 0 1,-1 0-1,-2 0 1,-1 0 39,0 0 1,-1 0 0,1 1 0,0 0-1,0 0 1,0 0 0,-1 1-1,1 0 1,0 0 0,0 1-1,0 0 1,0 0 0,0 0 0,1 0-1,-1 1 1,1 0 0,-1 1-1,1-1 1,0 1 0,0 0-1,-4 4 1,-3 3 46,0 0 1,2 1-1,-1 0 0,1 0 0,1 1 0,0 0 1,-9 19-1,15-26-136,1 0 0,-1 0 0,1 1 0,0-1 0,1 1 0,-1 0 0,1-1 0,1 1 0,-1 0 0,1-1 0,1 1 0,-1 0 0,1 0 0,0-1 0,0 1 0,1 0 0,0-1 0,0 0 0,5 10 0,-3-9-53,0-1 0,0 0-1,1 1 1,0-2 0,0 1-1,0-1 1,1 1 0,0-2-1,0 1 1,0-1 0,0 1-1,1-2 1,0 1 0,0-1-1,0 0 1,0 0 0,11 2-1,2-1-285,0-1-1,0-1 0,0-1 0,0-1 0,0 0 0,1-2 0,30-5 1,-20 0-45,-1 0-1,1-3 1,-2 0 0,35-17 0,-43 15 311,1 0 0,-2-2 0,0 0 0,0-2 0,-2 0-1,0-1 1,0 0 0,-2-2 0,0 0 0,-1-1 0,-1 0 0,-1-1 0,-1-1 0,-1 0-1,-1-1 1,-1 0 0,-1 0 0,8-37 0,-15 57 74,0-1 1,-1 1-1,0-1 0,1 0 0,-1 1 1,-1-1-1,1 1 0,0-1 1,-1 1-1,0-1 0,1 1 0,-3-5 1,2 7-29,1-1 0,-1 1 1,0 0-1,0 0 1,0 0-1,1-1 0,-1 1 1,0 0-1,-1 0 1,1 1-1,0-1 0,0 0 1,0 0-1,0 0 1,-1 1-1,1-1 0,0 1 1,-1-1-1,1 1 1,-1-1-1,1 1 0,0 0 1,-1 0-1,1-1 1,-1 1-1,1 0 0,-3 1 1,-7 1 0,1 0 1,0 1-1,0 1 1,0 0-1,0 0 1,1 1-1,-1 0 1,1 1-1,0-1 1,1 2 0,0-1-1,0 1 1,-9 10-1,-9 10-115,-41 57 1,63-78 77,-3 3-62,1 0-1,0 0 1,0 1-1,1 0 1,0 0-1,1 0 0,0 0 1,1 1-1,0 0 1,-3 19-1,5-26 57,0 0-10,1 0-1,-1 0 1,1 1-1,0-1 0,0 0 1,0 0-1,0 1 1,1-1-1,0 0 1,0 0-1,0 0 1,0 0-1,1 0 0,-1 0 1,1 0-1,0 0 1,0-1-1,1 1 1,-1-1-1,1 1 0,-1-1 1,6 4-1,-5-5 34,0 0 0,0 0-1,0 0 1,0 0 0,1-1-1,-1 0 1,1 1 0,-1-1 0,1-1-1,-1 1 1,1 0 0,0-1-1,-1 0 1,1 0 0,0 0 0,-1 0-1,1-1 1,0 1 0,-1-1-1,1 0 1,-1 0 0,1 0-1,-1 0 1,0-1 0,7-3 0,4-3 377,0-1 0,-1-1 0,0 0 1,-1 0-1,0-1 0,0-1 1,-1 0-1,17-25 0,26-35 3286,-52 69-3144,4 5-440,-1 0 1,1 1-1,-1-1 1,0 1-1,1 1 1,-1-1-1,-1 1 1,1-1-1,0 1 1,-1 1-1,0-1 1,0 1-1,0-1 1,-1 1-1,0 0 1,0 0-1,0 1 1,0-1 0,3 10-1,3 12 1,0 1 1,8 51-1,-14-60-35,10 56-30,3 151 0,-26 77-14,6-258-62,-3 0-1,-1-1 0,-2 0 0,-3 0 1,-1-2-1,-2 1 0,-2-2 0,-45 77 1,55-106 49,0-1 0,-1 0 1,0 0-1,-1-1 1,0 0-1,0-1 0,-1 0 1,-17 10-1,23-17 40,1 0 0,0-1 0,0 0 0,-1 1 0,1-2 0,0 1 0,-1 0 0,1-1 0,-1 0 0,1 0 0,-1 0 0,1-1 0,-1 1 0,1-1 0,0 0 0,-1-1 0,1 1 0,0-1 0,-6-2 0,7 2 4,0 0 0,1 0 0,-1 0 0,1 0 1,-1 0-1,1-1 0,0 1 0,0-1 0,0 1 1,0-1-1,0 0 0,1 0 0,-1 0 0,1 0 1,0 0-1,0 0 0,0 0 0,0 0 0,1 0 1,-1-1-1,1 1 0,-1 0 0,2-5 0,-2-5-17,2-1 0,0 0 0,0 1-1,5-17 1,1 2-2,2 1 0,1 0 0,0 1-1,3 0 1,0 1 0,21-32 0,114-135-116,-116 154 22,223-252-5747,-72 109-5413,-82 90-1247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0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91 13433,'8'-25'2572,"-12"20"1006,-10 4-2783,14 1-428,-17-2 1472,14 2-341,5 3-294,14 19-557,0-2 0,2 0 0,26 24 0,-21-22-476,-1 0 0,21 29 0,-26-27-198,6 7-253,-1 2-1,21 40 1,-38-62 193,0 0 1,-1 1-1,0-1 1,-1 1-1,0 0 1,-1 0-1,0 0 1,-1 0-1,0 0 0,-1 0 1,-1 15-1,-2 11-85,3-31 276,-1 1 0,1-1 0,-1 0 0,-1 0 0,1 1-1,-1-1 1,-4 7 0,5-13-64,0-1 0,0 0 0,0 1-1,0-1 1,0 0 0,0 0 0,0 0 0,0 0 0,0 0 0,0 0-1,-1 0 1,1 0 0,0 0 0,0-1 0,0 1 0,0 0-1,-1-1 1,1 1 38,-1 0-48,1-1-1,-1 1 1,1-1 0,-1 1 0,1-1-1,-1 1 1,1-1 0,0 0 0,-1 1 0,1-1-1,0 0 1,-1 0 0,1 0 0,0 0-1,0 0 1,0-1 0,0 1 0,0 0-1,0 0 1,0-1 0,0 1 0,0-2-1,-1-1 13,1 0 0,0 0 0,0 0 0,0 0 0,1 0 0,-1 0 0,1 0 0,1-7 0,0-6 31,2 1 0,0-1 0,6-17 0,-9 34-72,12-36-261,1 1 0,1 0 0,28-46 0,66-89-4063,-94 149 3525,-1 1-1140,1 2 0,1-1 0,0 2 0,25-22 0,14-3-8516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2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6 342 8917,'-5'-57'10863,"5"47"-10227,1 1 1,0 0-1,1 0 1,0 0-1,0 0 1,1 0-1,6-12 1,-2 4-178,1 1 1,1-1 0,0 1 0,2 1-1,-1 0 1,19-19 0,-23 27-338,1 1 1,0 0-1,0 0 0,1 0 1,0 1-1,0 0 1,0 0-1,0 1 1,1 0-1,0 1 0,0 0 1,0 0-1,0 1 1,18-2-1,-16 4-46,0 0-1,1 1 1,-2 0-1,1 1 1,0 0-1,0 1 1,0 0-1,-1 1 1,0 0 0,0 1-1,0 0 1,0 0-1,-1 1 1,0 0-1,0 1 1,15 14-1,-8-5-22,0 1 0,-1 0-1,-1 1 1,-1 1 0,-1 0-1,0 1 1,10 24 0,-15-28-112,-1 0 1,-1 0-1,0 1 1,-2-1-1,1 1 1,-2 0 0,0 0-1,-1 0 1,-1 0-1,-1 0 1,0 0 0,-1 0-1,-6 25 1,4-29-499,-1 1-1,0-1 1,0 0 0,-2-1 0,1 1 0,-1-1 0,-1 0-1,-1-1 1,1 0 0,-2 0 0,1-1 0,-1 0 0,-1 0-1,0-2 1,0 1 0,-23 12 0,-42 18-6366,-9 3-4512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1.4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24 359 7149,'-22'13'668,"20"-9"1208,37-12 3123,7-2-2349,-33 9-2453,0-1 0,0 0 1,-1 0-1,1-1 0,-1 0 1,0-1-1,0 0 0,0 0 1,0 0-1,9-9 0,0 2-5,0-1-1,-1 0 0,-1-1 0,0-1 1,0-1-1,14-19 0,-25 27-111,1-1 0,-1 0 0,-1 1 0,1-1 0,-2-1 0,1 1-1,-1 0 1,0-1 0,-1 1 0,0-1 0,0-9 0,0 13 0,-1-1-1,-1 1 1,1-1 0,-1 1-1,0-1 1,0 1 0,-1 0 0,1-1-1,-1 1 1,0 0 0,-1 0-1,1 0 1,-1 1 0,0-1 0,0 1-1,-1-1 1,-4-4 0,0 7 428,3 3-443,-1 0 0,0 0 0,1 0 0,-1 1 0,1 0 0,0 0 0,-1 0 1,1 0-1,0 1 0,0 0 0,1 0 0,-1 0 0,1 1 0,-7 6 0,5-3-1,0 0 1,1 0-1,0 1 1,0 0-1,0-1 0,1 2 1,0-1-1,-3 14 0,2-5-3,1-1 0,1 1 0,1 0-1,0 0 1,1 0 0,1 0-1,0 0 1,2 1 0,5 28 0,-4-38-110,0 0 0,0-1 0,0 1 1,1-1-1,0 1 0,0-1 0,1-1 0,0 1 1,0 0-1,1-1 0,0 0 0,0-1 0,0 1 1,1-1-1,-1 0 0,1-1 0,1 0 0,-1 0 1,0 0-1,1-1 0,0 0 0,0-1 0,0 1 1,0-1-1,0-1 0,0 0 0,1 0 0,-1-1 1,0 0-1,0 0 0,14-2 0,-13 1-3,0-1-1,-1 0 1,1 0-1,-1-1 1,1 0-1,-1 0 1,0-1-1,0 0 1,-1 0-1,1-1 1,12-10-1,2-9-10,-1-1-1,34-52 1,15-20 74,-63 89-20,1 0 1,-1 0 0,1 0-1,1 1 1,16-11-1,-20 15 6,0 1-1,0 0 0,0-1 0,0 2 0,1-1 0,-1 1 0,0 0 1,1 0-1,-1 0 0,1 1 0,-1 0 0,1 0 0,-1 0 1,1 0-1,7 3 0,-6-2 1,3 1-1,1 1-1,-1-1 1,1 2 0,-1-1 0,0 2 0,0-1 0,-1 1 0,1 1 0,9 7 0,-8-5 3,-1 1 1,-1 0 0,1 1-1,-1 0 1,-1 0-1,0 1 1,0 0 0,-1 1-1,-1 0 1,0 0 0,0 0-1,-1 1 1,-1-1-1,0 1 1,-1 0 0,0 1-1,-1-1 1,0 0-1,-2 1 1,1-1 0,-1 1-1,-1-1 1,-1 1 0,0-1-1,-7 25 1,-53 133 175,61-167 199,16-25-240,37-64 202,45-99-1,-56 100 281,86-130 0,-126 212-610,1 0-1,-1 0 1,1 0 0,0 0-1,0 0 1,0 0 0,0 1-1,0-1 1,0 1 0,1-1-1,-1 1 1,0 0 0,1 0-1,-1 0 1,1 0 0,-1 0-1,1 1 1,-1-1 0,1 1-1,4-1 1,-2 1 3,0 1 0,0 0-1,0 0 1,0 0 0,0 0 0,-1 1 0,1 0-1,0 0 1,-1 0 0,6 4 0,8 7 18,0 0 1,-1 1-1,29 31 0,-27-24-57,-1 1-1,-1 0 0,-1 1 0,-1 1 1,19 42-1,-31-57-18,0 0-1,-1 1 1,0-1 0,-1 1 0,0 0 0,0-1-1,-1 1 1,0 0 0,-1 0 0,0-1 0,0 1 0,-1 0-1,0-1 1,-1 1 0,0-1 0,-1 0 0,0 0-1,0 0 1,-1-1 0,0 1 0,0-1 0,-1 0-1,0-1 1,-1 1 0,-13 11 0,17-16-98,5-7-373,20-32 389,1 0 0,2 2 0,1 0 0,38-35 1,-51 54 105,191-190 534,-199 200-369,0 0-1,1 1 0,0 0 1,0 0-1,0 0 0,1 0 1,12-4-1,-18 8-105,1-1-1,-1 1 0,0-1 1,1 1-1,0 0 1,-1 0-1,1 0 0,-1 0 1,1 0-1,-1 0 1,1 0-1,-1 0 1,1 0-1,-1 1 0,1-1 1,-1 1-1,1-1 1,-1 1-1,0-1 0,1 1 1,-1 0-1,0 0 1,1 0-1,-1 0 0,0 0 1,0 0-1,0 0 1,0 0-1,0 0 0,0 0 1,0 1-1,0-1 1,-1 0-1,1 1 0,0-1 1,-1 1-1,1-1 1,-1 1-1,1-1 1,-1 1-1,0-1 0,0 4 1,2 8 32,-1 1 1,0 0-1,-1-1 1,-4 27-1,-1 21-903,6-27 82,0-20-772,0 1 0,-1-1-1,-1 0 1,-4 21 0,1-10-4161,8 4-3286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1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98 12761,'-5'1'72,"-4"0"664,1 1 1,-1 0-1,0 1 1,1 0-1,0 1 0,-11 5 1,17-8-455,0 1 0,0 0 0,-1 0 1,1 0-1,0 0 0,1 1 0,-1-1 1,0 0-1,1 1 0,-1 0 0,1-1 1,0 1-1,0 0 0,0-1 0,0 1 1,1 0-1,-1 0 0,1 0 0,-1-1 1,1 1-1,0 0 0,0 0 0,1 5 1,0 2 45,1 0 0,0-1 0,1 1 0,0-1 0,0 1 0,1-1 0,0 0 0,1 0 0,0-1 0,0 1 0,1-1 1,0 0-1,1-1 0,9 10 0,-1-2-52,1-1 1,1-1-1,0-1 1,1 0 0,30 15-1,-42-24-255,1-1 0,-1 1 0,1-1 0,-1 0 0,1-1 0,0 1 0,0-1 0,0-1 0,0 1 0,0-1 0,0 0 0,10-2 1,-14 1-22,0 0 1,0 0-1,0 0 1,0 0 0,0 0-1,0 0 1,0-1 0,-1 0-1,1 1 1,-1-1 0,1 0-1,-1 0 1,0 0 0,0-1-1,1 1 1,-2 0 0,1-1-1,0 0 1,0 1-1,-1-1 1,0 0 0,1 0-1,-1 0 1,0 0 0,0 0-1,-1 0 1,1 0 0,-1 0-1,1-5 1,-1-6-2,-1 0 1,0 0-1,0-1 1,-2 1-1,0 0 1,-1 1-1,0-1 1,-1 0-1,0 1 1,-1 0-1,-9-14 1,6 12-10,0 0 0,0 1 0,-2 1 0,1-1 1,-2 2-1,0 0 0,0 0 0,-1 1 1,-20-13-1,19 16-212,0 0-1,-1 1 1,-1 0 0,-17-4 0,28 10-210,-1-1 1,1 1-1,-1 1 1,0-1-1,1 1 1,-12 1-1,15-1 54,-1 0 0,1 1 0,-1-1 0,1 1-1,-1 0 1,1 0 0,0 0 0,0 0 0,-1 1 0,1-1-1,0 0 1,0 1 0,0 0 0,0-1 0,1 1 0,-3 2 0,3-3-48,1 0 1,-1 0-1,1 0 1,-1 0 0,1 1-1,-1-1 1,1 0 0,0 0-1,0 0 1,-1 0 0,1 1-1,0-1 1,0 0-1,0 0 1,1 2 0,4 30-10756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2.1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2 11913,'-1'-1'199,"1"1"-1,0 0 1,-1 0 0,1 0-1,-1-1 1,1 1 0,-1 0-1,1 0 1,-1 0 0,1 0-1,-1 0 1,1 0 0,-1 0-1,1 0 1,-1 0 0,1 0-1,-1 1 1,1-1-1,-1 0 1,1 0 0,-1 0-1,1 0 1,-1 1 0,1-1-1,0 0 1,-1 1 0,1-1-1,-1 0 1,1 1 0,0-1-1,-1 0 1,1 1 0,0-1-1,0 1 1,-1-1 0,1 0-1,0 1 1,0-1-1,-1 1 1,1 0 0,-7 30 1327,3-9-444,-7 21-307,2 0-1,1 0 0,3 1 1,-1 77-1,6-70-475,-1-38-219,1-1 1,0 1-1,1-1 0,0 1 1,3 12-1,7 12 231,9-54 147,-13 6-372,0 0 0,-1 0 0,-1-1 0,0 0 1,6-22-1,-4 14-4,0 1 0,14-27 0,-5 16-17,1 2 1,2-1 0,43-48 0,-60 75-65,0 0 0,1 0 0,-1 0-1,0 0 1,1 0 0,-1 0 0,1 1 0,0-1 0,0 1-1,0 0 1,-1 0 0,1 0 0,0 0 0,0 0 0,0 1-1,0 0 1,1-1 0,-1 1 0,3 0 0,-2 1 6,1 0 0,-1 0 1,0 1-1,0-1 0,-1 1 1,1 0-1,0 0 0,0 0 1,-1 0-1,1 1 0,-1-1 0,4 5 1,7 7-207,-2 1 0,1 1 1,-2 0-1,16 28 0,-27-43 172,9 17-1098,-1-1 0,0 1 0,9 35 0,1 21-6339,-13-52 4102,5 23-6533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3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 94 15589,'-48'-68'3289,"47"67"-3206,1 0 1,-1 0-1,1 1 1,0-1 0,-1 0-1,1 0 1,0 0-1,0 0 1,0 0-1,0 1 1,0-1-1,0 0 1,0 0 0,0 0-1,0 0 1,0 0-1,0 0 1,0 1-1,1-1 1,2-8 6925,5 25-3266,-6-13-3597,0 1 0,0 0 1,0-1-1,-1 1 0,0 0 1,0 0-1,0 0 0,1 7 1,1 36-112,-2 0 1,-1 0-1,-9 51 1,2-9-29,-22 307-7,-6 109 0,29-379-1176,12 159 0,5-211-3949,5-28-2648,7 0-6760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10 15061,'-28'-8'3051,"22"7"1698,23 11-1589,116 59-551,-84-41-2151,5 3 41,86 64-1,-127-84-470,1 1-1,-1 0 1,-1 1 0,0 0-1,-1 0 1,-1 2 0,0-1-1,-1 1 1,0 1 0,12 30-1,-19-39-16,0 0-1,0 0 0,-1 0 0,0 0 0,0 0 0,-1 1 0,1-1 0,-2 0 1,1 0-1,-1 1 0,0-1 0,-1 0 0,-3 11 0,1-7-3,-1-1 1,0-1-1,0 1 0,-1-1 0,0 0 0,-1 0 1,0 0-1,-10 8 0,-9 6-18,-1-2 0,-1 0 0,-1-2-1,-51 26 1,-24 8-802,-23 11-3678,119-60 2363,0 0 1,0-1 0,-1 1 0,-12 2-1,-9 2-9487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3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1 141 18086,'0'-3'5450,"17"14"-2468,38 29-1050,-32-23-1150,7 5-323,0 1 1,-2 1-1,-1 1 1,26 33-1,-44-48-469,-1 1 0,0 0 1,-1 0-1,0 1 0,-1 0 0,0 0 0,-1 1 0,0-1 1,-1 1-1,-1 0 0,0 0 0,-1 1 0,0-1 0,0 22 1,-3-24 1,-1-1 1,0 1-1,0-1 1,-1 0-1,-1 1 1,0-2-1,0 1 1,-1 0-1,0-1 1,0 0-1,-12 14 1,15-20 61,-1 0 1,0-1-1,1 1 1,-1-1-1,0 1 1,-1-1-1,1 0 1,0 0 0,-1-1-1,1 1 1,-1-1-1,1 1 1,-8 0-1,10-1-40,0-1 0,0 0 0,0 0-1,0 0 1,0 0 0,-1 0 0,1 0 0,0 0-1,0 0 1,0 0 0,0 0 0,0-1 0,0 1-1,0 0 1,0-1 0,0 1 0,0-1-1,0 1 1,0-1 0,1 0 0,-1 1 0,0-1-1,0 0 1,0 1 0,1-1 0,-1 0-1,0 0 1,1 0 0,-1 0 0,1 0 0,-1 0-1,1 0 1,-1 0 0,1 0 0,0 0-1,-1 0 1,1 0 0,0 0 0,0 0 0,0 0-1,0 0 1,0 0 0,0 0 0,0 0-1,0 0 1,0 0 0,0 0 0,1 0 0,-1-1-1,2-6-26,0 0 0,1 1 1,-1-1-1,1 1 0,1 0 0,-1-1 0,1 2 0,0-1 0,1 0 0,0 1 0,0 0 0,8-8 0,11-9-659,43-32-1,-55 46 374,65-49-2147,106-60 1,-142 95 1892,0 2-1,2 2 1,1 2-1,75-20 0,-115 36 683,0-1-1,0 1 0,0 1 0,0-1 1,0 1-1,0-1 0,0 1 0,0 0 1,0 1-1,0-1 0,0 1 0,0 0 1,4 1-1,-6-1 30,0 1 1,-1-1-1,1 1 0,0 0 1,-1 0-1,0 0 0,1-1 1,-1 1-1,0 0 0,0 1 1,0-1-1,0 0 0,0 0 1,-1 0-1,1 1 1,-1-1-1,1 0 0,-1 0 1,0 1-1,0-1 0,0 4 1,0 3 209,0 1 0,-1 0 1,0-1-1,-1 1 1,-5 16-1,4-14-125,0 0 0,1 0 0,0 0 0,0 13 0,2-16-192,0-1 1,1 1 0,0-1-1,1 0 1,-1 0 0,2 1-1,-1-1 1,1 0 0,0-1-1,1 1 1,-1 0 0,2-1-1,7 11 1,-8-13-115,0-1-1,1 0 1,-1 0-1,1 0 1,0 0 0,0-1-1,0 0 1,0 0 0,1 0-1,-1-1 1,1 1 0,0-1-1,0-1 1,0 1-1,-1-1 1,2 0 0,-1 0-1,0-1 1,0 0 0,7 0-1,-6-1 13,-1 1-1,1-1 1,-1 0-1,1 0 1,-1-1 0,0 1-1,1-2 1,-1 1-1,0-1 1,-1 0 0,9-4-1,-11 4 38,1 0 0,-1-1 0,0 1 0,0-1 1,0 1-1,0-1 0,-1 0 0,1 0 0,-1 0 0,0 0 0,0 0 0,-1-1 0,1 1 0,-1-1 0,0 1 1,0-1-1,0-6 0,0-4 18,-1 0 0,-1 0 0,0 0 0,-1 0 0,-1 0 0,0 1 0,-1-1 1,-1 1-1,0 0 0,-1 0 0,-7-14 0,-3-1 22,-2 1-1,0 0 1,-2 1-1,-23-24 1,24 32-112,-31-24 0,15 13-580,29 26 177,1 0-1,-1 0 1,0 1-1,0 0 1,-1 0 0,1 0-1,-8-1 1,-17-2-3623,29 6 3450,0 0 1,1 0-1,-1 0 1,0 0-1,1 0 1,-1 0-1,0 1 1,1-1-1,-1 1 1,0-1-1,-2 2 1,-1 6-6147,4-7 6127,1 0 0,0 0 1,0 0-1,-1 0 0,1 1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4.0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0 15185,'-2'1'335,"0"0"-1,0 0 0,1 0 0,-1 0 1,0 0-1,1 1 0,-1-1 1,1 0-1,-1 1 0,1-1 0,0 1 1,0 0-1,0-1 0,0 1 0,0 0 1,0 0-1,0-1 0,0 1 0,1 0 1,-1 2-1,-15 53 3444,12-43-2775,-10 42 1482,-47 221 1089,55-235-3629,2 1-1,1-1 0,3 1 1,7 72-1,-2-82 56,15 58 0,-16-77 0,1-1 0,1 0 0,0 0 0,1-1 0,0 1 0,0-2 0,16 19 0,-16-22 0,40 42 0,-43-46 0,1-1 0,0 1 0,0-1 0,0 1 0,0-2 0,0 1 0,1 0 0,-1-1 0,1 0 0,9 2 0,-7-3 0,1 0 0,-1-1 0,0 0 0,0-1 0,0 1 0,0-2 0,0 1 0,0-1 0,0 0 0,0-1 0,0 1 0,10-7 0,-14 7 0,0 0 0,-1 0 0,0-1 0,1 1 0,-1-1 0,0 0 0,0 0 0,-1 0 0,1 0 0,0 0 0,-1-1 0,0 1 0,0-1 0,0 1 0,0-1 0,-1 0 0,1 0 0,-1 0 0,0 0 0,0 0 0,-1 0 0,1 0 0,-1 0 0,0 0 0,0 0 0,0 0 0,-1-5 0,-1 0 0,0 1 0,-1-1 0,0 1 0,0 0 0,-1 0 0,0 0 0,0 1 0,-1-1 0,0 1 0,0 0 0,-11-11 0,1 3 0,0 1 0,-1 1 0,-34-22 0,28 23 0,-2 1 0,1 0 0,-1 2 0,-1 1 0,0 1 0,0 1 0,0 2 0,-37-3 0,51 6-202,0 1 0,-1 0 0,-20 3 0,-25 14-5310,55-16 5186,-16 9-3461,18-9 3527,-1-1 0,1 1 0,0 0 0,-1-1 0,1 1 0,0 0 1,0-1-1,0 1 0,0 0 0,0 0 0,0-1 0,0 1 0,0 0 0,0-1 0,0 1 0,0 0 1,0 0-1,0-1 0,1 1 0,-1 0 0,0-1 0,1 1 0,-1-1 0,0 1 0,1 0 0,-1-1 1,1 1-1,0 0 0,20 23-11553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4.2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18290,'-14'9'3208,"35"81"3389,-21-35-3897,0 8-728,3-3-1972,0 12 0,-3 7 0,4 2 0,-1 1 0,-6-4 0,-1 6 0,4 1 0,7-7 0,0-5 0,-1-7-1720,8-9-2325,-8-6-3863,1 4-8202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4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82 293 12809,'0'0'8397,"4"-1"-6999,20-2-179,1-1 0,46-15 0,-62 16-1136,0 0 0,-1-1 0,1-1 0,-1 1 0,0-1-1,0-1 1,0 1 0,-1-1 0,0-1 0,0 1 0,6-9 0,-12 14-62,0 0 1,-1 0 0,1 0-1,0 0 1,0 0 0,-1 0-1,1 0 1,-1 0 0,1 0-1,-1 0 1,1-1 0,-1 1-1,0 0 1,1 0 0,-1-1-1,0 1 1,0 0 0,0 0-1,0-1 1,0 1-1,0 0 1,-1 0 0,1-1-1,0 1 1,0 0 0,-1 0-1,1 0 1,-1-1 0,0 1-1,1 0 1,-1 0 0,0 0-1,1 0 1,-1 0 0,0 0-1,0 0 1,0 0 0,0 0-1,0 1 1,0-1-1,0 0 1,0 1 0,-2-2-1,-2-1 144,-1 1-1,1 0 1,-1 0-1,1 0 1,-1 0-1,0 1 1,1 0-1,-9-1 1,5 3-8,0-1 0,0 1 1,0 1-1,0 0 1,1 0-1,-1 0 0,1 1 1,-1 1-1,1-1 0,0 1 1,0 1-1,1-1 0,-1 1 1,1 1-1,-10 9 1,5-4-88,0 0 0,2 1 0,-1 1 0,1 0 0,1 0 0,1 1 0,-11 21 0,17-29-70,1-1 0,0 1 0,0-1 0,0 1 0,1-1 0,0 1 0,0-1 0,0 1 0,1-1 0,0 1 0,0-1 0,0 1 0,0-1 0,1 0 0,3 6 0,-2-5 0,0 0 0,0-1 0,1 0 0,-1 0 0,2 0 0,-1 0 0,0 0 0,1-1 0,0 0 0,0 0 0,0 0 0,10 5 0,-12-7 0,2 0-64,0 1 0,0-1 0,0 0 0,0 0 0,0 0 0,1-1 0,-1 0 0,1 0-1,-1 0 1,11-1 0,57-7-1235,-54 5 857,3-2 84,0 0 1,0-2-1,-1 0 0,0-1 1,0-1-1,-1-1 1,0-1-1,0-1 0,33-24 1,-37 22 403,-1 0 0,-1-1 0,1 0 1,-2-1-1,0-1 0,-1 0 0,-1 0 0,0-1 1,-2-1-1,0 0 0,9-23 0,-2-4 954,30-58 0,-46 102-988,0 0-1,1 0 1,-1 0 0,1 0-1,-1 0 1,1 0-1,-1 0 1,1 0-1,0 0 1,-1 0-1,1 1 1,0-1-1,0 0 1,0 0-1,-1 1 1,1-1 0,0 0-1,0 1 1,0-1-1,0 1 1,0-1-1,0 1 1,0 0-1,1-1 1,-1 1-1,0 0 1,0 0 0,0-1-1,0 1 1,0 0-1,0 0 1,0 1-1,1-1 1,-1 0-1,0 0 1,0 0-1,0 1 1,0-1 0,0 0-1,0 1 1,0-1-1,0 1 1,0 0-1,0-1 1,0 1-1,0 0 1,0-1-1,-1 1 1,1 0-1,1 1 1,4 5-21,0 1 0,0 0 0,0 0 0,7 15 0,-6-10-39,-4-9 35,-1-1-1,1 1 1,0-1-1,0 0 1,1 0-1,-1 0 1,1 0-1,-1 0 1,1-1-1,0 0 1,0 0-1,0 0 1,5 2-1,-7-3 10,-1-1-1,1 0 1,0 1-1,-1-1 1,1 0-1,0 1 0,-1-1 1,1 0-1,0 0 1,-1-1-1,1 1 1,-1 0-1,1 0 1,3-2-1,-3 2 5,0-1-1,1 0 0,-1 1 0,0 0 1,1 0-1,-1 0 0,0 0 0,1 0 1,-1 0-1,4 1 0,13 4-22,8 2-342,0 0 1,0-2 0,35 2 0,-54-7 322,0 0 1,0 0-1,0-1 1,1 0-1,-1 0 1,0-1-1,-1 0 1,1 0 0,0-1-1,-1 0 1,1 0-1,-1-1 1,0 0-1,0 0 1,12-11 0,23-27 1492,17-14 2227,-45 49-3450,-7 8-226,0 0 0,0 0 0,-1 1-1,1 0 1,0 0 0,-1 1-1,0-1 1,1 1 0,-1 1 0,0-1-1,8 8 1,1-1 0,71 44-2,-49-29-1,1-1 0,1-3 0,65 27 0,-73-37-785,1-1 0,-1-1 0,2-2 0,34 3 1,-52-9 134,-1-1 1,1 0-1,0-1 1,-1 0 0,0-1-1,1-1 1,-1-1 0,0 0-1,0 0 1,-1-1 0,24-13-1,-15 3-980,0-1 0,-1 0 1,0-2-1,-2 0 0,0-2 0,31-41 0,-3-1-4998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25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1160 5 12093,'-3'-2'2330,"3"1"-1942,-1 1 0,1 0 1,-1 0-1,1 0 0,-1-1 0,1 1 1,-1 0-1,1 0 0,-1 0 0,1 0 1,-1 0-1,1 0 0,-1 0 1,1 0-1,-1 0 0,1 0 0,-1 0 1,1 0-1,-1 0 0,1 1 0,-2-1 1,-3 14 2711,7 24-1740,6-8-146,1-1 1,14 35-1,8 23-3,14 65-946,41 261 1,-79-353-272,-2 0 1,-2 0 0,-4 0-1,-2 1 1,-2-1 0,-4-1-1,-25 98 1,14-97-29,-2-2 1,-3-1-1,-2 0 0,-61 92 0,39-79 152,-4-2 0,-119 119 1,77-100-1986,-141 100 0,-118 41-10566,189-133-1369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3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56 138 9365,'8'-27'2319,"-6"24"-1924,-1 1-1,0-1 1,0 1 0,0-1-1,-1 0 1,1 1-1,0-1 1,-1 0 0,0 0-1,0 1 1,0-1-1,0 0 1,0 0 0,0 1-1,-1-1 1,1 0-1,-1 1 1,0-1 0,0 0-1,0 1 1,0-1-1,0 1 1,-1-1 0,-1-2-1,-6-8 1808,7 11-86,1-1-254,-1-5-1518,-5-7 2807,6 15-3109,1 0 0,0 0-1,-1 0 1,1 0 0,-1 0-1,1 0 1,-1 0 0,1 0 0,-1 0-1,1 0 1,-1 0 0,1 0-1,0 0 1,-1 0 0,1 1-1,-1-1 1,1 0 0,-1 0-1,1 0 1,0 1 0,-1-1 0,1 0-1,0 1 1,-1-1 0,1 0-1,0 1 1,-1-1 0,1 0-1,0 1 1,0-1 0,-1 1 0,1-1-1,0 0 1,0 1 0,0-1-1,-1 1 1,-1 4-42,-1 0 0,1 0 0,0 0 0,0 1 0,0-1 0,1 0 0,0 1 0,-1 7 0,-2 52 0,3-36 0,-1-1-311,3 41-1,6-4-7552,-3-41-50,-1 3-5468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1092 10973,'0'0'13000,"2"3"-11644,16 23-472,-1 1 0,-2 1 0,0 0 0,-2 1 0,17 57 0,26 160 949,-43-172-1733,4-1 1,35 101-1,-48-164-100,1 0 0,0-1 0,0 1 0,1-1 0,0 0 0,1-1 0,0 0 0,0 0 0,1 0 0,13 11 0,-14-15 0,0 1 0,0-1 0,0 0 0,0-1 0,1 0 0,-1 0 0,1 0 0,0-1 0,0 0 0,0-1 0,0 0 0,0 0 0,0-1 0,15 0 0,4-4 0,-1-1 0,0-1 0,0-1 0,-1-2 0,0 0 0,26-14 0,142-87 0,-190 108 0,317-216 0,-178 117 0,593-469 0,-331 196-1146,-146 119-3777,-113 108-190,-51 54-1463,3-3-5449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15 471 9809,'-1'1'99,"0"0"0,0-1 0,0 1 0,0 0 0,0 0 0,0 0 0,0 0-1,0 0 1,1 0 0,-1 0 0,0 0 0,1 1 0,-1-1 0,1 0 0,-1 0 0,1 0 0,0 1 0,-1-1 0,1 0 0,0 1 0,0-1 0,0 0 0,0 0 0,0 1-1,0-1 1,0 0 0,1 1 0,-1-1 0,0 0 0,1 0 0,-1 1 0,1-1 0,-1 0 0,1 0 0,-1 0 0,1 0 0,0 0 0,0 0 0,1 2 0,0 1 208,1 0-1,-1 0 1,0 1 0,-1-1 0,1 1 0,-1 0 0,2 6 0,7 181 3512,-5-50-2747,-1-80-730,-1-7 62,2 0 0,2-1 0,16 56 0,12 17 2249,-34-125-2580,0 0-1,0-1 0,0 1 1,0 0-1,1-1 0,-1 0 1,0 1-1,1-1 0,-1 0 1,1 1-1,-1-1 0,1 0 1,-1 0-1,1 0 0,0-1 1,0 1-1,0 0 1,-1 0-1,1-1 0,0 0 1,0 1-1,0-1 0,0 0 1,0 0-1,2 0 0,5 0 107,1 0 0,-1 0 0,15-4 0,-8 0-7,-1-1 0,0-1 0,0 0 0,-1-1 0,26-16 0,-21 12-64,78-49 420,104-84-1,82-89-268,-170 137-478,242-222-3300,-129 94-2365,-96 98-1054,9 12-4293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1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1 706 7717,'3'1'1911,"13"5"415,-1 1 0,0 0 0,19 13 0,-18-9-1875,-2 0-1,0 1 0,0 0 1,-1 1-1,-1 1 0,0 0 1,-1 1-1,0 0 0,13 27 0,1 10 181,-4 0-1,20 69 0,-23-62 22,43 91 0,-57-141-553,0-1-1,1 0 0,0 0 0,1-1 0,-1 1 1,1-1-1,1-1 0,-1 1 0,1-1 0,1 0 0,-1-1 1,1 1-1,0-1 0,0-1 0,0 0 0,1 0 1,-1-1-1,1 1 0,0-2 0,0 0 0,0 0 0,1 0 1,-1-1-1,0 0 0,0-1 0,15-1 0,16-3 219,0-1-1,-1-2 0,1-2 1,74-27-1,147-78 689,-43 2-533,287-199-1,172-182-721,-621 451 13,46-37-2815,199-115 0,-223 159-792,-29 18-3247,-23 12-5210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14433,'0'1'180,"1"0"0,-1 0 0,1 0-1,-1 0 1,1 0 0,0 0 0,-1-1 0,1 1-1,0 0 1,0-1 0,0 1 0,0 0-1,0-1 1,-1 1 0,1-1 0,0 1 0,0-1-1,0 0 1,2 1 0,6 5 1428,-6 17-189,-8 216 5391,8 123-4562,-3-355-2222,10 199 565,-7-176-523,2-1-1,1 1 1,1-1 0,19 49 0,-22-67-53,2 0 1,-1-1-1,1 0 0,0 0 0,1 0 1,0-1-1,1 0 0,0 0 0,0-1 0,1 0 1,0-1-1,1 0 0,-1 0 0,1-1 1,0 0-1,1-1 0,0 0 0,-1-1 0,2 0 1,-1 0-1,0-1 0,1-1 0,12 2 1,7-1-9,-1-1 0,2-1 0,58-6 0,95-26 61,-42-2-218,-2-7 0,244-103 0,251-165-3572,-598 289 3362,218-113-2488,71-36-6798,-163 85-1876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19 4436,'0'0'3277,"-3"-1"-2699,0-1 38,0-1 0,-1 1-1,1 1 1,-1-1 0,0 0 0,1 1-1,-1 0 1,0 0 0,0 0-1,0 0 1,0 1 0,0 0-1,0 0 1,0 0 0,-4 0-1,11 2-515,0-1-1,0 1 1,0 0-1,-1-1 0,1 1 1,0 1-1,-1-1 1,4 4-1,-3 0 5,0 0 0,-1 0 0,1 0 0,-1 1-1,-1-1 1,1 1 0,-1-1 0,0 1 0,-1 9 0,4 17 291,12 52 300,-7-24-198,3 0 0,3 0 0,26 65 0,-35-109-328,2-1 0,-1 0 0,2-1 0,0 0 1,1 0-1,1-1 0,0-1 0,1 1 0,0-2 0,1 1 0,0-2 0,1 0 0,0-1 0,1 0 0,28 14 0,-17-14 1,0-1 0,0-1 0,0-2 0,1 0 0,0-2 0,0-1 0,54-1-1,9-7 150,94-17 0,-184 22-319,210-36 308,217-67-1,191-105-1347,-507 162-444,152-85-1,-27-15-8145,-117 66-2218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0 8625,'-16'18'845,"1"0"1,1 1-1,0 0 1,1 1 0,1 1-1,1 0 1,1 1-1,-9 30 1,-78 263 1674,75-243-1591,-24 135 1,44-197-816,0 1 0,1 0 0,1-1 0,0 1 0,0-1 0,1 1 0,1-1 0,0 1 0,0-1 0,1 0 0,4 10 0,-5-15-59,1 0 1,0 0-1,0-1 1,0 1 0,1-1-1,0 0 1,-1 0 0,2 0-1,-1 0 1,0-1 0,1 0-1,-1 0 1,1 0 0,0 0-1,0-1 1,0 0 0,0 0-1,1 0 1,-1-1 0,1 1-1,-1-1 1,11 0-1,7 0 53,0 0 0,0-2 0,0-1 0,42-8-1,96-32 184,-138 35-274,704-234-1987,-249 52-7983,-269 102 752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4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6133,'-6'10'584,"0"1"1,0-1 0,1 1-1,1 0 1,-1 0 0,2 0 0,-1 1-1,2-1 1,0 1 0,0 0-1,1-1 1,0 1 0,1 0 0,0 0-1,1 0 1,1 0 0,0-1 0,4 16-1,-2-16-421,-1-1 0,2 0 0,-1 0 0,1 0 0,1-1 0,0 0 0,0 0 0,1 0 0,0-1 0,0 0 0,1 0 0,0-1 0,0 0 0,1-1 0,0 1 0,0-2 0,1 1 0,-1-1-1,1-1 1,0 0 0,1 0 0,-1-1 0,17 3 0,-12-4-149,1-1-1,-1 0 1,1-1-1,-1-1 1,0-1-1,1 0 0,-1-1 1,0 0-1,27-11 1,-18 4-727,0-1 0,-1-1 0,-1-1 1,0-1-1,21-17 0,-37 25 340,1 1 0,-1 0 1,1 1-1,1 0 0,-1 0 1,0 0-1,14-4 0,-18 8 299,0-1 1,1 1-1,-1 0 1,0-1-1,0 2 0,0-1 1,0 0-1,0 0 0,0 1 1,0 0-1,0 0 0,0 0 1,0 0-1,0 0 1,0 0-1,0 1 0,-1-1 1,1 1-1,0 0 0,-1 0 1,0 0-1,1 0 0,1 3 1,5 3 32,0-1-1,0-1 1,0 0 0,1 0 0,0-1 0,0 0 0,1 0-1,-1-1 1,1-1 0,0 0 0,0 0 0,0-1 0,0 0 0,17-1-1,8 0-177,0-1-1,0-3 0,46-8 1,-54 5-722,-1-1 1,0-2-1,0 0 1,48-26-1,-9 2-2138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27 468 4204,'0'0'2370,"7"-12"-438,-6 12-1805,-1-1 0,1 1 0,-1-1 0,1 1 0,-1-1-1,0 0 1,1 1 0,-1-1 0,0 1 0,0-1 0,1 0 0,-1 1 0,0-1-1,0 0 1,0 1 0,0-1 0,0 0 0,0 0 0,0 1 0,0-1 0,0 0-1,0 1 1,0-1 0,0 0 0,0 1 0,-1-1 0,1 0 0,0 1 0,0-1 0,-1 1-1,1-1 1,0 0 0,-1 1 0,1-1 0,-1 0 0,-8-15 919,6 8-527,1 0 0,-1-1-1,2 1 1,-1-1 0,1-12 0,1 18 60,-2 0-65,-9-24 241,10 24 508,7 3-1043,81 3 176,127-12-1,-145 5-323,1470-171-2697,-1223 114-784,-107 12-3023,-117 27 455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48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 10849,'0'-75'4072,"7"57"-3848,-1 6-108,11 15-368,0 3-400,20 6-212,13 9-252,-20 0-364,10-3-1752,0 6-1449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49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51 344 11309,'0'0'2316,"-17"-12"-152,1 0 1621,6-6-2229,3 0-304,17 3-252,3 0-244,11-3-116,26-10-604,-6 7-384,13-3-396,13 0-568,10-6-608,11 3-420,3-6-529,9 3-1563,18 11-3433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3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11881,'0'0'1672,"14"-6"-328,6 6 321,-3 3-1717,-4 6-757,7-3-603,4 3-872,-4 0-1232,10 18-1989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5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667 1 9833,'0'0'6851,"-1"4"-5626,-48 150 2559,21-72-2552,-5 3 238,-57 109-1,33-79-697,-34 73 161,-129 306 675,198-433-1493,3 1 1,2 1 0,4 1-1,2 0 1,3 1-1,0 80 1,9-114-90,1-1 1,1 0-1,2 0 0,1-1 0,1 1 0,2-1 1,1-1-1,1 0 0,25 47 0,-25-56-172,2 0 0,1-1-1,0 0 1,1-1 0,0 0-1,2-1 1,0-1 0,1-1 0,0-1-1,1 0 1,0-1 0,1-1-1,31 12 1,-17-11-473,1-1 0,1-2 0,-1-2 0,1-1 0,0-1 0,1-3 0,72-3 1,-52-4-1574,0-3 1,0-2 0,-1-2 0,73-27 0,-7-10-7118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6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1227 9433,'-12'4'283,"2"-2"392,0 1 0,0 0 0,-17 9 0,24-10-436,-1 0-1,1 1 1,0-1 0,-1 1-1,1 0 1,1 0 0,-1 0 0,0 0-1,1 0 1,-1 1 0,1-1 0,0 1-1,-2 4 1,5-7-195,-1 0 0,0 0-1,1 0 1,-1 0 0,0-1-1,1 1 1,-1 0 0,1 0 0,-1 0-1,1-1 1,0 1 0,-1 0 0,1-1-1,0 1 1,-1-1 0,1 1-1,2 0 1,-3 0 35,3 1-34,0 0 0,0 0 0,1 0 0,-1 0 0,0 0 0,1-1 0,-1 1 0,1-1 0,0 0 0,-1 0 0,1 0 0,0-1 0,5 1 0,56-1 199,-33-3-176,0 0 1,-1-2 0,34-11-1,-46 11-70,0-2-1,-1 0 1,0-1-1,0-1 1,0 0-1,19-16 1,-34 23 4,-1 0-1,1 0 1,-1 0-1,0 0 1,0-1-1,0 1 1,0-1 0,0 0-1,0 0 1,-1 1-1,1-1 1,-1 0 0,0 0-1,0 0 1,0-1-1,0 1 1,-1 0 0,1 0-1,-1-7 1,0 8 20,0 0 0,0 0 0,-1 0-1,1 0 1,-1 0 0,0 1 0,1-1 0,-1 0 0,0 0 0,0 0 0,0 1 0,0-1 0,-1 1 0,1-1 0,0 1 0,-1-1 0,1 1 0,-1 0 0,1-1 0,-1 1 0,0 0 0,1 0 0,-1 0-1,0 0 1,0 1 0,0-1 0,1 0 0,-1 1 0,0-1 0,0 1 0,0 0 0,-3-1 0,-13 1 148,0 0 0,0 0 0,0 2 0,0 0 0,1 1 0,-1 1 0,1 1 0,0 0 0,0 1 0,-27 14 0,6 0 112,2 2 0,0 1-1,-48 40 1,27-9-12,52-49-232,1 1-1,-1-1 0,1 1 1,0 0-1,0 1 1,1-1-1,0 1 1,-4 12-1,6-16-30,1 0 0,-1-1 0,1 1 0,-1 0 0,1 0 0,0-1 0,0 1 0,1 0 0,-1 0 0,0-1 0,1 1 0,0 0 0,0-1 0,-1 1 0,2-1 0,-1 1 0,0-1 0,3 5 0,-1-4 2,0 0 0,0 0 1,0 0-1,1 0 0,-1 0 0,1-1 0,0 0 1,-1 1-1,1-1 0,8 2 0,0 0 1,0-1 0,0 0-1,1-1 1,-1 0 0,0-1-1,1-1 1,19-1 0,11-6 1,0-1 1,-1-3-1,0-1 1,-1-2-1,0-2 1,51-27-1,-54 22-10,-1-2-1,-1-1 0,-1-2 0,-1-2 0,58-60 0,-53 44-10,-3-2-1,-2-1 1,50-92-1,-37 45-7,44-126 0,18-106 36,-62 178 22,-33 99-23,-10 32 36,1 0 0,1 0 1,12-25-1,-18 43-22,1-1-1,0 1 1,-1-1 0,1 0-1,-1 1 1,1-1-1,-1 1 1,1-1 0,-1 1-1,1-1 1,-1 1-1,0 0 1,1-1 0,-1 1-1,0 0 1,1-1-1,-1 1 1,0-1 0,0 1-1,1 0 1,-1 0 0,0 1-1,2 6 98,0 1 1,-1-1-1,0 1 1,-1 0-1,1-1 0,-2 1 1,-1 14-1,-17 67 600,11-54-413,-180 672 2518,-33-9-2071,132-424-546,51-156-183,5 2 0,5 1 0,-14 146 0,40-240-144,1 1-1,2 0 0,0 0 1,2-1-1,9 40 0,-9-56-30,0-1 0,1 1-1,0-1 1,0 1-1,2-2 1,-1 1 0,1 0-1,1-1 1,0 0-1,0-1 1,1 0 0,1 0-1,-1 0 1,1-1-1,13 9 1,-17-14 17,1 1 0,0-1 0,0-1 0,0 1 0,0-1 0,0 0 0,1-1 0,-1 1 0,1-1 0,-1-1 0,1 1 0,11-1 0,-7-1-84,0-1-1,0 0 0,-1 0 1,1-1-1,-1-1 1,0 0-1,12-6 0,-3 0-197,0-2 0,0 0 0,-1-1 0,-1-1 0,0-1-1,29-33 1,-30 28 161,0 0 0,-1-2 0,-1 0 1,-1 0-1,-1-1 0,-1-1 0,-1 0 0,8-29 0,-15 40 210,0 1-1,-1 0 1,-1-1 0,0 0 0,0 1-1,-1-1 1,-1 0 0,0 1 0,-1-1-1,0 1 1,-1-1 0,0 1 0,-1 0-1,0 0 1,-1 0 0,0 1-1,-1 0 1,-12-18 0,-2 4 148,-2 0 0,0 2 0,-1 0 1,-2 2-1,0 0 0,-41-24 0,-176-87 1285,223 123-1296,-59-27 353,-33-16 223,98 45-567,0-1 0,1 0 0,0-1-1,0 0 1,-16-18 0,26 26-96,1-1 1,0 0-1,0 0 0,0 0 1,0 0-1,0 0 0,0 0 0,0 0 1,1 0-1,-1 0 0,1 0 1,0-1-1,-1 1 0,1 0 1,0 0-1,0 0 0,1-1 1,-1 1-1,0 0 0,1 0 0,-1 0 1,1 0-1,0 0 0,1-4 1,2-1 7,-1 0 1,1 0 0,1 0 0,8-10-1,2 1-9,1 1-1,0 1 0,2 0 0,-1 1 0,2 1 1,31-15-1,-11 5-30,693-451-1550,-230 60 661,-392 306 1130,-5-4 0,114-156 1,-121 138 735,-95 126-597,-5 24-168,-1 1 0,0-1 0,-2 0 0,0 0 0,-2 0 0,-16 36-1,3-7 23,-97 282 253,-40 106-1840,84-233-834,-11 25-2861,53-148 382,8-5-2609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6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58 274 10977,'-34'-48'2252,"21"27"-320,3 3-319,10 0-221,0 0-344,13 0-224,11-6-164,9 9-140,14 0-280,17-4-600,107-5-2464,-71 6 459,7 6-2283,14 6-3629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740 198 9609,'5'-7'563,"-1"0"0,0-1 0,-1 0 0,0 0 0,3-8 0,-5 10 765,0 0 0,0 0 0,-1 0 1,0 0-1,0-9 0,0 15-1282,0-1 0,0 1 0,0 0 0,0-1-1,0 1 1,0 0 0,0-1 0,0 1 0,0 0 0,0 0 0,0-1 0,0 1 0,0 0 0,0-1 0,0 1 0,0 0-1,-1 0 1,1-1 0,0 1 0,0 0 0,0-1 0,0 1 0,0 0 0,-1 0 0,1-1 0,0 1 0,0 0 0,-1 0-1,1 0 1,0 0 0,0-1 0,-1 1 0,1 0 0,0 0 0,0 0 0,-1 0 0,1 0 0,0 0 0,-1-1 0,-9 12 1328,-14 35 392,18-33-1373,-35 80 1484,-47 167 0,43-119-1298,-243 579 722,82-226-1660,159-374-198,45-116 488,1-1 0,0 1 0,0 0 0,0 0-1,1 0 1,0-1 0,-1 1 0,1 0 0,0 0 0,2 7-1,-2-10 55,0 0-1,0-1 1,1 1-1,-1-1 1,0 1-1,0-1 1,1 1-1,-1 0 1,0-1-1,1 1 1,-1-1-1,1 0 1,-1 1-1,0-1 1,1 1-1,-1-1 1,1 0-1,-1 1 1,1-1-1,-1 0 1,1 1-1,0-1 1,0 0-1,0 0 5,0 0-1,0 0 1,1 0-1,-1 0 1,0 0 0,0 0-1,0-1 1,0 1 0,0 0-1,1-1 1,-1 1-1,0-1 1,0 1 0,0-1-1,0 0 1,1 0-1,9-8-57,-1 1 0,0-1 0,0-1 0,-1 0 0,12-16 0,38-65-333,-35 51 202,349-657-3191,-176 304 2085,31 3 336,-194 338 843,3-6-100,66-77 0,-16 41 50,-86 93 169,1-1 1,0 0-1,0 1 0,0-1 0,0 1 1,0-1-1,0 1 0,0 0 1,0 0-1,1 0 0,-1 0 0,0 1 1,1-1-1,-1 0 0,1 1 1,-1 0-1,0-1 0,1 1 0,-1 0 1,1 0-1,2 1 0,-3 0 6,-1-1-1,0 1 1,1 0-1,-1 0 1,0 0-1,1 0 1,-1 0-1,0 0 1,0 0-1,0 0 1,0 0-1,0 1 1,0-1-1,0 0 1,0 1-1,-1-1 1,1 1-1,0-1 1,-1 1-1,1-1 1,-1 1-1,0-1 1,1 1 0,-1 0-1,0-1 1,0 1-1,0-1 1,0 3-1,-1 12 0,-1-1 0,0 0 0,0 0 1,-2 1-1,0-2 0,-7 19 0,-46 90-37,45-98 20,-31 54-42,-80 114 1,-71 62-345,42-59-70,105-122 383,47-73 65,-1 1 1,0 0-1,0-1 1,1 1 0,-1 0-1,1 0 1,0 0-1,-1-1 1,1 1-1,0 0 1,0 0-1,0 0 1,0 0-1,1-1 1,-1 1-1,0 0 1,1 0-1,-1 0 1,1-1-1,0 1 1,-1 0-1,1-1 1,0 1-1,0-1 1,0 1-1,0-1 1,0 1-1,1-1 1,-1 1 0,0-1-1,1 0 1,-1 0-1,1 0 1,2 2-1,5 2-134,0 1-1,0-1 1,1-1-1,13 5 0,-20-7 164,33 11-187,0 2 0,-1 2 0,-1 1 1,0 1-1,40 33 0,-40-23 21,47 53 1,4 4 56,-80-82 119,0 0-1,1 0 1,0 0 0,-1 0-1,2-1 1,-1 0-1,0 0 1,0-1-1,1 0 1,0 0-1,-1 0 1,1-1 0,0 0-1,0-1 1,11 1-1,0-3 320,-1 0 0,1 0 0,-1-2 0,31-10 0,-22 1 564,-22 10-739,1 0 0,-1 1 0,0 0 0,1 0 0,-1 0 0,1 1 0,-1-1 0,8 0 0,-11 2-138,0 0 0,0 0 0,0 0 0,-1 0-1,1 0 1,0 0 0,0 1 0,0-1 0,-1 0 0,1 1 0,0-1 0,0 1 0,-1-1-1,1 0 1,0 1 0,-1 0 0,1-1 0,0 1 0,-1-1 0,1 1 0,-1 0 0,1-1 0,-1 1-1,1 0 1,-1 0 0,0-1 0,1 1 0,-1 0 0,0 0 0,0 0 0,1-1 0,-1 1-1,0 0 1,0 0 0,0 1 0,-2 32-127,1-30 55,-8 63-2495,5-3-3984,20-54-3479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8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0 4192,'-19'11'427,"14"-10"-400,1 1 0,0 0 1,-1 0-1,1 0 1,0 1-1,0-1 0,0 1 1,1 0-1,-1 0 1,1 0-1,0 1 0,-1-1 1,2 1-1,-1 0 1,0 0-1,1 0 0,-1 0 1,1 0-1,-2 5 0,3-1 74,0-1-1,0 1 0,1-1 0,0 1 1,0-1-1,1 1 0,0-1 0,0 1 1,0-1-1,1 0 0,1 0 0,-1 0 1,1 0-1,0 0 0,0 0 0,6 7 1,-3-7 174,0-1 0,1 0 1,-1 0-1,1 0 1,0-1-1,1 0 1,-1-1-1,1 0 0,16 7 1,-8-5 897,1-1-1,-1-1 1,35 5 0,-46-8-77,-21 38-382,14-32-677,0 0-1,-1 0 0,0-1 0,0 1 1,-1-1-1,-5 8 0,-39 49 351,23-33-310,1 2-1,2 0 0,-20 40 0,40-69-60,9 13 54,-2 1-18,-1-9-33,0-1 0,-1 1 0,0 0 0,0 0 0,-1 0 0,0 0 0,0 1 0,-1-1 0,0 0 0,0 1 0,-1-1 0,0 1 0,-1-1 0,0 1 0,0-1 0,-1 0 0,0 1 0,-4 8 0,-6 20 15,-3-2-1,-31 59 1,37-78-1,-59 105-90,-31 63 201,93-169-99,5-12-36,4-5-13,12-7 27,-1-1 1,0 0 0,0-1 0,-2-1 0,1 0-1,-1 0 1,12-19 0,0 3 19,145-169 49,105-113-363,-238 272 267,88-83-81,-123 119 87,1 1 1,-1-1-1,1 0 1,0 1-1,0 0 1,0-1-1,0 1 1,0 0-1,0 0 1,0 0-1,0 0 0,0 0 1,1 1-1,-1-1 1,0 1-1,0-1 1,1 1-1,-1 0 1,0 0-1,1 0 1,3 1-1,-5 0 3,0 0 0,1 0 0,-1 0 0,0 1 1,0-1-1,0 0 0,0 1 0,0-1 0,0 1 0,0-1 0,0 1 1,-1-1-1,1 1 0,-1 0 0,1-1 0,-1 1 0,0 0 0,1 0 0,-1-1 1,0 1-1,0 0 0,0 0 0,0-1 0,-1 1 0,0 3 0,-8 75-53,3-39-173,1 43 0,4-83 198,1 0 1,0 1-1,0-1 1,0 0-1,0 1 1,1-1-1,-1 0 1,0 1-1,0-1 1,1 0-1,-1 1 1,1-1-1,-1 0 1,1 0-1,0 1 1,-1-1-1,1 0 1,0 0-1,0 0 1,0 0-1,0 0 1,0 0-1,0 0 1,0 0-1,0-1 1,0 1-1,0 0 1,1-1-1,-1 1 1,0 0-1,0-1 1,1 0-1,-1 1 1,0-1-1,1 0 1,-1 1-1,0-1 1,1 0 0,-1 0-1,3-1 1,4 1-36,0-1 1,1-1 0,-1 0-1,0 0 1,9-4 0,-12 4 84,24-11-89,0-1-1,-2-1 0,1-1 0,-2-2 0,0-1 0,24-23 0,9-5 66,156-131 266,-174 139 155,-1-3 0,65-87 1,-101 124-387,0 0 1,0 0 0,0 1 0,0-1 0,1 1 0,-1 0-1,11-7 1,-12 9 63,-3 5-6,-3 46 218,1-36-650,1-1-1,1 0 1,1 18 0,0-25-75,0 1 1,0-1-1,0 0 1,1 1-1,0-1 1,0 0-1,1 0 1,-1 0-1,1-1 1,0 1 0,5 5-1,4 6-3227,-4-3-1661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58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0 178 8385,'3'-4'347,"0"0"0,0 0 0,0 1 0,0-1 0,0 1 1,1 0-1,0 0 0,0 0 0,0 0 0,0 0 0,0 1 0,0 0 0,9-3 1,7-2 152,41-8 1,-3 1-497,-50 11-64,26-9-685,1 1 0,38-5 0,-49 10-1054,-1-1 0,43-19 0,-52 20 545,7-3-1066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49.7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61 10577,'1'-3'521,"-1"0"0,1 1-1,-1-1 1,1 0 0,-1 1 0,0-1 0,0 0 0,0 1-1,-1-1 1,1 1 0,-1-1 0,1 0 0,-1 1 0,0-1 0,0 1-1,0-1 1,0 1 0,0 0 0,-1-1 0,1 1 0,-4-5 5126,-13 33-3073,18-19-2321,1 0 0,0 0-1,0 0 1,4 13 0,1 8 68,11 51-522,39 110 0,-7-27-4859,-37-118-807,8 77 0,-13-55-5274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0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922 137 10017,'0'0'2145,"-5"0"-140,-17 3-906,0 0 0,0 1-1,0 2 1,0 0-1,1 1 1,0 1-1,-24 13 1,-19 17-103,2 3 0,1 3-1,3 2 1,-85 87 0,108-95-803,2 1 0,1 2 0,2 1 1,3 1-1,1 2 0,2 1 0,-28 75 1,35-74-127,3 1 1,1 0-1,3 1 1,2 0 0,2 1-1,3-1 1,1 1-1,6 56 1,-1-79-54,2 0-1,1 0 1,1 0 0,1-1-1,1 0 1,24 47 0,-21-53-31,0-1 1,1 0 0,1-1-1,0-1 1,2 0 0,0-1-1,1-1 1,0 0 0,24 15-1,-8-11-57,0 0 0,2-3 0,0-1 0,0-1 0,1-2 0,1-1 0,0-3 0,0 0 0,1-3 0,73 2 0,-60-7 23,-1-3-1,0-1 0,0-3 1,0-2-1,-1-3 0,0-1 1,83-36-1,-102 35 45,0-1-1,-1-2 1,-1-1-1,-1-1 1,0-2-1,-2-1 1,0 0-1,-2-2 1,0-1-1,33-48 1,-35 40 12,-1 0 0,-2-2 0,-1 0-1,-2 0 1,-2-2 0,-1 1 0,-2-2 0,-2 0 0,5-39 0,-8 20-1,-3 0 1,-2-1-1,-2 1 1,-3 0-1,-3 0 1,-2 0-1,-2 1 1,-22-61-1,17 69-14,-2 1-1,-3 0 0,-1 2 1,-2 0-1,-2 2 0,-1 1 1,-3 1-1,-2 2 0,-49-48 1,64 71-137,0 1 0,-1 1 0,0 0 0,-1 2 0,-1 0 0,0 1 0,-1 1 0,-41-12 0,50 18-274,-1 1 0,0 0 0,0 2 0,0-1 1,0 2-1,0 0 0,0 0 0,0 1 0,0 1 1,0 1-1,1-1 0,-1 2 0,1 0 0,-1 1 0,1 0 1,-14 9-1,13-5-1748,0 0 0,-23 20 0,-26 32-8558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48 956 10137,'-5'-35'2408,"3"19"-512,0 2-1,-1-1 1,0 0 0,-8-17 0,10 30-1507,1 0-1,-1 0 1,0 1-1,0-1 1,0 0 0,-1 1-1,1-1 1,0 1-1,-1-1 1,1 1 0,0 0-1,-3-2 1,4 3-347,0 0 0,0 0 1,-1 0-1,1 0 0,0 0 0,0 0 1,0 0-1,0 0 0,0 0 1,0 0-1,-1 0 0,1 0 0,0 0 1,0 0-1,0 0 0,0 0 1,0 0-1,-1 0 0,1 0 0,0 0 1,0 0-1,0 0 0,0 0 0,0 0 1,0 0-1,0 0 0,-1 0 1,1 0-1,0 0 0,0 0 0,0 0 1,0 1-1,0-1 0,0 0 1,0 0-1,0 0 0,-1 0 0,1 0 1,0 0-1,0 0 0,0 1 0,0-1 1,0 0-1,0 0 0,0 0 1,0 0-1,0 1 0,3 14 1222,12 20-103,30 49-1,-8-16-1083,-36-66-77,76 151 0,65 181 0,-39-20 0,24 70 0,31-14 0,2-102 0,-150-252 0,1-1 0,1 0 0,0 0 0,1-2 0,0 1 0,1-1 0,23 16 0,-32-26 0,1 0 0,-1 0 0,0 0 0,1 0 0,-1-1 0,1 0 0,0 0 0,0-1 0,-1 0 0,1 1 0,0-2 0,0 1 0,0-1 0,0 0 0,0 0 0,0-1 0,0 0 0,0 0 0,0 0 0,0-1 0,0 0 0,-1 0 0,1 0 0,-1-1 0,1 0 0,9-6 0,-2-2 0,0 0 0,0-1 0,-2 0 0,1 0 0,-1-2 0,-1 1 0,-1-1 0,11-20 0,54-129 0,-74 161 0,45-123 0,-5-2 0,38-215 0,3-269 0,-34 122 0,25-207 0,-71 686-7,21-124 29,-19 119-47,1 2-1,0-1 0,1 0 1,1 1-1,0 0 1,15-22-1,-20 33-67,0 1 0,0-1-1,1 1 1,-1 0 0,1 0 0,-1 0-1,1 0 1,0 0 0,-1 0 0,1 0-1,0 1 1,0-1 0,-1 0 0,1 1-1,0-1 1,0 1 0,0 0 0,0 0-1,0 0 1,0 0 0,-1 0 0,1 0 0,0 0-1,0 1 1,0-1 0,0 1 0,0-1-1,2 2 1,3 1-264,-1-1-1,1 1 1,-1 1-1,0-1 1,8 7 0,-8-5-107,-1 1 1,0-1 0,0 1-1,0 0 1,0 0-1,-1 1 1,0-1 0,-1 1-1,1 0 1,3 11 0,1 8-2944,8 42 1,-13-52 1743,14 79-9535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688 94 10681,'-47'-36'2609,"30"22"80,-31-21 0,44 34-2429,0-1 0,0 1 1,-1 0-1,1 0 1,0 0-1,0 0 0,0 1 1,-1 0-1,1 0 0,0 0 1,-1 0-1,1 0 0,0 1 1,0 0-1,-1 0 1,-5 2-1,-5 3 218,1 0-1,-25 15 1,37-20-458,-19 12 237,1 1 0,0 1 0,1 1 0,1 1 0,0 0 0,-29 39 0,-75 129 351,118-178-579,-78 144 224,70-125-228,1 0 0,2 1 0,-12 56 1,20-76-32,0 0 1,0 0 0,1 0 0,0 0-1,0 0 1,0 0 0,1 0 0,0 0 0,1 0-1,0 0 1,0-1 0,0 1 0,1 0 0,0-1-1,0 0 1,0 0 0,1 0 0,0 0 0,5 6-1,-7-11 7,0 0-1,-1 0 0,1 0 1,0 0-1,-1 0 1,1 0-1,0-1 0,0 1 1,0-1-1,0 1 0,0-1 1,0 0-1,0 1 0,0-1 1,0 0-1,0 0 0,0-1 1,0 1-1,-1 0 0,1-1 1,3 0-1,5-1 3,8-1 1,0-1 0,-1-1 0,1-1 1,-1 0-1,-1-1 0,1-1 1,-1-1-1,23-16 0,-4-1 308,-2-1-1,47-47 1,-55 49 325,2 1 1,0 2-1,2 1 0,46-27 1,-70 45-579,0 1-1,1 0 1,-1 0 0,0 0 0,0 1 0,1 0-1,-1 0 1,1 0 0,-1 1 0,1-1 0,0 1-1,-1 1 1,1-1 0,-1 1 0,1 0 0,-1 0-1,1 1 1,-1-1 0,0 1 0,0 0 0,0 1-1,8 4 1,-2 0-57,-1 0-1,0 1 0,-1 0 0,0 1 1,0 0-1,-1 0 0,0 1 1,11 18-1,18 32-911,51 85-3676,-35-45-6699,-26-46-1717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3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31 240 6473,'-7'8'1051,"-11"15"-199,13-6 6839,5-15-7502,0-1 0,-1 0 0,1 0 0,0 0 0,1 0 0,-1 0 0,0 1 0,0-1 0,0 0-1,1 0 1,-1 0 0,0 0 0,1 0 0,-1 0 0,1 0 0,-1 0 0,1 0 0,1 2-1,-1-3-44,-1 0-1,1 0 0,-1 0 0,1 0 0,-1 0 0,1 0 0,-1 0 0,1 0 0,-1 0 0,1 0 1,-1 0-1,1 0 0,-1 0 0,1 0 0,-1 0 0,1-1 0,-1 1 0,1 0 0,-1 0 0,1-1 0,-1 1 1,1 0-1,-1 0 0,0-1 0,1 1 0,-1-1 0,1 0 0,1-1 52,0 0-1,0 0 0,0-1 1,-1 1-1,1-1 1,-1 1-1,1-1 1,-1 1-1,0-1 1,0 0-1,0 0 0,0 0 1,-1 0-1,1-3 1,0-11 19,1 0-1,1 0 1,1 0 0,0 0 0,1 0 0,1 1-1,0 0 1,1 0 0,1 0 0,1 1 0,0 1 0,11-15-1,-18 26-180,0 0 0,0 0 0,0 0 0,1 1 0,-1-1 0,1 1-1,-1 0 1,1-1 0,0 1 0,0 0 0,0 1 0,0-1 0,0 0 0,0 1-1,1 0 1,-1 0 0,0 0 0,1 0 0,-1 0 0,1 1 0,-1-1-1,0 1 1,1 0 0,-1 0 0,1 1 0,6 0 0,-4 1-5,0 0 0,0 1 1,0 0-1,0 0 0,-1 0 0,1 0 0,-1 1 1,0 0-1,0 0 0,0 1 0,-1-1 1,1 1-1,5 9 0,0 2-42,0 1 1,-1 1-1,-2-1 0,1 1 0,6 28 1,1 1-416,-1-10-1319,13 63 0,-24-84 507,-1-1-1,-1 0 1,0 1 0,-2 17 0,-3 3-5351,5-11-4261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15005,'16'2'1750,"-12"-2"-1330,1 1 0,-1-1 0,1 1 0,-1 0 0,0 0 0,1 0 0,-1 1 0,0 0 0,0 0 0,0 0 0,0 0 0,6 5 0,53 38 1659,-3 3 1,58 59-1,-98-86-1933,0 1-1,-1 0 0,-2 2 1,0 0-1,-2 1 1,0 0-1,-2 1 1,18 50-1,-19-34-42,-1 0 1,-3 0-1,7 80 0,-14-98-86,-1-1-1,-1 1 0,-2-1 0,0 1 0,-1-1 0,-1 0 0,-2 0 1,-13 35-1,17-51-8,-1 0 1,0 0 0,0-1-1,-1 1 1,1-1 0,-1 0-1,-1 0 1,-8 8 0,13-14-2,0 0 0,-1 0 1,1 1-1,0-1 0,0-1 0,-1 1 0,1 0 1,0 0-1,-1 0 0,1-1 0,0 1 1,0 0-1,0-1 0,-1 1 0,1-1 1,0 0-1,0 1 0,-2-2 0,1 0 12,-2 0-13,0-1 0,1 1 0,-1-1 0,1 0 0,0-1 0,0 1 0,0 0 0,0-1 0,0 0 0,1 0 0,0 0 0,-1 0 0,2 0 0,-1 0 0,0 0 0,1-1 0,0 1 0,0 0 0,0-1 0,0 1 0,1-1 0,0-8 0,0-13 7,1 1 0,10-50-1,-7 48-8,4-17-214,2-1 0,2 1 0,1 1 0,3 0 0,1 2 0,3-1-1,1 2 1,47-67 0,-44 73-729,2 3 0,1 0 0,2 1 1,1 2-1,1 1 0,1 1 0,1 2 0,1 2 0,73-36 0,-93 51-63,0 2-1,0-1 1,19-2-1,-25 6-121,0 1-1,0 0 0,0 1 1,12 0-1,14 7-5713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7913,'-13'69'1752,"9"-33"-464,1-17-308,3 8-196,0 0-172,0 3-532,3 0-532,-9-6-940,-1 21-2012,10-5-1773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14717,'-26'0'8785,"36"21"-8117,3 16-688,-10-19-660,4 15-1076,-4 21-1084,-3-6-2785,14 7-4640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69 13377,'-4'-6'700,"-1"-1"0,0 1 1,0-1-1,-1 1 0,0 1 0,-11-10 0,13 13-345,0 0 0,0 0 0,0 0 0,-1 0 0,1 0 0,0 1 0,-1 0 0,1 0-1,-1 0 1,1 1 0,-1-1 0,0 1 0,1 0 0,-6 1 0,2 0-67,-1 0 0,1 0 0,0 1 0,0 0-1,0 1 1,0-1 0,-12 7 0,5 0-19,2 0 0,-1 1 0,1 0 0,-19 21 0,14-14-104,-13 13 130,1 2 0,2 0 0,-31 47 0,-67 125-199,112-179-142,2 0 0,1 1 0,1 1 0,1 0 0,1 0 0,-5 38 0,13-63 41,-1 1 1,1-1 0,0 0 0,0 1 0,0-1-1,0 0 1,0 1 0,1-1 0,-1 1 0,1-1 0,0 0-1,-1 0 1,1 1 0,0-1 0,2 3 0,-2-4 10,0 0 0,0 0 0,0 0 0,0 0 0,0 0 0,0-1 0,0 1 0,1 0 0,-1-1 1,0 1-1,0-1 0,1 1 0,-1-1 0,0 1 0,1-1 0,-1 0 0,1 0 0,-1 0 0,2 0 0,4 0 47,0-1-1,0-1 0,1 1 0,-1-1 0,-1 0 0,1-1 0,10-4 1,10-8 292,0-1 1,-1-2 0,30-25 0,7-5 322,8-5 181,-41 29-678,0 1 0,2 2 0,0 1 0,1 2 0,38-15 0,-67 31-345,1 1 1,-1 0-1,1-1 1,-1 2-1,1-1 1,-1 0-1,1 1 0,0 0 1,-1 0-1,1 0 1,-1 1-1,1 0 0,-1-1 1,1 2-1,-1-1 1,1 0-1,-1 1 1,0 0-1,0 0 0,0 0 1,0 1-1,0-1 1,0 1-1,5 5 0,-2-2-917,-1 1-1,0 0 0,0 0 1,7 13-1,14 34-8046,-10-15-1709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5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30 12185,'0'0'7772,"-1"-2"-6243,-1 0-1021,0 0 0,0-1 1,-1 1-1,1 0 0,0 0 0,-1 0 0,1 0 1,-1 1-1,0-1 0,1 1 0,-1 0 1,0-1-1,0 1 0,0 0 0,-8-1 2097,13 4-2511,3 1-79,-1 1-1,0 0 1,0 1 0,0-1 0,-1 1 0,1-1 0,-1 1 0,0 0 0,0 0 0,-1 0 0,0 1 0,3 8 0,2 11-271,6 38 0,-8-34-24,21 72-735,-18-75 679,-1-1 0,-1 1 0,-2 0 0,0 0 0,-1 51 0,-9-20 718,5-54-4,2-8 31,4-31 84,2 0-1,2 0 1,1 0-1,29-67 1,-27 78-396,0 1 1,2 1 0,1 0 0,0 1 0,2 1 0,0 0 0,34-31 0,-42 46-91,0 0 0,-1 0 1,2 0-1,-1 2 1,1-1-1,-1 1 0,1 0 1,0 1-1,1 0 0,-1 1 1,0 0-1,1 1 1,-1 0-1,1 0 0,-1 1 1,1 1-1,0 0 0,-1 0 1,0 1-1,1 0 0,18 7 1,-11-3-46,-1 1-1,0 1 1,0 0 0,-1 1 0,0 1 0,-1 1 0,0 0-1,0 1 1,-2 0 0,1 1 0,20 27 0,-17-17-634,-1 2 0,-2 0 0,0 0 0,-1 1 0,-2 1 0,-1 0 0,8 34 0,-2 26-4082,-11 5-3296,-5-27-3084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135 124 14065,'-1'-1'333,"1"1"-1,-1-1 1,0 1-1,1-1 1,-1 0-1,1 0 1,-1 1-1,1-1 0,0 0 1,-1 0-1,1 1 1,0-1-1,-1 0 1,1 0-1,0 0 1,0 0-1,0 0 1,0-1-1,12-2 8080,6 1-9241,19-9 1855,47-22 0,-76 29-868,0 1-1,0-2 1,-1 1-1,0-1 1,0 0 0,0 0-1,6-9 1,-11 13 777,-8 4-476,-5 3-449,1 1 1,-1 0-1,1 0 0,0 1 1,0 0-1,1 1 1,0 0-1,1 1 1,-9 10-1,-70 97-24,78-103 19,-9 12-5,1 1 0,2 1 0,0 1 0,2 0 0,1 0 0,2 2 0,0-1 0,2 1 0,2 0 0,0 1 0,-2 50 0,8-58 30,0 0 1,1 1-1,1-1 1,1-1-1,9 35 1,-9-48-236,0-1 1,0 0 0,1 1-1,0-1 1,1-1 0,0 1-1,0-1 1,0 1 0,1-2-1,0 1 1,1-1 0,-1 1-1,1-2 1,0 1 0,1-1-1,14 8 1,-12-8-724,1 0 0,0-1 0,0 0 0,0-1 0,1 0 0,13 1 0,39-2-6875,2-7-4390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105 159 11153,'-1'1'353,"0"0"0,0 0 0,0 0 0,0 1 0,0-1 0,0 0 0,0 0-1,0 0 1,1 1 0,-1-1 0,1 0 0,-1 1 0,1-1 0,-1 0 0,1 1 0,0-1 0,-1 1 0,1-1 0,0 2 0,1-1-181,0-1 1,0 1 0,1-1-1,-1 0 1,0 0 0,0 0-1,1 0 1,-1 0 0,1 0 0,-1 0-1,1 0 1,-1-1 0,1 1-1,-1 0 1,1-1 0,3 1-1,6 2 95,1 0 0,0-1 1,-1-1-1,1 0 0,0 0 0,0-1 0,0-1 0,0 0 0,19-4 0,4-3 51,63-23 0,-67 19-207,-2-2 0,0-1 0,34-23 0,-60 36-107,-1 0 0,1 0 0,-1 0 0,0-1 0,0 1 0,0 0 1,0-1-1,0 0 0,0 1 0,-1-1 0,1 0 0,-1 0 0,0 0 0,0 0 1,1-4-1,0 2 30,-3 4-3,1 0 1,0 0-1,0 0 0,0 1 0,0-1 0,-1 0 1,1 0-1,0 0 0,-1 0 0,1 0 0,-1 0 0,1 0 1,-1 1-1,0-1 0,1 0 0,-1 0 0,0 1 1,1-1-1,-1 0 0,0 1 0,0-1 0,0 1 1,1-1-1,-1 1 0,-1-1 0,0 0 76,-4-2 39,1 0 1,-1 1 0,1 0 0,-1 0-1,0 1 1,0-1 0,0 1-1,0 0 1,0 1 0,0 0 0,0 0-1,0 0 1,0 0 0,0 1-1,0 0 1,0 0 0,0 1 0,0 0-1,1 0 1,-11 5 0,-12 6 817,0 2 0,-44 31 1,63-40-766,-19 15-131,2 0 0,1 2-1,0 1 1,2 1 0,1 1 0,1 1 0,1 1-1,2 0 1,-20 41 0,32-57-64,0 0 1,0 1-1,1 0 0,1 0 0,0 0 1,1 0-1,1 1 0,-2 15 1,4-23-27,0 0 0,0-1 0,1 1 0,0 0 1,0 0-1,0-1 0,1 1 0,-1-1 1,1 1-1,0-1 0,1 0 0,0 1 0,-1-1 1,2 0-1,-1-1 0,0 1 0,1-1 0,0 1 1,0-1-1,1 0 0,5 4 0,-1-2-590,0-1 0,1 1 0,0-1 0,0-1 0,0 0 0,0-1 0,1 0 0,14 3 0,14-1-2976,40 1 1,-35-3-495,67 5-8495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37 17278,'-33'-15'7868,"46"3"-6252,1 3-395,19 9-421,21 0-580,-1 3-880,21 3-545,3-3-827,10 6-916,3 3-3597,4 6-6084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4 193 14077,'-3'-33'4217,"30"21"-2789,16-6-324,-6 6-432,13-3-412,4-3-600,13 0-868,10-4-812,0 1-3405,3-3-4356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94 14797,'-15'-56'3323,"-4"18"7491,22 42-8900,11 28-1457,-1 1 0,-2-1 0,14 67 0,-7-26-366,153 703-264,-151-578-3257,-17-3-7826,-6-66-3668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13 474 13829,'-1'-2'235,"-1"0"0,1 0 0,0 0 0,-1-1 0,1 1 0,0-1 0,0 1 0,1 0 0,-1-1 0,0 1 0,1-1 0,0 0 0,0 1 0,-1-1 0,1 1 0,1-1 0,-1 0 0,0 1 0,1-1 0,-1 1 0,1-1 0,0 1 0,0-1 0,2-3 0,-2 0 39,6-40 2764,-7 40-2726,0 0-1,1 0 0,0 0 0,0 0 1,0 1-1,0-1 0,1 0 0,3-7 1,120-191 3258,-92 153-3224,-31 48-323,0 0 1,0-1-1,0 1 0,1 0 0,-1 0 1,1 1-1,0-1 0,-1 1 0,1-1 1,1 1-1,-1 0 0,0 0 0,7-3 1,-8 4-18,1 1 0,0 0 1,-1 0-1,1 0 1,-1 0-1,1 0 1,-1 0-1,1 1 1,-1-1-1,1 1 0,-1 0 1,1 0-1,-1 0 1,0 0-1,1 0 1,-1 0-1,0 0 0,0 1 1,0-1-1,4 5 1,10 7 41,-1 2 0,0 0 1,-2 1-1,0 0 0,0 1 0,-1 0 0,-2 1 1,1 0-1,-2 1 0,10 29 0,-13-32-49,-2-1 0,0 1 0,0-1 0,-2 1-1,0 0 1,0 0 0,-2 0 0,0 0 0,-1 0-1,0 0 1,-1 0 0,-1 0 0,-1 0 0,-8 23-1,-26 52-2100,11-30-2729,24-47 3037,-1 0-1357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71 525 21430,'-59'-5'3074,"47"4"2503,27-11-3131,-11 11-2241,14-8-201,0 2 0,1 1 0,0 0 1,0 1-1,0 1 0,0 1 0,30-2 0,10-2-2,701-83-2,-153 21 0,-26-9-9,750-91-295,-1141 145-2364,-69 5-1850,-117 18 4229,30-2-4351,-14 9-1700,3 6-4675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7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97 169 11893,'-2'-4'654,"0"0"1,0 0-1,0-1 0,1 1 0,-1-1 1,1 1-1,0-1 0,1 0 0,-1-7 1,-3-11 4102,2 17-194,1-20-1269,0 16-1979,-7 30-913,-8 30-402,2 0 0,2 1 0,2 0 0,-5 94 0,17-116 0,2-23 0,0-1 0,-3-2 0,8 10 0,-7-13 0,0 0 0,-1 0 0,1 0 0,0 0 0,0 0 0,0-1 0,0 1 0,0 0 0,-1-1 0,1 0 0,0 1 0,0-1 0,-1 0 0,1 0 0,-1 0 0,1 0 0,2-2 0,32-26 0,101-110 0,1 0 0,-112 115 0,0 3 0,2 0 0,50-28 0,-65 42 0,0 1 0,1 0 0,0 1 0,-1 1 0,1 0 0,1 1 0,-1 0 0,0 1 0,1 1 0,-1 1 0,1 0 0,-1 0 0,1 1 0,-1 1 0,15 4 0,-10 0 0,0 0 0,-1 1 0,1 1 0,-2 1 0,1 0 0,-1 1 0,-1 1 0,0 1 0,0 0 0,21 23 0,-13-9 4,0 2-1,-2 0 1,-1 1 0,-2 1-1,-1 1 1,15 34 0,-3 6-164,36 131 0,-61-177-1472,-1 0 0,0 0 0,-1 35 1,0 1-6943,6-3-5814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8:5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11 429 9197,'-1'-1'577,"0"1"0,0-1 0,1 0 0,-1 0 0,0 0 0,0 1 0,1-1 0,-1 0 0,1 0 0,-1 0 0,1 0 0,-1 0 0,1 0 0,0 0 0,-1 0 0,1 0 0,0 0 0,0-1 0,0 1 0,0 0 0,0 0 0,0 0 0,0 0 0,0 0 0,0 0 0,0 0 0,1-2 0,11-7 3996,9 1-5190,41-9 1665,1 3-1,65-6 1,-68 11-820,463-80-141,788-121-87,-1288 208-109,14-2-935,53-1 0,-89 5 782,1 1 0,0 0 1,0 0-1,-1 0 0,1 0 0,0 0 0,0 0 1,-1 0-1,1 0 0,0 1 0,0-1 0,-1 1 0,1-1 1,0 1-1,2 1 0,-21 11-5576,-9 4-67,-8 14-5749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63 110 6349,'1'-2'228,"0"1"0,-1-1 0,1 1 0,-1-1 0,1 0 0,-1 1 1,0-1-1,1 0 0,-1 1 0,0-1 0,0 0 0,0 1 0,0-1 1,0 0-1,-1 1 0,1-1 0,-1 0 0,1 1 0,-1-1 0,1 0 1,-1 1-1,0-1 0,0 1 0,0-1 0,-1-1 0,-1-1 1994,3 3-2017,0-1 1,-1 1-1,1 0 0,0 0 0,-1 0 1,0 0-1,1 0 0,-1 0 1,0 0-1,1 0 0,-1 0 0,0 0 1,0 0-1,0 0 0,-1 0 1,1 0-5,0 0 0,0 0 1,0 0-1,0 0 1,0 0-1,1 0 1,-1 0-1,0 0 0,0 0 1,1 0-1,-1 0 1,1-1-1,-1 1 0,1 0 1,-1-2-1,-1 0 1806,-7-12-1019,8 7 2661,400 173-463,-327-139-3101,646 224 263,-473-187-1496,-126-35 199,-92-19 346,-23-8 278,0 1 1,1 0-1,-1-1 1,0 0-1,1 0 0,5 0 1,-34 24-1033,17-21 1207,-1 0 0,0-1 0,-1 0 1,1-1-1,0 1 0,-13 0 0,9-1 91,1 0 1,0 1-1,-17 7 0,-26 17-1,1 2 0,-62 45 0,-92 83 100,-551 508-118,729-638 64,-25 21 9,13-12 93,1 1 1,2 2 0,-46 60-1,83-97-67,0-1 0,0 0-1,0 0 1,1 1-1,-1-1 1,0 0 0,1 1-1,-1-1 1,1 1 0,-1-1-1,1 1 1,0-1 0,0 0-1,0 1 1,-1 0 0,1-1-1,1 1 1,-1-1 0,0 1-1,0-1 1,0 1 0,1-1-1,-1 0 1,1 1 0,-1-1-1,1 1 1,0-1 0,0 0-1,-1 1 1,1-1 0,0 0-1,0 0 1,0 0 0,0 0-1,0 0 1,0 0 0,1 0-1,-1 0 1,0 0 0,1 0-1,-1-1 1,0 1 0,2 0-1,4 2 42,-1 0-1,1-1 1,0 1 0,0-1-1,1-1 1,-1 0-1,13 1 1,56-5 150,-1-3 0,123-27 1,-144 22-159,361-68-351,180-33-2199,-552 104 1889,227-33-2502,-92 33-5219,-119 10 280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33 621 13397,'-27'-7'13561,"24"-15"-12172,2 20-1327,1-1 0,-1 1 0,1-1 0,0 0-1,-1 1 1,1-1 0,0 1 0,1-1 0,-1 1 0,0-1 0,2-4 0,48-118 820,0 0-627,-46 111-217,96-279 823,-134 411 780,-1-7-1641,-23 132 0,50-197-13,2-22-21,1 0-1,2 0 1,1 0 0,0 39-1,2-61-164,0 0-1,0 0 0,1 0 0,-1 0 1,1 0-1,-1 0 0,1 0 0,-1 0 1,1 0-1,0-1 0,0 1 0,0 0 1,0 0-1,0-1 0,0 1 0,1 0 1,-1-1-1,1 0 0,-1 1 0,1-1 1,-1 0-1,1 1 0,0-1 0,-1 0 1,1 0-1,0 0 0,0-1 0,0 1 1,0 0-1,2 0 0,-1-1-538,1 0 0,-1 0 0,1 0 0,-1 0 0,1-1 0,-1 1 0,1-1 0,-1 0 1,0 0-1,1 0 0,-1 0 0,0-1 0,0 0 0,6-3 0,17-20-11599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16 14769,'0'-12'2289,"-16"9"1963,-4 3-2660,-1 3 1788,21 15-3820,4 0-380,13-6-792,-1 0-916,4 3-3661,14 6-5520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1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14521,'0'0'8580,"2"-2"-7377,6-5-1207,-1 1-1,1 0 1,0 1-1,0 0 1,0 0-1,1 1 1,-1 0-1,1 0 1,0 1-1,1 0 1,13-2-1,3-1-1159,0 2-1,1 1 0,28 1 0,-42 2 513,0 1-1,-1 0 0,1 0 1,-1 2-1,1-1 1,-1 2-1,17 6 0,-22-7 375,0 1-1,0 0 0,0 0 0,0 1 0,0-1 0,-1 2 1,0-1-1,0 1 0,-1 0 0,1 0 0,-1 0 0,7 12 1,-11-15 401,0 0 1,1 1 0,-1-1 0,-1 0-1,1 1 1,0-1 0,-1 0 0,1 1-1,-1-1 1,0 1 0,-1-1 0,1 1-1,0-1 1,-1 0 0,0 1 0,0-1-1,-2 6 1,-3 7 1377,-2 1 0,-11 19 0,2-2 1361,51-44-2410,153-63-4972,-65 16-2757,-78 34 1268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15 10117,'28'-12'2017,"-22"9"1820,-23 18 333,10-7-3337,1 0 0,-1 1 1,2 0-1,-1 0 1,1 0-1,1 1 1,-7 18-1,-6 12 388,-59 119-125,68-140-2434,1-1-1,-5 23 1,-1 15-9057,6-9-1336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70 184 8381,'-21'-42'8744,"-8"-10"-1903,19 35-1368,0-4-2418,23 218-2759,0-3-319,-11-176 23,-1-7 0,1 0 0,-1 0 0,2 0 0,-1 0 0,2-1 0,8 20 0,-12-30 0,0 1 0,1 0 0,-1 0 0,0-1 0,1 1 0,-1 0 0,1-1 0,-1 1 0,1-1 0,-1 1 0,1-1 0,0 1 0,-1-1 0,1 1 0,0-1 0,-1 1 0,1-1 0,0 0 0,-1 1 0,1-1 0,0 0 0,0 0 0,-1 0 0,1 0 0,0 1 0,0-1 0,0 0 0,-1 0 0,1 0 0,0-1 0,0 1 0,-1 0 0,1 0 0,0 0 0,0 0 0,-1-1 0,1 1 0,0 0 0,-1-1 0,1 1 0,0-1 0,-1 1 0,1-1 0,0 0 0,3-1 0,5-2 0,1-2 0,-1 1 0,0-1 0,0 0 0,-1-1 0,0 0 0,0 0 0,-1-1 0,1 0 0,6-11 0,11-17 0,24-47 0,-33 56 0,38-78 0,-36 67 0,2 0 0,1 2 0,41-54 0,-61 88 0,1 0 0,0 0 0,-1 1 0,1-1 0,0 0 0,0 1 0,0-1 0,1 1 0,-1 0 0,0 0 0,0 0 0,1 0 0,-1 0 0,1 0 0,-1 0 0,1 1 0,-1-1 0,1 1 0,-1 0 0,1 0 0,-1 0 0,1 0 0,-1 0 0,1 1 0,-1-1 0,1 1 0,-1-1 0,1 1 0,-1 0 0,0 0 0,1 0 0,-1 0 0,0 1 0,3 1 0,3 3 0,0 0 0,-1 0 0,0 1 0,0 0 0,0 0 0,-1 1 0,8 12 0,14 31 0,-2 1 0,31 92 0,-41-103 0,16 54 44,20 47-1811,-30-83-1664,-9-22-560,3-3-3322,3-3-6012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13277,'16'-33'14021,"-9"15"-13036,-4 2-545,28 10-636,22-9-884,-13 3-485,4-3-847,-4 6-624,0 3-3029,-20 3-5320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6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1 9189,'0'0'14191,"-4"0"-13029,-35 2 828,35-1-267,-15 29 1310,16-15-2735,1 0 0,0 0 0,0 0-1,2 17 1,-2 20-308,-7 328 10,4-48 0,-2-140 175,9-158-814,1 0 1,1 0 0,14 54-1,7-7-4575,-24-79 4651,-1 0 0,1 0-1,0-1 1,-1 1 0,1 0-1,0 0 1,0 0-1,0-1 1,0 1 0,1 0-1,-1-1 1,0 1 0,1-1-1,-1 1 1,3 1 0,0-1-1035,15 13-9981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5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61 844 10285,'-6'7'712,"0"0"0,0 1-1,1 0 1,0 0 0,0 0 0,1 1-1,0 0 1,0 0 0,1 0 0,-2 10 0,2-5-241,1 0 1,1 0-1,0 0 1,1 0 0,0 0-1,5 24 1,-3-25-348,1 0 0,1-1-1,0 1 1,0-1 0,1 0 0,1-1 0,0 1-1,1-1 1,0 0 0,11 13 0,-12-17-155,1 1 0,0-1 0,0-1 0,1 1 1,0-1-1,0-1 0,0 1 0,0-2 0,1 1 0,0-1 0,0 0 0,0-1 0,1 0 1,14 3-1,-11-4-118,1-1 0,0 0 1,0-1-1,-1 0 0,1-1 1,0 0-1,-1-2 0,1 1 1,-1-2-1,0 0 0,0 0 1,0-1-1,0-1 0,-1 0 1,0 0-1,0-2 0,-1 1 0,0-2 1,0 1-1,-1-1 0,0-1 1,0 0-1,-1 0 0,-1-1 1,9-13-1,17-33 913,-3-1 0,-2-1 0,23-69 0,-47 117-568,-4 7-149,0 1 1,1 0-1,0 0 0,0-1 0,0 1 0,0 1 0,0-1 0,0 0 1,1 0-1,-1 1 0,1-1 0,4-2 0,-4 6-33,0-1 1,-1 1-1,1 0 0,-1 0 1,1 0-1,-1 0 1,0 1-1,1-1 0,-1 0 1,0 1-1,0 0 0,2 2 1,-1-2-68,0 0 1,-1 1-1,1 0 1,-1 0-1,0-1 0,0 1 1,0 0-1,0 1 1,0-1-1,-1 0 1,1 1-1,0 4 1,2 2-110,-3-7-66,-1-2-64,1 0 294,-1 0 1,0 0-1,1-1 1,-1 1-1,0 0 0,1 0 1,-1 0-1,1 0 1,-1-1-1,1 1 1,0 0-1,-1 0 1,1-1-1,0 1 0,-1-1 1,1 1-1,0-1 1,0 1-1,0-1 1,0 1-1,-1-1 1,1 1-1,0-1 1,0 0-1,0 0 0,0 1 1,2-1-1,27 3 746,-11-2-562,1 1 1,25 5-1,28 4 6,-3-1-89,-43-5-56,0-1 0,54 1 0,-7-6 278,-51 2-47,-8 0 157,1 1 0,-1 1 0,0 0 0,0 1 0,-1 1 0,21 9 1,-15-6-36,1-1 1,27 5-1,-38-10-348,19 4 146,1-2 0,37 1-1,-57-5-280,0 0-1,-1-1 0,1 0 0,-1-1 0,0 0 0,1 0 0,-1-1 0,0-1 0,-1 1 1,1-1-1,11-8 0,-19 12 34,0-1 0,1 0 0,-1 1 0,0-1 0,0 0 0,-1 0 0,1 0 0,0 0 0,0 0 1,0 0-1,-1 0 0,1 0 0,0 0 0,-1 0 0,1 0 0,-1-1 0,1 1 0,-1 0 0,1-2 0,-1 1-23,0-1 1,-1 1-1,1-1 0,0 0 0,-1 1 1,0-1-1,1 1 0,-1 0 0,-2-5 1,-1 2-22,1-1 1,-1 1-1,0 0 1,0 1 0,-1-1-1,1 1 1,-1-1-1,0 1 1,0 1-1,-1-1 1,-7-4-1,5 4 49,1-1 0,-1 0 0,1 0-1,1-1 1,-9-9 0,11 11 10,0-1 1,1 0-1,-1 0 0,1 0 1,0 0-1,1-1 1,0 1-1,-1-1 0,2 0 1,-4-11-1,5 13 14,0 0 0,0 0 0,1-1 0,-1 1 0,1 0 0,0 0 1,0 0-1,0 0 0,0 0 0,1 0 0,-1 0 0,1 0 0,0 0 0,1 1 0,-1-1 0,5-5 0,4-2-10,0 0 0,1 0-1,0 2 1,0-1 0,1 2 0,0-1-1,0 2 1,1 0 0,0 0-1,24-7 1,-36 14 41,-1 0 1,0 0-1,0 0 1,0 0-1,1 0 0,-1 0 1,0 0-1,0 1 0,0-1 1,0 0-1,1 1 0,-1-1 1,0 0-1,0 1 0,0 0 1,0-1-1,1 2 1,3 1 33,2 0 3,-1 0 0,0 0 0,0 1 0,0 0 0,0 1 0,-1-1-1,0 1 1,8 9 0,35 47 569,-38-47-522,-6-10-66,0 0-1,1 0 1,0 0 0,-1-1-1,1 1 1,0-1 0,1 0 0,-1 0-1,1-1 1,-1 0 0,1 0-1,6 1 1,4 3 12,4 2-124,0-1 0,1-1 0,25 4 0,-39-9 27,0 0-1,1 0 0,-1-1 0,0 0 0,0 0 0,0-1 0,0 0 0,0 0 0,0-1 0,0 1 1,0-2-1,0 1 0,6-4 0,-12 5 50,0 1-1,0-1 1,0 0 0,0 1-1,0-1 1,0 0 0,0 0 0,-1 0-1,1 0 1,0 1 0,-1-1-1,1 0 1,0 0 0,-1 0-1,0-1 1,1 1 0,-1 0 0,1 0-1,-1 0 1,0 0 0,0 0-1,0 0 1,0-1 0,0 1 0,0 0-1,0 0 1,0 0 0,0 0-1,0 0 1,-1-1 0,1 1-1,0 0 1,-1 0 0,1 0 0,-1 0-1,1 0 1,-1 0 0,0 0-1,0-1 1,-5-7 86,-1 1 0,1-1 1,-13-11-1,6 6 136,3 3-121,3 3 17,-1 0 0,2-1 0,-1 0 0,-9-18 0,15 23-114,-1-1 1,1 0-1,-1 1 1,2-1-1,-1 0 1,0 0-1,1 1 1,0-1-1,0 0 1,0 0-1,1 0 1,-1 0-1,1 1 1,2-8-1,5-10-421,0-1-1,1 2 0,2-1 0,0 1 1,1 1-1,16-21 0,98-109-5827,-56 69 4311,-62 71 2471,-1-1 0,0 0 0,9-22 0,3-4 2020,-18 36-2340,-1 0 1,1-1 0,-1 1 0,1 0-1,0 0 1,-1 0 0,1-1 0,0 1-1,0 0 1,0 0 0,-1 0 0,1 0-1,0 0 1,1 1 0,-1-1 0,0 0-1,0 0 1,2 0 0,0 24 4058,-3-4-3946,1 131 4637,-15 76-3854,-32 87-1105,34-236 25,9-52-701,-1-1 0,-1 0 0,-13 36 0,-5-8-2472,0 0-5623,3-1-6414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85 10893,'4'-9'2432,"-18"24"4945,4-27-5421,0 3 1864,27 3-3128,7 3-451,16-3-814,17-6-367,-21 3-660,-2 0-1028,-21 0-680,21 3-2173,19-3-4416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4484,'0'0'6137,"2"-3"-5454,25-54 1134,-26 54-2201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180 126 9765,'-2'-8'1043,"0"0"1,0 0-1,1-1 1,0 1-1,0-10 0,1 10 50,0 0-1,-1 0 1,0 0-1,-3-10 1,-5 6 399,-3 8 5845,-1 31-6674,0 0 0,2 1 0,-10 40 0,-17 97-1035,19-75 542,18-85-170,-6 24 0,-4 58 0,1 160 0,10-217 0,7 55 0,-4-71 0,1 0 0,9 25 0,-9-28 0,3 5-157,0 0-1,1 0 1,1-1-1,0 0 1,1 0-1,0-1 1,1 0 0,1-1-1,0 0 1,23 18-1,-22-22-691,1 0-1,-1 0 1,1-2 0,1 1-1,-1-2 1,1 0 0,20 5-1,42 5-7045,3 0-5466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7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34 12837,'-2'7'494,"1"0"0,0 0 1,1 0-1,0 0 0,0 0 0,0 0 0,1-1 0,0 1 1,0 0-1,1 0 0,0 0 0,0 0 0,4 8 0,-1-6-227,0 0 0,1 0 0,0-1 0,0 1-1,1-1 1,0-1 0,0 1 0,11 7-1,-2-3-364,1-1-1,0 0 1,1-1-1,-1-1 1,2-1-1,0 0 1,-1-2-1,37 9 1,-38-12-113,0-1 0,1 0 0,-1-1 0,0-1 0,0-1 0,0 0 0,21-5 0,-31 5 247,-1-1 0,1 0 1,-1 0-1,0 0 0,0-1 0,0 0 0,0 0 0,0 0 0,-1-1 0,1 0 0,-1 0 0,0 0 1,0-1-1,-1 0 0,0 0 0,1 0 0,-1 0 0,-1-1 0,1 0 0,-1 1 0,0-1 0,3-9 1,3-13 1228,-1-2 0,-1 1 0,-1-1 0,3-59 0,-9 85 1012,0 9-1458,3 93 960,-3 87-625,-13-6-1154,-7-1 0,-61 243 0,-99 151 0,169-543-2,6-12-36,-2 0 0,0 0 0,-1-1 0,-13 22 0,19-36 23,0 0 1,0 0-1,0 0 1,0-1-1,0 1 0,0 0 1,0-1-1,-1 0 0,1 1 1,-1-1-1,1 0 1,-1 0-1,1 0 0,-1-1 1,1 1-1,-1 0 0,0-1 1,1 0-1,-1 0 1,0 0-1,0 0 0,-4-1 1,2 1 5,1-1 1,-1 0 0,0-1-1,0 1 1,0-1-1,1 0 1,-1 0 0,1 0-1,0-1 1,-1 1 0,-3-5-1,-6-7 6,0 0-1,1-1 1,1 0-1,1-1 1,0-1-1,1 0 1,0 0-1,2-1 1,-13-37-1,10 21-74,3 1-1,0-1 1,2-1 0,-2-65 0,8 79-246,2 1 0,0-1 0,1 0 0,1 1 1,1 0-1,1 0 0,1 0 0,1 1 0,0 0 1,12-20-1,3 2-1706,2 0-1,1 1 1,53-56 0,-61 74-1225,38-29 0,28-10-7280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124 181 14197,'-50'-45'3065,"30"36"-429,-4 0-516,8 0-416,2-3 640,21-3-2012,-4-3-860,21 9-512,12-13-916,-5 10-784,2-3-3237,4 9-5196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7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12741,'-47'23'2031,"46"-23"-1945,1 0 0,-1 1 0,1-1 1,-1 0-1,1 0 0,0 1 0,-1-1 0,1 0 0,0 1 1,-1-1-1,1 1 0,0-1 0,-1 0 0,1 1 0,0-1 0,0 1 1,-1-1-1,1 1 0,0-1 0,0 0 0,0 1 0,0-1 1,0 1-1,0-1 0,0 1 0,0-1 0,0 1 0,0-1 0,0 1 1,0-1-1,0 1 0,0-1 0,0 1 0,0-1 0,0 1 1,1 0-1,8 13 706,-8-12-427,6 6-95,0 1-1,1-1 1,0 0-1,1 0 1,0-1-1,0-1 1,0 1-1,1-1 1,0-1-1,0 0 1,15 5-1,4 0-256,0-1 0,1-1-1,35 4 1,-51-11 8,-1 1 0,1-2 0,0 0 0,-1-1 0,1 0 0,-1-1 0,1 0 0,-1-1 0,0-1 0,0 0 0,0 0 0,0-2 0,-1 0 0,22-13 0,-29 14 295,0 0-1,-1 0 1,0 0-1,1-1 1,-2 1 0,1-1-1,-1 0 1,0 0-1,0 0 1,-1-1-1,1 1 1,-2-1-1,1 1 1,1-13-1,4-9 1104,-1 66 1944,-2 169-3095,-41 372-1,11-406-267,-78 274 0,-106 150 0,169-494 0,0 4 0,-102 187 0,130-274 0,-1 1 0,0-2 0,-2 0 0,-31 31 0,46-49 0,0 0 0,0 0 0,0 0 0,0 0 0,0 0 0,0 0 0,0 0 0,0-1 0,-1 1 0,1 0 0,0-1 0,-1 1 0,1-1 0,0 1 0,-1-1 0,1 0 0,0 1 0,-1-1 0,1 0 0,-1 0 0,1 0 0,0 0 0,-1 0 0,1 0 0,-1-1 0,1 1 0,0 0 0,-1-1 0,1 1 0,0-1 0,-1 1 0,0-2 0,0 0 0,0 0 0,0 0 0,1 0 0,-1 0 0,1 0 0,-1 0 0,1-1 0,0 1 0,0-1 0,0 1 0,0-1 0,1 1 0,-1-1 0,1 1 0,-1-1 0,1-4 0,0-15 0,0 0 0,2 0 0,0 0 0,2 1 0,6-24 0,40-112 0,-40 129 0,40-110-1291,6 2 0,6 2 1,127-201-1,-2 75-3601,-54 95-3203,-32 43-3538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94 11777,'-70'9'2320,"46"-21"-196,1-3 2153,6 9-2581,0-3 2032,34 3-2972,20-6-152,13 9-179,17 0-313,17 0-789,10-3-347,9 0-860,-2 0-900,3-3-3561,0 3-5776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 67 10049,'0'-2'147,"1"1"0,-1-1 0,0 0 0,0 0 1,0 1-1,-1-1 0,1 0 0,0 1 0,-1-1 0,1 0 0,-1 1 0,1-1 1,-1 1-1,0-1 0,0 1 0,1-1 0,-1 1 0,0 0 0,-1-1 0,1 1 0,0 0 1,0 0-1,0 0 0,-1-1 0,1 1 0,0 1 0,-1-1 0,1 0 0,-1 0 1,1 0-1,-1 1 0,0-1 0,1 1 0,-1 0 0,-1-1 0,-7-3 654,-18-12 2601,26 15-1977,0 3 151,1 2-1272,0-1-1,0 1 0,0-1 0,0 1 0,1-1 0,-1 1 0,1 0 0,0-1 0,0 1 1,0 0-1,1-1 0,-1 1 0,1 0 0,2 6 0,2 2 71,0 0-1,12 21 0,-7-15 142,140 268 3075,47 101-3144,-142-273-446,-6 3 0,-4 1 0,29 125 0,-59-175 0,-2 0 0,-3 1 0,-3 0 0,-4 0 0,-2 1 0,-3-1 0,-13 77 0,2-77-2,-3 0 0,-3-1 0,-3-1 0,-33 70 1,14-52 7,-4-2 0,-85 119-1,22-64-2086,-6-4 0,-248 224-1,170-193-2715,62-61-1591,-20 8-5974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8405,'13'-15'2390,"2"0"-1,29-24 1,-29 27-1675,2 1 0,-1 1 0,22-11 0,-24 15-575,-1 1-1,1 0 0,0 0 0,0 2 0,0 0 0,0 0 1,1 1-1,-1 1 0,1 0 0,0 2 0,26 2 1,-38-2-120,1-1 0,0 1 0,-1 0 0,1 0 0,-1 1 0,1-1 0,-1 1 1,0-1-1,1 1 0,-1 0 0,0 0 0,0 1 0,0-1 0,-1 1 1,1-1-1,-1 1 0,4 5 0,-3-3 9,-1-1 0,1 1 1,-1 0-1,-1 0 0,1 1 0,-1-1 0,0 0 1,0 0-1,0 1 0,-1-1 0,0 6 1,-1 6 73,0 0 1,-2 0-1,0 0 1,-1-1-1,-1 1 0,-12 28 1,-14 19 286,17-35 34,0 1 1,-13 43-1,27-71-371,-1 0 0,0 1-1,1-1 1,0 0-1,-1 1 1,1-1 0,0 1-1,0-1 1,0 0 0,1 1-1,-1-1 1,1 1-1,-1-1 1,1 0 0,0 1-1,-1-1 1,1 0-1,0 0 1,1 0 0,2 4-1,-2-3-1,1 0-1,1 0 1,-1-1-1,0 1 1,1-1-1,-1 0 1,1 0-1,0 0 1,0 0-1,-1-1 1,6 2-1,11 2-112,0-2 0,0 0 0,39 1 0,-56-4 22,41-1-1852,-1-2 0,77-16 1,-15 2-5377,-32 10-1433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0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18 5901,'-33'-6'5208,"16"0"-4636,0 0-560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5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4 17810,'0'0'70,"0"0"0,1 0 1,-1 0-1,0-1 1,0 1-1,0 0 0,0 0 1,0 0-1,0 0 0,0-1 1,1 1-1,-1 0 1,0 0-1,0 0 0,0 0 1,0 0-1,1-1 0,-1 1 1,0 0-1,0 0 1,0 0-1,0 0 0,1 0 1,-1 0-1,0 0 0,0 0 1,1 0-1,-1 0 1,0 0-1,0 0 0,0 0 1,1 0-1,-1 0 0,0 0 1,0 0-1,0 0 1,1 0-1,-1 0 0,0 0 1,0 0-1,0 0 0,1 0 1,-1 1-1,0-1 1,0 0-1,0 0 0,0 0 1,1 0-1,-1 1 1,13 15 2314,15 39 648,-16-30-1328,61 110 2357,108 203-3809,-139-255-253,43 114 0,-72-158 0,-2 0 0,-1 1 0,-2 1 0,-1-1 0,1 62 0,-8-69 10,-2 1 0,-1-1 0,-2 0 0,-1 0-1,-1 0 1,-2-1 0,-1 0 0,-2-1 0,-22 44 0,13-39-648,-1 0 1,-2-1 0,-1-2-1,-2 0 1,-1-2-1,-1-1 1,-38 30 0,-75 48-4667,44-43-1102,-35 12-6667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9325,'0'0'8793,"1"3"-8350,-1-1-394,3 15 455,1 1 0,0-1-1,12 28 1,11 10 34,-25-53-306,-1 1 42,11 18 147,1-1 0,1 0-1,0 0 1,1-2 0,27 26 0,15 19 147,-9-3-538,-2 3-1,-4 1 1,-2 2-1,-3 2 1,48 125 0,4 44-4404,-24-82-5463,-42-103 2092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0 8925,'22'5'1277,"-18"-4"1336,-4 17-1431,-1-15-1101,1 0 0,0 1 0,0-1 0,0 0 0,1 1 0,-1-1 0,1 0 1,-1 1-1,1-1 0,0 0 0,1 0 0,-1 0 0,0 1 0,1-1 1,2 2-1,13 24 129,-2 1 1,0 0 0,-2 1-1,-1 0 1,9 41 0,-16-48-158,-1 0 1,-1 0-1,-1 1 1,-1-1-1,-1 1 1,-1-1-1,-1 0 1,-6 27-1,0-14 73,-2 0 0,-2-1-1,-1 0 1,-19 36 0,24-56-16,0-2 1,-1 1 0,0-1 0,-1-1-1,-1 1 1,0-2 0,-1 0 0,0 0-1,-1-1 1,0 0 0,-24 13 0,14-12 22,-1-1 0,-1-1 0,1-2 1,-1 0-1,-1-2 0,-45 6 0,18-7-93,0-4 1,-70-5-1,112 3-329,-1 0 0,1-1-1,-1 0 1,1-1 0,-13-5-1,18 6-637,1-1 0,-1 1 0,1-1 0,0-1 0,0 1 0,0-1 0,-5-5 0,-7-11-6988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2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602 61 11149,'-9'-8'1257,"1"1"0,-1 0-1,0 0 1,0 1 0,-19-9 0,22 13-847,0 0 0,0 0 0,0 1 0,-1 0 0,1 0 1,0 0-1,-1 1 0,1 0 0,0 0 0,-1 1 0,1 0 0,-8 1 1,-11 5 67,0 0 1,0 1 0,1 2 0,0 0 0,1 2 0,1 0 0,-1 1-1,2 2 1,0 0 0,-27 27 0,32-27-359,0 1 1,2 1-1,0 0 0,1 1 1,1 0-1,0 1 0,2 0 0,0 1 1,1 0-1,1 1 0,1 0 1,-8 40-1,13-51-104,1 0 0,1 0 0,-1 0 0,2 0 1,-1 0-1,1 0 0,1-1 0,0 1 0,0 0 0,1-1 1,0 1-1,1-1 0,0 0 0,0 0 0,1 0 0,1-1 1,-1 1-1,1-1 0,13 14 0,-12-16-29,-1 0 0,1-1-1,1 0 1,-1 0 0,1 0 0,0-1 0,0 0-1,0 0 1,0-1 0,1 0 0,-1-1 0,1 0-1,0 0 1,0-1 0,0 0 0,-1 0-1,1-1 1,0 0 0,0-1 0,0 0 0,0-1-1,13-3 1,-8 1 2,0-2 0,0 1 0,0-2-1,-1 0 1,0 0 0,0-1 0,-1-1 0,14-12 0,7-10 160,40-48 0,23-24 1543,-95 103-1692,-1-1 0,1 0 0,-1 1 0,1-1 1,-1 0-1,1 1 0,0-1 0,-1 1 1,1-1-1,-1 1 0,1-1 0,0 1 0,0 0 1,-1-1-1,1 1 0,0 0 0,0-1 0,-1 1 1,1 0-1,0 0 0,0 0 0,0 0 0,-1 0 1,1 0-1,0 0 0,0 0 0,1 0 0,0 7 0,1 0 0,-1 0 0,0 0 0,0 1 0,-1-1 0,0 1 0,-1-1 0,1 1 0,-3 13 0,2 5 0,3 30-95,-1-5-598,3 0 1,16 82 0,17 1-5674,-29-109 1416,19 37 0,4-6-6395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13345,'-4'6'409,"-1"0"0,1 0 0,1 0 1,-1 1-1,1-1 0,0 1 0,1 0 0,-1 0 0,1 0 0,1 0 0,-1 0 0,1 0 0,1 0 0,-1 1 0,1-1 0,0 0 0,2 8 1,1 23 34,3 0 1,1 0 0,2 0-1,1-1 1,2 0 0,25 52 0,35 46 136,-68-130-507,0 0 0,0 0 0,0-1 0,9 8 0,-7-7 135,-5-5-155,1 0 0,-1 0 0,0 0 0,0 0-1,0 0 1,0 0 0,0 0 0,0 0 0,1-1-1,-1 1 1,0 0 0,0-1 0,0 1 0,0-1-1,0 0 1,0 1 0,1-2 0,-1 2 48,1-2-54,0 1 0,0 0 1,0-1-1,0 1 0,-1-1 0,1 1 0,0-1 1,-1 0-1,0 0 0,1 0 0,-1 0 0,0 0 0,0 0 1,0 0-1,0 0 0,0 0 0,1-4 0,8-48 287,-6 28-263,7-15-1382,2 1 0,31-67 0,-38 94 777,26-50-3239,-3 24-1867,10-4-4830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71 316 9433,'25'-41'5880,"-16"27"-5318,1 1 0,1 0-1,0 1 1,22-18 0,-19 17-267,1 0 0,22-27-1,-34 36-214,0 0 0,0 0-1,0 0 1,-1-1-1,1 1 1,-1-1 0,0 1-1,0-1 1,-1 0-1,1 0 1,-1 0 0,0 0-1,0 0 1,-1 0-1,1 0 1,-1 0 0,-1-5-1,1 8-28,-1 0 0,1 0 1,-1 1-1,1-1 0,-1 0 0,0 0 0,0 1 0,0-1 0,0 0 0,0 1 0,0-1 1,-1 1-1,1-1 0,0 1 0,-1 0 0,1-1 0,-1 1 0,1 0 0,-1 0 0,0 0 1,1 0-1,-1 0 0,0 1 0,0-1 0,0 0 0,0 1 0,1-1 0,-1 1 1,0 0-1,0 0 0,0 0 0,0 0 0,0 0 0,0 0 0,0 0 0,-3 1 0,-1 0 115,0 0-1,0 1 0,0 0 0,0 0 0,1 0 0,-1 1 0,1-1 0,-1 1 1,1 0-1,-8 7 0,3-2 71,1 1-1,0 0 1,0 1 0,1 0 0,0 0-1,0 1 1,1 0 0,1 0 0,-6 14-1,-29 75 758,38-90-962,1 0 0,-1 0 1,2 1-1,0-1 0,0 0 1,0 1-1,1-1 1,1 0-1,0 1 0,0-1 1,1 0-1,1 0 0,-1 0 1,2 0-1,-1 0 1,1-1-1,6 11 0,-2-6-442,1-1 0,1 1 0,0-2 0,0 1 0,2-2 0,-1 1 0,1-2 0,1 1 0,17 10 0,-21-16-277,0 0 1,0-1 0,1 0-1,-1-1 1,1 0 0,10 2-1,33 1-6839,-16-6-1101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4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0 453 9385,'0'0'1902,"4"1"-300,-1 0-1355,0 0 1,1 1-1,-1-1 1,0 1-1,0-1 1,0 1-1,0 0 1,0 0-1,0 0 1,0 1 0,3 4-1,0 0 121,-1 0 1,-1 1-1,1 0 1,3 11-1,4 7-225,-1 1 0,-2 1 0,-1 0 1,-1 0-1,-1 1 0,-1 0 0,-2 0 0,-1 0 0,-2 0 1,0 0-1,-2 1 0,-1-1 0,-9 37 0,8-53-112,2-1 141,-1 1 0,0 0 0,-1-1 0,-1 0 0,0 0 1,-1 0-1,0-1 0,0 0 0,-13 17 0,18-28-159,1 1 1,0-1 0,0 1 0,-1-1 0,1 1 0,0-1 0,-1 1-1,1-1 1,0 0 0,-1 1 0,1-1 0,-1 0 0,1 1 0,0-1-1,-1 0 1,1 1 0,-1-1 0,1 0 0,-1 0 0,1 0 0,-1 0-1,1 1 1,-1-1 0,1 0 0,-1 0 0,0 0 0,1 0 0,-1 0-1,1 0 1,-1 0 0,1 0 0,-1 0 0,1-1 0,-1 1-1,1 0 1,-1 0 0,1 0 0,-1-1 0,1 1 0,-1 0 0,1 0-1,0-1 1,-1 1 0,1 0 0,-1-1 0,1 1 0,0-1 0,-1 1-1,1 0 1,0-1 0,-1 1 0,1-1 0,0 1 0,0-1 0,-1 1-1,1-1 1,0 1 0,0-1 0,0 1 0,0-1 0,0 1 0,0-1-1,0 1 1,0-2 0,-1-3 16,0-1 0,0 0 1,0 1-1,1-1 0,0 0 0,1-6 0,3-19-306,2 1 0,1 0 0,1 1 0,2 0 0,1 0 0,19-37 0,-9 29-867,2 0 0,1 2-1,1 0 1,32-32 0,1 10-661,3 1 0,102-72 0,-123 104 7718,-42 25-4768,-12 6-678,1 1 1,0 1 0,0 0-1,1 0 1,0 1 0,1 1-1,-20 22 1,28-28-591,-1 1 0,1-1 0,0 0 0,0 1 0,0 0 0,1-1 0,0 1 0,0 0 0,0 1 0,1-1 0,0 0 0,0 0 0,1 0 0,-1 1 0,1-1 0,1 0 0,-1 0 0,1 1 0,0-1 0,1 0 0,-1 0 0,5 9 0,-5-12 25,-1-1-1,1 0 1,1 0 0,-1 0 0,0 0 0,0 0-1,1 0 1,-1-1 0,1 1 0,-1 0-1,1-1 1,0 1 0,0-1 0,0 1-1,-1-1 1,1 0 0,1 0 0,-1 0-1,0 0 1,0 0 0,0-1 0,0 1-1,1 0 1,-1-1 0,0 0 0,1 1-1,-1-1 1,0 0 0,0 0 0,1-1 0,-1 1-1,0 0 1,1-1 0,-1 1 0,0-1-1,4-2 1,1 1 34,-1-1-1,0 0 1,0 0 0,0-1-1,0 0 1,0 0-1,-1 0 1,0-1 0,0 0-1,0 0 1,7-10 0,4-11 610,-1-1 0,-2 0-1,0-1 1,13-46 0,-22 62-148,1 1-1,1-1 0,-1 1 1,13-18-1,-16 26-151,2 4-10,0 1-213,1-1 0,-1 1 0,0 0 0,0 0 1,0 1-1,0-1 0,0 1 0,-1 0 0,1 0 0,-1 0 0,0 0 0,0 0 1,0 1-1,0 0 0,0-1 0,-1 1 0,0 0 0,1 0 0,-2 0 0,1 1 1,0-1-1,1 9 0,4 12 17,-2 0 0,-1 0 0,0 0 0,-2 1 0,-1-1 0,-2 1 0,-3 32 0,-3-9-6,-2-1 0,-29 87 0,6-14 72,10-33-99,-23 103-14,3-10-18,31-141 70,-9 33 404,-30 71 1,41-128 148,8-29 249,10-35-402,2 14-572,3 0-1,1 1 0,33-56 1,-20 39-279,80-127-3220,163-206 0,-99 149 1034,-97 129 1827,1 2 975,83-152 0,-154 246 107,-1 0 0,0 0 0,0 0 0,-1 0 0,0-1 0,-1 1 0,0-1 0,0 1-1,-1-1 1,0 0 0,-1 0 0,-1-16 0,1 25-300,0 1-1,0 0 0,0 0 0,0 0 1,0 0-1,0 0 0,0-1 0,0 1 0,0 0 1,0 0-1,-1 0 0,1 0 0,0 0 1,0 0-1,0-1 0,0 1 0,0 0 1,0 0-1,0 0 0,0 0 0,0 0 1,0 0-1,0 0 0,-1 0 0,1-1 0,0 1 1,0 0-1,0 0 0,0 0 0,0 0 1,0 0-1,-1 0 0,1 0 0,0 0 1,0 0-1,0 0 0,0 0 0,0 0 0,-1 0 1,1 0-1,0 0 0,0 0 0,0 0 1,0 0-1,0 0 0,0 0 0,-1 0 1,1 0-1,0 0 0,0 0 0,0 0 0,0 0 1,0 0-1,0 1 0,-1-1 0,1 0 1,0 0-1,-10 2 280,1 1-1,-1 1 1,1-1 0,-1 1-1,1 1 1,1 0 0,-1 0 0,1 1-1,-11 8 1,4-1 38,1 1 0,1 0 1,0 1-1,-13 20 0,18-23-260,1 0-1,1 1 1,0 0 0,0 0 0,1 0-1,1 1 1,0 0 0,1-1 0,0 2-1,1-1 1,1 0 0,1 0-1,0 0 1,0 1 0,1-1 0,1 0-1,4 17 1,-3-21-363,0 0 0,1-1-1,0 0 1,0 1 0,1-1 0,0-1 0,0 1-1,1-1 1,0 0 0,13 13 0,-12-15-397,0 0 0,1 0 1,-1-1-1,1-1 1,0 1-1,0-1 1,1 0-1,-1-1 1,1 0-1,0 0 1,0-1-1,0 0 0,11 0 1,23 0-5881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21 8649,'-20'3'1920,"10"-15"-348,0 0 2488,-10 18-6244,0 0-1860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2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31 4536,'-2'1'243,"1"0"0,-1 1 0,0-1-1,1 0 1,-1 0 0,0 0-1,1 0 1,-1-1 0,0 1-1,0 0 1,0-1 0,-3 1 0,4-2-147,1 1 1,-1 0 0,1-1-1,-1 0 1,1 1 0,-1-1 0,1 1-1,-1-1 1,1 0 0,-1 1 0,1-1-1,0 0 1,-1 1 0,1-1-1,0 0 1,0 0 0,-1 1 0,1-1-1,0 0 1,0-1 0,-2-4-358,2 4 294,-1 1 0,0 0-1,1-1 1,-1 1 0,0 0 0,0 0 0,0-1-1,0 1 1,0 0 0,-1 0 0,1 0-1,0 0 1,0 1 0,-1-1 0,1 0-1,0 0 1,-1 1 0,1-1 0,-1 1-1,1-1 1,-1 1 0,1 0 0,-1-1 0,1 1-1,-1 0 1,1 0 0,-1 0 0,1 0-1,-1 0 1,0 1 0,1-1 0,-1 0-1,1 1 1,-1-1 0,-1 2 0,-3 0 20,0 1-1,1 0 1,-1 1 0,1-1 0,0 1 0,0 0 0,0 0 0,0 1-1,1-1 1,-1 1 0,1 0 0,1 0 0,-1 1 0,1-1 0,-6 12-1,-3 10 78,0 1-1,-7 29 1,19-54-120,-133 505 728,41-124-559,76-331-180,15-50 2,1-1-17,0 0 10,0 0 1,0 0 0,0 0-1,0 0 1,0 0 0,-1 0 0,1 0-1,-1 0 1,-1 3 0,-1 9 18,-3 19-21,5-29 34,11 26-52,3 25 33,-6-30 2,-1 1 1,3 28 0,-9-48-13,1 1 0,-1 0 0,0 0 0,0 0 1,-1 0-1,0 0 0,-2 7 0,-1 13 2,1 34 13,4-58-76,0 0 1,0 0-1,1 0 0,-1 0 0,1 0 0,0 0 1,0 0-1,0 0 0,0-1 0,0 1 1,6 3-1,-6-3-135,0-1 1,0 0-1,0 0 0,1-1 1,-1 1-1,1 0 1,-1-1-1,1 0 1,0 1-1,0-1 0,0 0 1,-1-1-1,1 1 1,0 0-1,0-1 1,0 1-1,0-1 0,0 0 1,0 0-1,0 0 1,0-1-1,0 1 0,0-1 1,3 0-1,34-8-3850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133 118 5160,'139'5'2983,"9"0"-1218,127 10-884,-85-6-505,1026 12-1105,-734-70 583,-436 40 237,-1-2 1,47-18-1,-26 7 55,-57 20-120,25-12 34,8-20 2,-40 32-40,-4 3-8,-1 2-16,0 0 0,0 0 1,0 0-1,0 0 0,0 0 0,1 1 1,-1 0-1,1-1 0,0 1 1,0 0-1,1 0 0,-1 0 0,1 0 1,0 0-1,0 0 0,-1 6 1,-1 12 7,1 0 0,1 24 1,-2 19-24,-17 44 379,-35 109 0,-9 46-55,61-251-295,-17 91 71,5 0-1,-4 135 1,6-76-51,3-55 1,8-91-50,0-1 1,-10 32-1,1 3 23,10-44-5,0-1-1,0 0 1,-1 0 0,0 0-1,0 0 1,0 0-1,-1 0 1,0 0 0,0-1-1,0 1 1,-1-1-1,0 0 1,-6 6 0,6-7-6,0-1 1,0 0 0,-1 0-1,1 0 1,-1-1 0,0 0-1,0 1 1,0-2 0,0 1-1,0 0 1,0-1 0,0 0-1,-1 0 1,1-1 0,-10 0-1,-188-17-302,63 2 70,-58 0 133,-203-9-86,-341 22 96,376 4 84,268-1 77,-114-3-346,194 1-6,0-1 0,-30-8 0,-4-8-4007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40 5969,'37'-24'2703,"-38"24"-2561,-1 0-1,1 0 1,0 0-1,0-1 1,-1 1-1,1 0 1,0 0-1,0-1 1,0 1-1,-1-1 1,1 1-1,0-1 1,0 0-1,0 1 1,0-1-1,-1-1 1,-14-5 3641,9 19-3239,4-6-466,1 1 0,0-1 0,0 1 0,0 0-1,1-1 1,0 1 0,0 0 0,0 8 0,-4 29 93,-54 200 177,39-114-4019,13-75-1895,6-32 1162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5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45 13873,'-20'0'3685,"10"-24"-4641,0 3-1041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6025,'7'1'279,"0"1"0,-1 0 0,1 1 0,-1 0 0,1 0 1,-1 0-1,0 1 0,0 0 0,0 0 0,-1 0 0,0 1 1,1 0-1,-2 0 0,1 0 0,-1 1 0,7 10 0,-3-4-158,0 1 0,-1 0 0,-1 0 0,0 0 0,-1 1 0,0 0 0,-1 0 0,-1 0 0,2 19 0,8 52 1057,-13-82-571,0-4-581,-1 0-1,1 0 0,-1 1 0,0-1 1,1 0-1,-1 0 0,0 0 1,0 1-1,0-1 0,1 0 0,-1 1 1,0-1-1,0 1 0,0-1 1,0 1-1,-1-1 0,1 1-16,0 0 0,1-1 0,-1 1 1,0 0-1,1-1 0,-1 1 0,1 0 0,-1-1 0,0 1 0,1-1 0,-1 1 0,1-1 1,-1 1-1,1-1 0,-1 1 0,1-1 0,0 0 0,-1 1 0,1-1 0,0 0 1,-1 1-1,1-1 0,0 0 0,0 1 0,-1-1 0,1 0 0,0 0 0,0 1 0,0-1 1,0 0-1,0 0 0,0 1 0,0-1 0,1 0 0,-1-1 0,1-15 18,1 0-1,1-1 1,1 1-1,0 0 0,1 0 1,1 1-1,0 0 1,2 0-1,16-28 0,-19 36-8,1 0-1,0 0 0,0 1 0,1 0 0,-1 0 0,1 1 1,1 0-1,10-7 0,-16 12 14,1-1-1,0 1 1,-1-1 0,1 1-1,0 0 1,0 0 0,0 0 0,0 1-1,0-1 1,0 1 0,0-1 0,0 1-1,0 0 1,0 0 0,0 1-1,0-1 1,0 1 0,0-1 0,0 1-1,0 0 1,0 0 0,0 0-1,0 0 1,-1 1 0,1-1 0,0 1-1,-1 0 1,1 0 0,2 2-1,0 2 26,0-1-1,0 1 0,-1 0 0,0 1 0,0-1 0,0 1 0,-1 0 0,0-1 1,0 2-1,-1-1 0,0 0 0,0 0 0,0 1 0,-1-1 0,0 14 0,0 11 66,-2 1 0,-8 44 0,6-48-64,-1 4-391,-11 91-1559,1-40-4545,10-49 922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 7101,'-19'23'1392,"18"-23"-1308,0 1-1,1 0 1,-1-1 0,0 1 0,0-1-1,0 1 1,0-1 0,1 0-1,-1 1 1,0-1 0,0 0 0,0 1-1,0-1 1,0 0 0,0 0 0,0 0-1,0 0 1,0 0 0,0 0 0,0 0-1,0 0 1,0 0 0,0-1 0,-1 1-1,-1-1 222,-4 2-64,0 0 0,0 0 0,0 0 0,1 1 0,-1 0-1,0 0 1,1 1 0,0 0 0,-1 0 0,1 1 0,0-1 0,1 1 0,-1 1 0,1-1 0,0 1 0,-7 7-1,-7 10 113,1 0-1,-24 39 1,41-59-324,-5 8 18,0-1 0,1 0-1,1 1 1,-1 0 0,2 0-1,-1 1 1,1-1 0,1 1 0,0 0-1,0-1 1,1 1 0,1 0-1,-1 0 1,2 0 0,0 0-1,0-1 1,1 1 0,0 0-1,1-1 1,0 1 0,0-1-1,2 0 1,-1 0 0,1 0-1,10 14 1,26 31 126,-27-37-146,0-1 0,-2 2 0,0-1 0,15 34 0,-25-47-7,0 1 1,-1 0-1,0 0 0,0 0 0,0 0 1,-1 0-1,0 0 0,0 0 0,0 0 1,-1 0-1,0 0 0,0 0 1,-1 0-1,1 0 0,-1 0 0,-1-1 1,1 1-1,-7 10 0,6-12 1,-1 0-1,1 1 0,-1-1 0,0-1 1,-1 1-1,1-1 0,0 1 1,-1-1-1,0 0 0,0-1 1,0 1-1,-7 1 0,-3 3 0,-3 3-708,0-2 0,-23 9 0,34-15-822,0 0 0,0 0 0,0-1 0,-14 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1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6369,'-3'1'1323,"-3"1"-979,0 0 0,1 1 0,-1-1 1,1 1-1,-1 0 0,1 0 0,0 1 0,0 0 0,1 0 0,-1 0 1,1 0-1,0 1 0,0-1 0,0 1 0,1 0 0,-1 0 0,-3 9 1,-3 7 46,1 0 0,0 1 0,2 0 0,1 0 0,0 1 0,2 0 0,0 0 0,0 28 0,4-37-265,1 0 0,0 0 0,1-1 0,0 1 1,1-1-1,1 1 0,0-1 0,0 0 0,2-1 1,11 23-1,-4-17-67,0 0 1,2 0 0,0-1-1,1-1 1,0 0 0,23 15-1,2 5-632,-37-32 257,1 0 1,-1-1-1,1 1 1,0-1-1,0 0 1,0 0-1,0 0 1,0-1-1,1 0 1,-1 0-1,1 0 1,-1-1 0,1 0-1,0 0 1,0 0-1,7-1 1,-8 0-417,0-1 1,0 0-1,0 0 1,-1 0-1,1 0 1,0-1-1,5-3 1,9-6-3708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39 4392,'-27'-30'2729,"10"27"-1673,0-3 1800,44 12-2980,17 0-180,-11 9-288,-16-9-548,10 3-1452,16 9-705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32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5693,'0'0'4700,"14"9"-4016,-1 3 240,21-15-768,-1 3-332,1 0-268,-1 0-380,1 0-2360,-1 0-1361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28 658 11061,'1'-10'1100,"0"0"-1,-1 0 1,0 0 0,-3-16-1,2 7 11,-1 7 452,1 0 0,-2 0 1,-6-20-1,0-4 1552,8 11-509,1 25-2553,0-1-1,0 1 0,0 0 0,0-1 0,0 1 0,0-1 0,1 1 1,-1 0-1,0-1 0,0 1 0,0 0 0,0-1 0,1 1 0,-1 0 1,0-1-1,0 1 0,1 0 0,-1 0 0,0-1 0,1 1 0,-1 0 0,0 0 1,1-1-1,-1 1 0,0 0 0,1 0 0,-1 0 0,0 0 0,1-1 1,2 2 53,1 0 1,-1 0 0,0 0 0,0 0 0,0 1 0,0-1 0,0 1 0,0-1 0,0 1-1,4 3 1,9 7-14,0 1 1,-1 1-1,-1 0 0,14 17 0,50 68-122,-15-1 30,-5 2 0,72 166 0,27 128 0,-137-338 0,184 522 0,-203-576 0,4 13 0,0-1 0,2 0 0,8 14 0,-15-27 0,1 0 0,-1-1 0,0 1 0,1-1 0,-1 1 0,1-1 0,-1 1 0,1-1 0,-1 1 0,1-1 0,-1 1 0,1-1 0,-1 1 0,1-1 0,0 0 0,-1 1 0,1-1 0,0 0 0,-1 0 0,1 0 0,0 1 0,-1-1 0,2 0 0,2-1 0,-1 1 0,1-1 0,-1 0 0,1 0 0,-1-1 0,0 1 0,1-1 0,-1 1 0,0-1 0,0 0 0,0 0 0,0 0 0,0-1 0,-1 1 0,1-1 0,-1 0 0,1 1 0,-1-1 0,0 0 0,0-1 0,0 1 0,1-5 0,7-11 0,-2 0 0,11-34 0,-19 51 0,141-536 0,-60 207 0,31-65 1,27 10-14,-118 337-604,3 2 0,56-86 0,-68 116 77,0 1 0,2 0 0,0 1 0,0 0 0,1 1 0,1 1 0,1 0 0,-1 1 0,2 1 0,27-13 0,-35 20-176,1 0 1,-1 1-1,1 1 1,-1-1-1,19 0 0,26 6-5373,6 12-5508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3 8665,'-3'0'2250,"-10"-2"-974,0 1 1,1 1-1,-1 0 1,0 1-1,0 0 1,1 1-1,-17 4 1,11 0-449,0 0 1,1 1 0,0 0 0,-25 16 0,17-7-464,1 2 0,1 0 1,0 1-1,2 1 0,0 2 1,-23 30-1,32-37-228,2 1 1,0 1-1,0-1 0,2 1 1,0 1-1,-10 33 0,15-41-97,1 0 0,0 0 0,0 1-1,1-1 1,1 1 0,-1 0-1,2-1 1,0 1 0,0-1 0,1 1-1,0-1 1,0 0 0,8 18-1,-9-25-31,1 1-1,0-1 0,0 1 0,0-1 1,0 0-1,1 0 0,-1 0 0,1 0 1,0 0-1,0 0 0,0-1 0,0 1 1,0-1-1,0 0 0,1 0 0,-1 0 1,1-1-1,6 3 0,-7-3 4,1-1 0,-1 1 0,0-1 0,0 0 1,1 0-1,-1 0 0,0-1 0,0 1 0,0-1 0,1 1 0,-1-1 0,0 0 0,0 0 0,0-1 0,0 1 0,0-1 1,0 1-1,-1-1 0,1 0 0,0 0 0,-1 0 0,3-3 0,11-13 241,-2 0-1,0-1 1,-1 0-1,14-30 1,-17 30 43,0 0 0,2 2 0,-1-1 1,2 1-1,22-23 0,-33 39-294,0 0 0,1 0 0,-1-1 0,0 1 0,0 0 0,1 1 0,-1-1 1,1 0-1,-1 1 0,1-1 0,-1 1 0,1 0 0,-1 0 0,1 0 0,-1 0 0,1 0 0,-1 1 0,1-1 0,-1 1 0,0-1 0,1 1 0,-1 0 0,0 0 1,1 0-1,2 2 0,2 1-44,0-1-1,-1 2 1,1-1 0,-1 1 0,0 0 0,-1 0 0,8 9 0,8 10-1358,25 32-3933,-20-16-5474,-7-6-1115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15629,'34'-13'2672,"-33"13"-2532,-1 0 0,1-1 0,0 1 0,0 0 0,0 0 0,-1 0 1,1 0-1,0 0 0,0 0 0,0 0 0,-1 0 0,1 0 0,0 0 0,0 0 0,-1 0 0,1 0 0,0 1 0,0-1 0,-1 0 0,1 1 0,0-1 1,0 0-1,-1 1 0,1-1 0,-1 1 0,2 0 0,1 1 462,16 6 264,-1 1-1,0 1 1,-1 1-1,0 0 0,0 1 1,20 19-1,-24-17-713,1 0-1,-2 0 1,0 1-1,0 1 1,-2 0-1,0 1 1,0 0-1,-2 0 1,0 1-1,-1 0 1,5 22-1,-6-14 43,6 53-1,-11-69-131,-1-1 0,0 0 1,0 1-1,-1-1 0,-1 0 1,1 0-1,-1 0 1,-7 18-1,8-25 583,-1-3-599,1-1-1,-1 1 1,0-1-1,1 0 1,0 0 0,-1 1-1,1-1 1,0 0-1,0 0 1,0 0-1,0-1 1,-1-2-1,2-8-50,0 0 1,1 0-1,0 0 0,1 0 0,0 0 0,5-13 0,-4 13-49,5-11-551,1 0-1,0 1 1,2 0-1,1 0 1,1 1-1,30-39 1,-16 23-382,-6 9 206,1 1 1,1 2 0,2 0 0,0 1 0,2 2 0,57-40 0,-82 62 802,1-1 0,0 0 0,-1 1 0,1-1 0,0 1 0,0 0 0,0 0 0,0 0 0,0 0 0,0 1 0,0-1 0,0 1 0,1 0 0,-1-1 0,0 1 0,0 1 0,0-1 0,0 1 0,0-1 0,0 1 0,0 0 0,4 1 0,-3 0 46,-1 0 0,0 1 0,0-1 1,0 1-1,0-1 0,-1 1 1,1 0-1,-1 0 0,1 0 0,-1 0 1,0 0-1,0 1 0,-1-1 0,1 0 1,-1 1-1,1 0 0,-1-1 1,1 7-1,4 26-130,-2 1 0,-1 65 1,0-6-5821,-3-57 212,0 12-3384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10857,'0'0'4264,"10"15"-3972,7 0-824,-7 0-804,7 13-2584,3 2-2721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345 118 9421,'-12'1'1496,"-1"0"1,1 0 0,0 1-1,0 0 1,0 1-1,-20 8 1,18-5-516,0 1 0,1 0 0,0 1-1,-23 18 1,19-12-613,2 1-1,0 0 0,1 2 0,0-1 0,2 2 0,0-1 0,-17 36 1,8 8 93,21-59-448,-1 0 0,1 0 0,0 0 0,0 0 0,0 0 0,1 0 0,-1 0 0,0 0-1,1 0 1,0 3 0,0-4-6,-1 0-1,0 0 1,1 0-1,-1 0 1,0 0-1,0-1 1,1 1-1,-1 0 0,0 0 1,0 0-1,0 0 1,0 0-1,0 0 1,0 0-1,-1 0 1,1 0-1,0 0 1,0 0-1,-1 0 1,0 1-1,3-3 1,0 0 0,0 0 1,0 0-1,0 0 0,0 1 0,0-1 0,0 1 1,1-1-1,-1 1 0,0 0 0,3 0 0,15-3-16,-8-3 30,0 0 0,0 0 1,-1-1-1,0 0 0,12-11 0,-16 12-12,0 0 1,1 1-1,-1-1 1,1 1-1,1 1 0,-1-1 1,0 1-1,1 1 1,0 0-1,0 0 1,0 1-1,0 0 1,14-1-1,-5 4-78,-1 0 0,31 9 1,-29-6-115,-7-2 53,-1-1 0,0 0 1,1-1-1,-1-1 0,0 1 0,1-2 0,-1 0 0,0 0 0,0-1 0,0 0 0,11-5 0,-15 3 86,0 0 0,-1-1 0,1 0 0,-1 0 0,7-9 0,-9 10 44,0 2-2,0 1-1,0-1 0,0 1 0,1 0 0,-1 0 0,0 0 1,1 1-1,-1 0 0,1 0 0,0 0 0,-1 0 1,1 1-1,0 0 0,-1 0 0,6 0 0,-7 0 0,43 1-54,-18 0 48,-1-1-1,1-1 1,-1-2 0,1 0-1,30-9 1,-55 11-40,31-10-79,-31 10 136,11 3 5,1 1 0,-1 0-1,0 0 1,-1 2 0,21 9 0,-30-13-7,4 3-16,1 0-1,-1-1 1,1 0 0,0-1 0,0 0 0,0 0-1,0-1 1,0 0 0,0-1 0,0 0 0,14-1-1,42-11-487,-59 11 456,0-1 1,0 0-1,0-1 1,0 0-1,0 0 1,-1 0-1,1 0 1,-1-1 0,1 0-1,-1 0 1,-1 0-1,1-1 1,-1 0-1,1 0 1,3-5-1,-8 9 42,16-22-37,-1 0 1,-2-1-1,21-49 1,-13 28 224,-11 11 300,-9 31 308,-7 21 51,0 6-502,1 0-1,1 0 1,0 27-1,3-41-300,1 0 0,1-1 0,0 1-1,0 0 1,1 0 0,0-1 0,1 1 0,0-1 0,0 1 0,7 10-1,5 8 30,-14-27-72,0-1 0,0 1-1,0-1 1,-1 1 0,1-1 0,0 0 0,0 1-1,0-1 1,0 0 0,0 0 0,0 1 0,-1-1-1,1 0 1,0 0 0,0 0 0,0 0 0,0 0-1,0 0 1,0-1 0,1 1 0,1 0 1,2 0-6,-1 0 0,1 0 0,0-1 0,0 1 0,-1-1 0,1 0 0,0-1 0,-1 1 0,1-1 1,-1 0-1,0 0 0,0 0 0,1 0 0,-1-1 0,5-4 0,-7 5 0,0 0 1,0 0-1,-1 0 1,1 0-1,-1-1 1,0 1-1,0 0 1,0-1-1,0 1 1,1-4-1,0 2-8,-1 1-13,2 0-6,-3 1 22,1 1 0,-1-1-1,1 1 1,-1 0 0,1-1-1,0 1 1,0 0 0,-1 0-1,1-1 1,0 1 0,0 0-1,0 0 1,2-2 0,-1 2-9,15 22-1009,-15-18 636,1 0 0,0-1 0,0 1 0,0-1 0,0 1 0,0-1 1,1 0-1,-1-1 0,1 1 0,-1 0 0,8 1 0,25 2-9060,-10-5-1273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71 585 8969,'-9'-4'693,"-12"-1"11162,23 3-11007,17-12-265,1 0 0,0 2 0,0 0 0,1 1 0,38-14-1,21-11-268,-23 9-146,-38 20-124,-1-1 1,0-1 0,0-1-1,-1-1 1,-1 0 0,0-1-1,28-27 1,-40 36-51,-1-1 1,0 0-1,0 0 1,0-1-1,0 1 0,-1 0 1,1-1-1,-1 0 0,0 1 1,-1-1-1,2-8 0,-2 7-1,-1 1 0,-1-1 0,1 0 0,-1 1 0,0-1 0,0 1 0,0-1 0,-1 1 0,0 0 0,-4-8 0,2 5 17,-39-82-79,37 80 52,0 1 0,-1 0-1,1 0 1,-2 1 0,1-1-1,-1 2 1,-11-9-1,16 14 23,0 1-1,1-1 0,-1 1 1,0-1-1,-1 1 0,1 0 0,0 0 1,0 1-1,0-1 0,-1 1 1,1-1-1,0 1 0,0 0 0,-1 0 1,1 1-1,0-1 0,-1 0 0,1 1 1,-5 2-1,0 0 71,0 0-1,0 0 1,0 1-1,0 1 1,1-1-1,-13 11 1,-8 9 195,1 1 0,2 1 1,0 1-1,2 2 0,1 0 0,-31 54 1,42-63-198,1 1 1,1-1 0,0 1-1,2 1 1,1 0-1,0 0 1,2 0 0,0 0-1,2 1 1,0-1 0,2 1-1,2 26 1,0-38-49,0-1 0,0 1 0,1 0 0,0-1 0,1 0 0,0 1 0,1-2 1,0 1-1,0 0 0,1-1 0,12 14 0,-8-12-76,1 0-1,1-1 1,-1 0 0,2 0-1,-1-2 1,1 1 0,21 9-1,-1-5-366,0 0-1,1-3 0,0 0 0,1-2 0,0-2 1,48 3-1,-42-8-559,0 0 0,0-3 0,0-2 0,0-1 0,61-17 0,-48 7-4191,85-37 0,-81 25-2415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330 194 12873,'-42'-105'2284,"40"100"-1880,0 0 0,0 0 0,-1 0 0,1 0 0,-1 0 0,0 1 0,-1 0 0,1-1-1,-1 1 1,0 0 0,0 0 0,0 1 0,0-1 0,-1 1 0,0 0 0,1 0 0,-1 1-1,0-1 1,0 1 0,0 0 0,-1 1 0,-7-3 0,9 3-220,1 0 1,0 1-1,0-1 1,0 1 0,-1-1-1,1 1 1,0 0-1,-1 0 1,1 0-1,0 1 1,0-1-1,-1 1 1,1 0-1,0 0 1,0 0-1,0 0 1,0 0-1,0 1 1,0 0-1,0-1 1,1 1-1,-1 0 1,0 0-1,1 0 1,0 1-1,-1-1 1,1 1 0,0-1-1,0 1 1,-2 5-1,-4 6 215,1 0 0,1 1 0,1-1 0,0 2-1,-4 20 1,-8 48-285,-11 151-1,17 92-149,10-265 52,0 3-16,14 805 0,31-558 0,-33-262 0,3 1 0,1-2 0,3 0 0,25 46 0,-30-70 30,1-2 1,1 0-1,0 0 0,2-2 1,1 0-1,1-1 0,1-1 1,0 0-1,1-2 0,1 0 1,1-2-1,28 15 0,-30-19-279,1-2-1,0 0 1,1-2 0,0 0-1,45 6 1,-44-10-714,0-2 1,0-1 0,0 0-1,-1-2 1,1-1-1,29-7 1,-21 2-3111,36-15 0,27-18-9725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95 632 14409,'-6'28'1658,"2"1"-1,-2 53 0,1-13 1132,0 38 183,7 8-1195,18 472 1763,-17-407-3782,-8-134 67,4-41 79,-2-9 7,-5-5 72,1 0 0,1-1 0,-1 0 0,1-1 0,1 1 0,0-1 0,1 0 0,0 0 0,0 0 0,-3-22 0,0-14-36,-2-66 0,8 86 25,-4-113-32,6 0 1,6 0-1,7 1 0,5 1 0,6 0 1,62-190-1,-71 280 32,2 0 0,33-63 0,-42 96 15,0-1-1,1 1 1,0 1-1,1 0 1,1 0 0,0 1-1,1 1 1,1 0-1,-1 1 1,22-14 0,-29 22 13,1 0-1,-1 0 1,0 0 0,1 1 0,-1 0 0,1 0 0,0 1 0,0 0 0,-1 0-1,1 0 1,0 1 0,0 0 0,0 1 0,0-1 0,0 1 0,-1 1 0,1-1-1,0 1 1,11 5 0,-11-4-2,0 1-1,0 0 1,0 1 0,0-1 0,-1 1-1,0 1 1,0-1 0,-1 1-1,1 0 1,-1 0 0,-1 1-1,1-1 1,-1 1 0,0 0-1,0 0 1,4 15 0,-1 3-58,-1 0 0,-1 0 0,-1 1 1,-1-1-1,-1 1 0,-4 48 0,-1-36-296,-2 0 0,-2-1 0,-2 1 0,-12 35 0,6-34-127,-2 0 0,-1-2 0,-34 52-1,-80 96-1217,105-150 1428,26-33 265,-8 10-40,1 0 1,-2 0-1,0 0 0,0-1 0,-1-1 0,0 0 1,-1 0-1,0-1 0,-19 10 0,30-18 91,0-1 1,1 0-1,-1 1 0,0-1 0,0 0 0,1 1 0,-1-1 0,0 1 0,1-1 0,-1 1 0,1-1 0,-1 1 0,0-1 1,1 1-1,-1 0 0,1-1 0,0 1 0,-1 0 0,1-1 0,-1 1 0,1 0 0,0 0 0,0-1 0,-1 1 0,1 0 1,0 0-1,0-1 0,0 1 0,0 0 0,0 0 0,0 0 0,0-1 0,0 1 0,1 1 0,15 24 1478,-12-22-1699,191 227 2298,-138-171-5112,104 86-1,-144-134 3,0 0 0,27 14-1,-3-5-6293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13 397 11793,'-3'14'551,"0"-7"41,1 1 0,1 0-1,-1 0 1,1 0 0,0 0 0,1 0-1,0 0 1,0 0 0,1 0 0,0 0 0,1 0-1,-1 0 1,1 0 0,4 8 0,21 59 1636,-23-59-1930,0-1 0,2 0 1,0-1-1,0 1 0,18 26 0,-14-28-333,1 0-1,0 0 1,1-1-1,0 0 1,23 17-1,-33-29 14,-1 0 0,0 0 0,0 0 0,0 0 0,0 0 0,0 0 0,0-1 0,0 1 1,1 0-1,-1-1 0,0 1 0,0 0 0,0-1 0,0 1 0,0-1 0,0 0 0,0 0 0,2 0-36,0-1 39,0 1 0,-1-1 0,1 0 1,-1 1-1,0-1 0,1 0 0,-1 0 0,0-1 1,0 1-1,0 0 0,0-1 0,-1 1 1,1-1-1,-1 0 0,1 1 0,-1-1 1,0 0-1,0 0 0,0 0 0,-1 0 0,1 0 1,-1 0-1,1 0 0,-1-3 0,1-14-11,-1 0 0,-3-32 0,1 22-33,-3-35 36,-17-87 1,-3-30-52,24 178 83,0-8-5,0 1 0,1 0 0,1-1 0,0 1 0,0-1 0,3-12 0,-3 22-1,-1 1 0,1-1 0,0 0 0,0 1 0,0-1 1,0 0-1,0 1 0,0-1 0,0 1 0,0 0 0,0-1 1,1 1-1,-1 0 0,1 0 0,-1 0 0,1 0 0,-1 0 0,3-1 1,-1 1 2,-1 0 0,1 1 0,0 0 0,0-1 0,0 1 0,0 0 0,0 0 0,0 1 1,0-1-1,0 0 0,0 1 0,-1 0 0,1 0 0,0 0 0,3 1 0,7 4 17,1 1-1,-1 1 0,0 0 0,-1 0 1,0 1-1,0 1 0,-1 0 1,-1 1-1,1 0 0,-2 0 1,1 1-1,-2 0 0,1 1 1,11 26-1,0 6 216,-2 0 1,-2 1-1,14 66 1,-22-78-99,1-1-1,2-1 1,1 0 0,1 0 0,2-1-1,33 52 1,-43-77-88,0 0-1,0 1 1,1-2 0,11 11 0,-15-14-40,1-1 1,0 1 0,0 0 0,0-1 0,0 0-1,0 1 1,0-1 0,1-1 0,-1 1 0,0 0-1,0-1 1,1 0 0,-1 1 0,0-1 0,1-1-1,5 0 1,3-1 7,0-1 1,0 0-1,16-8 0,-24 9-10,-1 0-1,1 0 0,-1-1 1,1 0-1,-1 1 0,0-1 1,0 0-1,0-1 0,0 1 0,0 0 1,-1-1-1,0 0 0,1 1 1,-1-1-1,-1 0 0,1 0 1,1-6-1,0-2 0,0-1 0,-1 1 0,0 0 0,-1-16 0,-2-3-7,-1 0 0,-1 0 0,-2 0 0,-2 1 0,0 0 0,-2 0 0,-1 1 0,-24-49 0,17 48-3,0 0 0,-2 1 0,-1 1 0,-2 1 0,0 1 0,-2 0 0,-1 2 0,-50-38 0,58 50-282,-1 0 1,0 1-1,-1 1 1,0 0-1,-1 2 1,0 0-1,0 2 1,-1 0-1,1 1 1,-1 1-1,0 1 1,0 0-1,-1 2 1,1 1-1,-33 3 1,41-1-872,-1 1 0,2 1 0,-1 0 0,0 0 0,1 1 0,0 1 0,-18 10 0,-15 17-8524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 17810,'-21'-6'1323,"13"9"550,8-1-1576,0 0 0,0 0 0,0 0-1,1 0 1,-1 0 0,0 0 0,1 0-1,0-1 1,-1 1 0,1 0-1,0 0 1,1 1 0,6 17 843,2 13 210,-1 1 1,-2 0 0,-1 0 0,2 47-1,-4-30-1340,10 121-10,-12 194 0,-44 174 0,35-493-620,2-9 70,-1 50-1,9-46-4430,5 1-4645,-1-16-3829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8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44 220 16930,'-44'3'6140,"48"-18"-3464,2 0-619,11 6-425,3-3-316,14 0-388,26-6-732,-6 3-728,9-6-1124,8-7-917,-4 1-1215,16 3-3080,11-3-6606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09:4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1823 61 11393,'1'-1'336,"0"-1"0,0 0 0,0 0-1,-1 0 1,1 0 0,-1 0 0,1 0 0,-1 0 0,0 0-1,1 0 1,-1 0 0,0 0 0,0 0 0,-1 0 0,1 0-1,0 0 1,-1 0 0,1 0 0,-1 0 0,0 0-1,1 0 1,-1 1 0,0-1 0,0 0 0,0 0 0,0 1-1,-1-1 1,1 1 0,-2-3 0,1 2 1175,22 17 1210,59 50-915,-3 3-1,75 87 1,-101-97-1381,-3 3 1,-2 1 0,55 103-1,-76-117-440,-2 0 0,-2 2 0,-2 0 0,-3 2 0,16 92 0,-25-101 20,-3 1 0,-1 0-1,-3 1 1,-1-1 0,-2 0 0,-2-1-1,-20 73 1,3-43-5,-3-2 0,-4 0 0,-72 124 0,-156 177 0,128-213-431,-6-6 1,-7-6-1,-6-7 0,-276 201 0,293-252-1898,-159 77 0,70-57-1759,-5-7-3292,36-19-4123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10 230 11437,'-7'7'1343,"5"-8"451,5-14 1372,-1 6-2715,-1 6 668,1 0-244,3-3-739,0 0 0,0 0 0,0 1 0,1 0 0,0 0 0,0 0 0,0 1 0,1 0-1,0 0 1,-1 1 0,1 0 0,0 0 0,9-2 0,20-6 151,53-8 0,-54 13-168,129-28-445,164-29-6047,-250 54 1293,-3 10-2938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30 187 11121,'-30'3'8137,"57"-9"-7245,27-6-188,6 3-112,17-9-516,17-3-928,6-6-1072,14-4 92,10-2-3157,7 0-3952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49 13325,'-45'-14'1484,"-4"-1"261,-4-4 8621,43 37-6873,7-6-3230,1 0-1,0 0 0,1 0 1,1 0-1,0 0 0,1 0 1,0 0-1,4 20 0,2 29-269,51 582 7,-25-323 0,-17-180 23,5 69-1944,1-4-6993,-12-128 2549,1 15-6241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0 526 19978,'0'0'2361,"5"-1"14,212-51 4277,121 1-5405,-170 28-1093,141-23-153,332-47-307,380-45-2240,-472 54 710,-346 51 578,-171 28-210,-50 10-639,-15 2 274,-13 7-991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7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28 14017,'-30'-27'13043,"31"42"-11920,1 1 1,0 0 0,1-1 0,9 29-1,28 60-1220,-29-76 283,21 49-186,69 186 0,-60-147-793,16 55-7133,-37-96 47,0-2-5306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11 11925,'-4'1'1010,"0"-1"0,0 0 0,0 0 0,0-1 0,0 1 0,1-1 0,-1 0 0,0 0 0,-3-2 0,5 3-747,0-1 1,0 0 0,0 0-1,-1 1 1,1-1 0,0 1-1,0-1 1,0 1-1,0 0 1,-1 0 0,1 0-1,0 0 1,0 1 0,0-1-1,0 0 1,-1 1 0,1 0-1,0-1 1,0 1 0,0 0-1,0 0 1,-3 2 0,-13 10 708,0 1 1,1 1 0,-30 32 0,31-27-773,0 1-1,1 0 1,2 1-1,0 0 1,-18 45-1,22-42-236,1 0 0,1 1-1,1 0 1,1 0 0,2 0 0,0 1-1,2-1 1,1 1 0,1-1-1,7 46 1,-1-42 37,2 0 0,1-1 0,1 0 0,1-1 0,2 0 0,29 45 0,-43-73 0,13 19 0,-2 1 0,0 0 0,-1 1 0,9 28 0,-17-43 0,-1 0 0,1 0 0,-1 1 0,-1-1 0,1 0 0,-1 0 0,0 1 0,0-1 0,-1 0 0,0 0 0,0 1 0,-1-1 0,1 0 0,-1 0 0,-1 0 0,1-1 0,-1 1 0,0 0 0,0-1 0,-7 9 0,-2-1 0,-1-1 0,0 0 0,-1-1 0,0-1 0,0 0 0,-1-1 0,-1 0 0,1-1 0,-1-1 0,-1-1 0,-22 7 0,30-11-130,1 1 0,-1-1-1,1-1 1,-1 0 0,-14 0 0,21-1-225,0 0-1,-1 0 1,1 0 0,0-1 0,0 1 0,0-1 0,-1 0 0,1 0 0,0 0-1,-3-2 1,4 3-223,0-1 0,0 0 0,0 0-1,0 0 1,0 0 0,0 0 0,0 0-1,1 0 1,-1-1 0,0 1 0,1 0 0,-1 0-1,1-1 1,-1 1 0,1 0 0,0 0-1,0-1 1,-1-2 0,5-21-13531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0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1 417 14125,'77'-49'2297,"-27"16"-69,-6 9-272,-1 0-328,4-3-328,10 3-248,13-3-224,14 0-332,10 2-788,3-5-308,77-33-2788,-107 39-68,4 6-1961,-8-3-4356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1166 193 4188,'5'-31'1322,"-3"25"3866,-3 3-4452,0-1-590,0 0-1,0 0 0,0 0 0,0 1 1,-1-1-1,0 0 0,1 0 0,-1 1 1,-1-1-1,1 1 0,0 0 1,-1 0-1,0 0 0,0 0 0,0 0 1,0 0-1,0 1 0,0-1 0,-1 1 1,1 0-1,-1 0 0,0 0 0,-6-2 1,-25-9 306,-1 0 1,1 2 0,-2 2 0,-68-9 0,-154 6 522,178 15-730,-36-1-50,112-2-182,0 0 0,0 0 0,-1 0 0,1 0 0,0 1 0,0 0 0,0 0-1,-11 5 2068,32 19-1420,-12-21-589,-1-1 0,1 0 0,-1 1 1,0 0-1,0 0 0,0 0 0,-1 0 1,0 0-1,1 1 0,-1-1 0,-1 1 1,1-1-1,-1 1 0,1 0 0,-1 0 1,0 8-1,1-6-12,2 17 360,-1 0-1,0 1 1,-2 0-1,-1-1 1,-3 28-1,-25 124 1622,1-5-729,-12 396 765,-71 141-1209,42-415-816,3-19 50,12 17-59,43-211-13,0 136 0,15-111 101,30 171-1,48 97 128,-64-293-260,-4 0 0,11 154 0,-24-140-20,1 10 276,19 139 0,-16-217-251,2 1-1,0-1 1,14 28-1,-12-30 0,-8-19-1,0-1 0,1 1 0,-1-1 0,1 0 0,0 0 0,0 0 0,0-1 0,1 1 0,0-1 0,-1 0 0,1 0 0,0 0 0,0 0 0,1-1 0,-1 1 0,0-1 0,1 0 0,0 0 0,-1-1 0,1 0 0,0 1 0,0-2 0,0 1 0,5 0 0,12 0 0,0-1 0,0-1 0,0-1 0,24-5 0,118-25-355,252-84 0,-45-22-6686,-197 57-3810,-87 44-330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56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19 7245,'0'0'8713,"-19"-19"1965,13 24-10302,1-1 0,-1 1 1,1 1-1,1-1 0,-1 1 0,1-1 1,0 1-1,0 0 0,1 1 0,0-1 1,0 1-1,0-1 0,-2 12 1,-18 69 531,15-51-930,-14 38-1,-19 30 23,-36 106 0,70-184 0,1 1 0,1-1 0,1 1 0,1 0 0,1 1 0,3 28 0,0-43 0,1 1 0,1-1 0,0 0 0,1 0 0,1-1 0,0 1 0,0-1 0,1 0 0,1 0 0,0-1 0,12 16 0,-4-9 0,2 0 0,0-1 0,1 0 0,32 22 0,-23-21-522,1-1 0,0-1-1,1-2 1,1-1 0,0-1 0,33 8 0,184 28-11843,-231-45 11080,94 12-11193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5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43 11677,'-3'12'1684,"-4"-15"1203,-6-17 1414,13 18-3923,-1 0 0,0 0 0,0 0 0,0 0 0,-1 1 0,1-1 0,0 0 0,-1 1 0,1-1 0,-1 1 0,1-1 0,-1 1 0,0 0 0,1 0 1,-3-1-1,-4-3 3747,-5 80-2126,8-35-1982,2 1-1,3 66 0,1-93-16,0-1-1,2 1 1,-1-1 0,2 0-1,0 0 1,0-1 0,1 1 0,1-1-1,0 0 1,1 0 0,0-1-1,9 13 1,-4-12-101,0 0 0,1-1 0,0-1 0,0 0-1,1 0 1,0-1 0,1-1 0,0 0 0,0-2 0,1 1 0,0-2 0,0 0 0,30 5 0,-35-9-30,0-1 1,0 0 0,0-1 0,0 0 0,1-1 0,-2 0 0,19-6 0,-22 6 76,2-1-1,0 0 0,0-1 0,0 0 0,0-1-1,-1 0 1,0 0 0,0-1 0,0 0-1,0 0 1,-1-1 0,0 0 0,9-13-1,-6 7 65,-1 0-1,0-1 0,-2-1 1,1 1-1,-2-1 0,8-24 0,4-16 504,-9 30 755,11-46-1,-83 442-1141,58-331-592,-1 58-1,10-7-4704,3-44-85,0-16-2847,-1-9-2211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0:5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70 13281,'0'-1'152,"0"1"0,0-1 0,0 1 1,0-1-1,0 1 0,-1-1 0,1 1 0,0-1 0,0 1 0,-1-1 0,1 1 0,0-1 0,-1 1 0,1-1 0,0 1 0,-1 0 1,1-1-1,-1 1 0,1 0 0,-1-1 0,1 1 0,-1 0 0,1 0 0,-1 0 0,1-1 0,-1 1 0,1 0 0,-1 0 0,1 0 1,-1 0-1,1 0 0,-1 0 0,1 0 0,-1 0 0,1 0 0,-2 0 0,1 1 83,0 0 0,-1 0 1,1 0-1,0 0 0,0 1 0,0-1 0,0 0 0,0 0 1,0 1-1,0-1 0,0 1 0,0 1 0,-20 58 3889,14-24-2617,2 1 1,-2 70-1,7-85-1173,-1 5 16,2-1 0,1 1-1,8 43 1,-7-58-308,0-1 1,1 1-1,0-1 0,0 0 1,2 0-1,0 0 0,0-1 0,1 0 1,13 18-1,-15-25-42,-1 0 0,0 0 0,1-1 0,-1 1 0,1-1 0,0 0 0,0-1 0,1 1 0,-1-1 0,0 0 0,1 0 0,-1-1 0,1 1 0,0-1 0,-1-1 0,1 1 0,0-1 0,0 0 0,-1 0 0,1 0 0,0-1 0,-1 0 0,1 0 0,11-4 0,-8 2 0,0-1 0,0 0 0,0 0 0,-1-1 0,1 0 0,-1 0 0,0-1 0,-1 0 0,1-1 0,-1 1 0,0-2 0,-1 1 0,11-16 0,-8 7 0,-1-1 0,-1 0 0,0 0 0,-1-1 0,-1 0 0,-1 0 0,-1 0 0,0 0 0,-1-1 0,-1 1 0,-2-32 0,0 34 0,-1-1 0,0 1 0,-2 0 0,0-1 0,0 2 0,-2-1 0,0 0 0,0 1 0,-2 0 0,0 1 0,0-1 0,-2 2 0,-12-16 0,11 17 0,-1 0 0,-1 1 0,0 0 0,-25-15 0,-15-3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 12101,'-1'-1'259,"-1"0"0,1 0 1,0 0-1,-1 0 0,1 0 0,-1 0 0,1 1 1,-1-1-1,1 0 0,-1 1 0,0-1 0,1 1 0,-1 0 1,0-1-1,1 1 0,-1 0 0,0 0 0,0 0 0,1 0 1,-1 1-1,-2-1 0,1 1 2163,2 0-2188,-1-1 1,1 0-1,0 1 1,0-1-1,0 1 1,0 0-1,0-1 1,0 1 0,0 0-1,0 0 1,0-1-1,1 1 1,-1 0-1,0 0 1,0 0 0,1 0-1,-1 0 1,1 0-1,-1 0 1,1 0-1,-1 1 1,1-1 0,-1 0-1,1 0 1,0 0-1,0 2 1,0 33 1347,0-27-1282,3 26 148,2-1-1,1 0 1,2 0 0,1-1-1,2 0 1,21 46 0,-28-69-451,1 0 0,1-1 0,0 0 0,0 0 0,0-1 0,1 1 1,0-1-1,1-1 0,0 0 0,0 0 0,1 0 0,-1-1 1,2 0-1,-1-1 0,0 0 0,1 0 0,0-1 0,0 0 0,0-1 1,1 0-1,-1-1 0,1 0 0,0-1 0,-1 0 0,1 0 1,0-1-1,-1-1 0,1 0 0,14-3 0,-7-1 1,0 0 0,0-1 0,-1-2 0,0 1 0,0-2 0,0 0 0,-1-1 0,-1-1 0,0 0 0,0-1 0,-1-1 0,-1 0 0,0-1 0,-1-1 0,0 1 0,-1-2 0,-1 0 0,13-26 0,28-47 1319,-86 144-1317,16-27 0,-18 32 0,13-7 10,2 2-1,2 1 1,3 0 0,2 1-1,-8 64 1,17-68-1707,0 68 0,7-48-3655,6-26-1754,8 10-6883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7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15461,'5'1'284,"1"0"735,1 0 0,-1 1-1,0 0 1,12 5 0,-16-6-746,1 1-1,-1-1 1,0 1 0,0 0 0,0 0-1,0 0 1,0 0 0,0 0-1,-1 1 1,1-1 0,-1 0 0,1 1-1,-1-1 1,2 5 0,3 11-2,-1 0 1,0 0-1,-1 1 1,-1-1-1,-1 1 1,-1 0-1,0 0 1,-1-1-1,-1 1 1,-1 0-1,-1 0 0,-9 32 1,-7 9-111,-3-1 0,-42 82 0,47-106-44,-73 133 221,7-13 721,82-154-1025,0 1 0,0 0-1,0-1 1,0 1 0,1 0 0,-1 0-1,0 0 1,1 0 0,0 0 0,-1 0-1,1 0 1,0 0 0,0 0 0,0 0 0,0 0-1,1 3 1,0-5-28,-1 1 0,1 0 0,-1-1-1,1 1 1,-1 0 0,1-1 0,0 1 0,-1-1-1,1 1 1,0-1 0,-1 1 0,1-1 0,0 0 0,0 1-1,0-1 1,-1 0 0,1 1 0,0-1 0,0 0 0,0 0-1,0 0 1,0 0 0,-1 0 0,1 0 0,1 0 0,8-1-109,-1-1 1,1 0-1,-1 0 1,17-7 0,-20 7 13,39-18-1512,0-1 0,-2-3-1,54-37 1,69-38-8618,-61 50-754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12141,'0'0'4391,"-4"1"-2191,4-1-2115,-3 0 198,0 0-1,0 0 1,1 1 0,-1-1 0,1 1 0,-1 0 0,0-1-1,1 1 1,-1 1 0,1-1 0,0 0 0,-1 1-1,1-1 1,0 1 0,0-1 0,0 1 0,0 0 0,0 0-1,0 0 1,0 0 0,1 0 0,-2 4 0,-18 28 1329,2 1 0,1 1 0,-13 39 0,17-35-1147,3 1-1,-12 71 1,18-62-521,1 0-1,3 0 0,2 0 0,2 0 1,2 0-1,13 53 0,-7-59 28,1-1 0,2-1 0,2 0 0,2-1 1,45 74-1,-32-67 114,3-2 1,2-1-1,1-2 1,54 48-1,-36-43-546,1-3-1,2-3 0,66 36 0,-55-40-1871,1-4 0,115 40 1,-11-22-5553,8-6-5422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4496,'-34'3'15442,"12"0"-14592,7-3-507,12 0 463,2 3-590,1-1-165,-1 0-1,1 0 0,0 0 0,0 0 0,-1 0 0,1 0 0,0 0 1,1 0-1,-1 0 0,0 0 0,0-1 0,1 1 0,-1 0 0,2 2 1,-1-2-7,1 0 0,0 0 0,-1-1 0,1 1 0,0-1 0,0 0 0,0 1 0,0-1 0,0 0 0,0 0 0,0 0 1,0 0-1,0-1 0,4 2 0,20 5 70,0-1 0,1-2 0,0 0 1,30 0-1,115-7 221,-55 0-276,-77 3-289,72-2-397,-98 0-299,-1 0 0,0 0 0,0-1-1,0-1 1,0 0 0,15-7 0,-8 2-4508,0 3-3340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8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87 270 13813,'-6'-13'462,"4"10"485,-1 0 1,0 0-1,1 0 0,-1 1 0,0-1 1,-1 1-1,1-1 0,0 1 1,-1 0-1,1 1 0,-6-3 0,6 2-756,1 0 0,0 0 0,-1 0 0,1 0-1,0 0 1,0 0 0,0 0 0,0-1 0,1 1-1,-1-1 1,1 1 0,-1-1 0,1 0 0,0 0 0,0 1-1,0-1 1,0-5 0,-2-3 171,2 0 1,-1 0-1,1-15 1,10-79 1877,-8 93-2240,3 10 0,5 13 0,-8-9 0,6 9 0,0-1 0,-1 1 0,0 0 0,-1 1 0,0-1 0,-1 1 0,3 16 0,15 95 0,-16-86 0,17 84 0,-10-64 0,5 63 0,-7-60-167,-6-35-4404,-1-1-9075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22 10461,'16'-21'9906,"-24"56"-5901,-10 8-1538,-15 64 0,23-66-1780,1 0 0,3 1 1,-2 74-1,9-81-516,3 0 0,1-1 0,17 64 1,-13-71-167,1 0 1,1-1 0,1 0-1,18 28 1,66 83-6,-61-91-1,44 78 1,-73-115 0,-2 0 0,1 1 0,-2 0 0,1 0 0,-1 0 0,-1 0 0,3 20 0,-4-25 0,-1 0 0,-1 1 0,1-1 0,-1 0 0,0 0 0,0 0 0,0 0 0,-1 0 0,1 0 0,-1 0 0,-1-1 0,1 1 0,0-1 0,-1 1 0,0-1 0,0 0 0,-6 6 0,-3 0 1,1 0-1,-2 0 1,1-2-1,-1 1 1,0-2-1,-1 0 1,0 0-1,-26 8 1,-124 26-47,137-36 16,-12 4-1391,0-3 0,-57 4 0,90-10 915,0-1 1,-1 0 0,1 0 0,0 0-1,0 0 1,0-1 0,-8-4 0,11 5 156,1 0 1,0-1-1,0 1 1,0-1-1,-1 1 0,1-1 1,1 0-1,-1 0 1,-2-2-1,3 3-76,0 0 1,1-1-1,-1 1 0,0 0 0,1-1 0,-1 1 0,1-1 0,-1 1 1,1-1-1,0 1 0,-1-1 0,1 1 0,0-1 0,0 1 0,0-1 0,1-2 1,7-35-10275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9925,'64'-36'1952,"-18"30"-272,5 0-252,-1 0-284,0 3-239,14 3-253,6 3-156,0 6-516,8 0-752,-5-6-617,-6 3-555,-3 0-2108,-7 12-2969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3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0 12361,'-12'17'624,"8"-11"-261,0 0 0,0 0 0,0 0 0,-1-1 1,0 0-1,-1 0 0,1 0 0,-1 0 0,0-1 0,-11 7 1,7-5 261,0 1 0,1 1 1,0 0-1,0 0 0,1 0 1,0 1-1,0 1 0,1-1 1,-8 15-1,-2 7 797,-26 63 1,31-60-1137,1 1 1,2 0 0,1 1 0,2 0 0,1 0-1,2 1 1,2-1 0,4 51 0,-2-67-221,2-1 0,1 1 1,0-1-1,1 0 0,1 0 1,1 0-1,1-1 0,0 0 1,21 33-1,-25-47-56,0 1 1,1-1-1,-1 1 1,1-1-1,0 0 1,0-1-1,0 1 1,0-1-1,1 0 1,-1-1-1,12 5 1,-15-6-9,1-1 0,0 1 0,0-1 0,0 1 0,0-1 0,0 0 0,0 0 0,0 0 0,0 0 0,0-1 0,0 1 0,-1-1 0,1 0 0,0 0 0,0 0 0,0 0-1,-1 0 1,1-1 0,-1 1 0,1-1 0,-1 1 0,1-1 0,-1 0 0,0 0 0,3-3 0,2-5-1,0-1 0,-1 1 0,0-1-1,0 0 1,-1 0 0,-1-1 0,0 0-1,0 0 1,-1 0 0,-1 0 0,0 0-1,0 0 1,-2-1 0,1 1 0,-2 0-1,1-1 1,-4-13 0,-1-5-1,-1 1 0,-1 0 0,-2 1 0,-1 0 0,-28-55 0,26 62-21,0 1-1,-2 0 1,0 1-1,-1 0 0,-1 2 1,-1-1-1,-1 2 1,0 1-1,-2 0 0,1 1 1,-2 1-1,0 1 1,0 1-1,-30-12 0,47 22-152,-1 1-1,1 0 0,0 0 0,-1 0 1,1 0-1,-1 1 0,0 0 1,1 0-1,-1 0 0,1 0 0,-1 1 1,1 0-1,-1 0 0,1 0 1,0 0-1,-1 1 0,1-1 0,0 1 1,0 1-1,0-1 0,0 0 0,1 1 1,-7 5-1,7-5-249,0 0 0,0 0 0,1 0 0,-1 1 0,1-1-1,0 0 1,0 1 0,0 0 0,1-1 0,-1 1 0,1 0 0,0 0 0,0 0 0,0 0 0,1 0-1,-1 7 1,5 30-4637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519 137 8489,'-11'-15'1624,"0"1"1,-1 0-1,-1 1 1,-26-21-1,33 28-900,-1 1-1,0 0 1,0 1-1,-1 0 0,1 0 1,-1 1-1,0 0 1,0 0-1,0 0 1,0 1-1,0 1 0,-14-2 1,22 3-655,-1 0 0,1 0 0,-1 1 1,1-1-1,-1 0 0,1 1 1,-1-1-1,1 0 0,-1 1 0,1-1 1,0 0-1,-1 1 0,1-1 0,-1 1 1,1-1-1,0 1 0,0-1 0,-1 1 1,1-1-1,0 1 0,0-1 0,0 1 1,-1-1-1,1 1 0,0-1 0,0 1 1,0-1-1,0 1 0,0 0 0,0 1 197,-1 7-35,1-1 0,0 1 0,1-1 1,0 0-1,0 0 0,1 1 0,0-1 1,1 0-1,-1 0 0,7 11 0,-3-2-28,13 34 255,15 39 144,26 116 0,-43-130-602,-4 0 0,-2 1 0,-5 1 0,-2-1 0,-9 87 0,-3-71 0,-5 0 0,-5 0 0,-53 169 0,-119 184 18,96-242-505,63-130-633,-10 20-1307,11-33-2377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5 130 8657,'-1'-3'203,"0"0"-1,0 0 1,0-1 0,1 1-1,0 0 1,-1-1 0,1 1 0,1-1-1,-1 1 1,0 0 0,1 0 0,0-1-1,-1 1 1,1 0 0,1 0-1,-1 0 1,3-6 0,-1 5 84,0 0 0,0 0 0,1 0 0,-1 0 0,1 1 0,0-1 0,0 1 0,0 0-1,1 0 1,7-4 0,-3 3-43,0 1 0,0-1 0,0 1 0,1 1 0,-1 0-1,1 0 1,-1 1 0,1 0 0,0 0 0,-1 1 0,1 0 0,10 3-1,-11-1-163,-1 0 0,0 1-1,0 0 1,0 1-1,0-1 1,0 2 0,-1-1-1,0 1 1,0 0-1,0 0 1,0 1-1,-1 0 1,0 0 0,0 1-1,-1 0 1,0 0-1,0 0 1,0 0 0,-1 1-1,0 0 1,-1 0-1,4 12 1,-1-2 32,-2 0 1,0 1-1,-1-1 0,0 1 0,-2 0 1,0 0-1,-1-1 0,-1 1 1,-5 24-1,-1-5 138,-1-1-1,-2 1 1,-27 65-1,18-58 7,9-20 548,-24 44 0,34-69-779,0 0-1,-1 1 1,1-1-1,0 0 0,0 1 1,0-1-1,0 1 1,-1-1-1,1 1 1,0-1-1,0 1 0,0-1 1,0 0-1,0 1 1,0-1-1,0 1 1,0-1-1,0 1 0,0-1 1,1 1-1,-1-1 1,0 0-1,0 1 1,0-1-1,0 1 0,1-1 1,-1 0-1,0 1 1,0-1-1,1 1 1,-1-1-1,0 0 0,1 1 1,-1-1-1,1 0 1,18 10 161,3-5-284,0-1-1,0 0 1,0-2 0,1-1-1,-1 0 1,0-2-1,1-1 1,23-4-1,11-5-899,102-19-3173,-55 12-2639,-22 6-2855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6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74 103 10817,'-17'-22'3685,"11"11"666,1 11-1951,-40 0 6362,49 0-7484,119 8-583,190-13 1,-163-1-613,204-19-3984,-236 11-1093,0-4-3970,-56 9-2960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0 16037,'-64'37'3353,"44"-22"-161,-3 12-324,6-3-499,10-12-401,-3 15-340,-3 21-324,3-5-1256,0 5-48,-1 12 0,-2 0 0,6 7 0,-3 2-1460,0 9-1812,-6 7-937,5 5-2803,11-5-6818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13273,'0'0'12893,"26"-9"-11544,1 3-397,10 3-600,30-6-772,-10 0-813,3 0-931,0-3-772,4 3-3581,-4 0-6048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7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6 12325,'-4'-1'765,"0"-1"1,-1 1-1,1 1 0,0-1 0,-1 0 1,1 1-1,-1 0 0,1 0 1,-1 0-1,1 1 0,0 0 0,-1 0 1,1 0-1,0 0 0,0 0 0,-1 1 1,1 0-1,0 0 0,-3 2 0,2 0-403,0-1-1,0 1 0,0 0 0,1 0 0,0 1 0,-1 0 0,2-1 1,-1 1-1,1 0 0,-1 1 0,1-1 0,1 1 0,-4 8 0,-5 19-352,2 0 0,2 1 0,1-1 0,1 1 0,2 0 0,1 1 0,2-1 0,6 47 0,4 25-9,-5 1 0,-4 0 0,-24 192 0,20-280-195,2 0 1,-1 0-1,2 1 1,2 19-1,-1-22-2022,-1-13-518,4-8-300,47-55-7236,-29 22-281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7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33 12021,'-37'15'2264,"44"-30"-364,6-3-339,7 12-353,0-3-160,17 9-368,20 6-260,-7 0-468,11 3-580,-1 6-900,-3 3-464,0 4-2993,-10 2-3952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8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21 11637,'-13'-6'1916,"19"-9"1925,1 36-4021,3-3-745,4-3-743,9 12-2544,-3 1-3213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67 10749,'-11'16'608,"-52"81"7768,55-83-7588,1 0-1,1 0 1,0 1-1,1-1 1,-5 21-1,6-14-358,1-1 0,2 1-1,0 0 1,1 0-1,3 27 1,-2-39-347,1 0 0,-1 0 0,2 0 1,-1 0-1,2 0 0,-1-1 0,1 0 0,0 1 0,1-1 0,-1-1 0,2 1 1,-1-1-1,1 0 0,7 8 0,-11-14-69,-1 0 0,1 0 0,-1 0 1,1 0-1,0 0 0,-1 0 0,1 0 0,0-1 1,0 1-1,-1-1 0,1 1 0,2 0 0,49 5 178,-50-6-186,-1-1 0,1 1 0,-1 0 0,1-1 0,-1 0 1,0 1-1,1-1 0,-1 0 0,0 0 0,0 0 0,1 0 0,-1-1 0,0 1 0,0-1 1,-1 1-1,1-1 0,0 0 0,0 1 0,-1-1 0,1 0 0,-1 0 0,1 0 0,-1 0 0,0-1 1,1-2-1,2-3 2,-1 0 0,-1-1 0,0 1 0,0-1 0,1-10 0,-2 5-9,-1-1 1,0 1 0,-1-1 0,-1 1 0,0-1 0,-1 1-1,0 0 1,-2 0 0,-5-14 0,-8-14 1,-36-62 0,34 72-506,-1 1 0,-46-53-1,62 79 2,0 0 0,0 1 0,-1 0 0,1 0 0,-7-3 0,-2-2-1345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650 28 13045,'-44'-23'3337,"35"19"2094,9 7-2962,2 11-1725,0-1 0,1 1 0,0-1 0,1 0 0,1 0 0,0-1 0,1 1 0,9 14 0,1 6 74,21 47-466,-3 3 0,37 140 0,-57-166-366,-4 1 0,-1 0 0,-4 0-1,-2 1 1,-4 63 0,-5-62 38,-3 1 1,-2-1-1,-3 0 1,-3-1-1,-2-1 0,-2-1 1,-38 70-1,26-66-433,-3 0 0,-47 59 0,41-68-1191,-1-2 0,-62 55 0,56-64-2236,-2-2-1,-73 42 0,7-11-8604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9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6973,'3'-3'460,"-1"1"1,1-1 0,0 0-1,-1 0 1,1-1-1,-1 1 1,0 0 0,0-1-1,-1 1 1,3-5 0,7-14 888,-6 16-858,-1 1-1,1 0 1,0 0-1,1 0 1,6-4-1,13-12 981,-23 19-1347,0-1 0,1 1 0,0 0 0,0-1 0,-1 1 0,1 0 0,0 1 0,1-1 0,-1 1 0,0-1 0,0 1 0,1 0 0,-1 0 0,1 0-1,-1 1 1,0-1 0,1 1 0,0 0 0,-1 0 0,1 0 0,-1 0 0,1 0 0,-1 1 0,1 0 0,-1 0 0,0 0 0,5 2 0,2 2 12,1 1 1,-1 0-1,0 0 0,0 2 0,-1-1 1,0 1-1,9 10 0,-7-8-52,-1 2 1,-1-1-1,0 1 1,-1 1-1,0 0 0,0 0 1,-2 1-1,1-1 1,-2 1-1,0 1 0,-1-1 1,3 18-1,-4-14-29,-1 0 0,-1 1 0,-1 0 0,-1-1 0,0 1 0,-1-1 0,-1 0 0,-1 1 1,-10 27-1,-8 6 318,-2-1 1,-3-2 0,-57 82 0,70-110-191,-2 1 46,12-17-106,0 0-1,0 0 1,0 0-1,1 1 1,-1 0-1,1 0 1,1 0-1,-1 0 1,1 0-1,0 0 1,-1 10-1,3-15-112,0 0 1,1 1-1,-1-1 0,0 0 0,1 0 1,0 1-1,-1-1 0,1 0 0,0 0 1,-1 0-1,1 0 0,0 0 0,0 0 0,0 0 1,0 0-1,0 0 0,0 0 0,0-1 1,0 1-1,0 0 0,1-1 0,-1 1 1,0-1-1,0 1 0,1-1 0,-1 1 0,0-1 1,3 0-1,45 6-465,-39-5 315,8 0-304,0-1-1,0-1 1,0 0 0,1-2-1,18-4 1,86-31-4339,-31 8-1895,-3 8-3302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0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57 115 12749,'-7'-4'903,"1"1"-1,-1 0 1,0 0 0,0 1-1,-16-4 5067,30 6-3870,331-9 3463,177-24-6736,-515 33 1173,244-24-3162,-123 11-641,-2 2-4821,-63 8-2516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17046,'0'0'9730,"2"3"-7273,3 7-1977,-1 1 0,0-1 0,-1 1 0,0 0 0,-1 0 0,0 1 0,1 21 1,-5 89-788,-14 41 159,-69 299 1,67-399-3189,-40 96 1,14-43-5253,8-2-5641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28 11105,'-2'-1'2238,"-23"-9"1701,22 9-2104,1 0-49,-3-2-1168,0 1 1,0 0-1,0 0 0,-1 1 0,1 0 1,0 0-1,-1 0 0,1 0 0,0 1 1,-11 0-1,15 1-525,0 0 1,-1 0-1,1 0 1,0 0-1,-1 0 1,1 0-1,0 0 1,0 0-1,0 1 1,0-1-1,0 0 1,0 1-1,1-1 1,-1 1-1,0-1 0,1 1 1,-1-1-1,1 1 1,-1 2-1,-1 2 285,-10 16 425,-7 13-401,1 0 1,2 1 0,2 1-1,-16 63 1,28-86-403,1 0 0,0 0 0,1 0 0,1 0 0,0 0 0,1 0 0,0 0 0,1 0 0,1-1 0,0 1 0,10 20 0,4 1 0,34 51 0,4 7 0,-49-80 0,-1-3 0,0 0 0,-2 0 0,7 19 0,-10-26 0,0 0 0,0 0 0,-1 0 0,0 0 0,1 0 0,-1 1 0,0-1 0,0 0 0,-1 0 0,1 0 0,-1 0 0,1 0 0,-1 0 0,0 0 0,0 0 0,-1-1 0,1 1 0,0 0 0,-3 3 0,-3 2-127,0-1 1,0 0-1,0-1 0,-1 0 1,0 0-1,0 0 0,-1-1 1,1-1-1,-1 1 0,0-1 1,0-1-1,-1 0 0,1 0 1,-11 1-1,18-4-347,-1 0 1,1 0 0,-1 0-1,1-1 1,-1 1 0,1-1-1,-1 0 1,1 0-1,0 0 1,-1 0 0,1 0-1,0-1 1,0 1 0,0 0-1,0-1 1,0 0-1,-2-2 1,3 3-10,1 0 0,0 0 0,-1-1 0,1 1 0,0 0 0,0-1 1,0 1-1,0 0 0,0-1 0,0 1 0,1 0 0,-1-1 0,0 1 0,1-2 0,8-28-11635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2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14 109 13145,'-13'-21'2276,"26"2"-371,0 7-417,7 0-352,1 3-120,5 3-348,28-6-356,-7 6-428,3 0-708,4 0-1040,-4 6-909,3 3-2031,11 6-3777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10525,'11'26'7000,"7"5"-4195,10 22-2350,-18-27-206,-2-1-1,0 2 1,-2-1 0,4 34-1,-8-40-175,-2-1-1,0 0 0,-1 1 0,-1-1 1,-1 0-1,-9 34 0,2-23 57,-2 0 1,-1 0-1,-1-1 0,-2-1 0,0 0 1,-2-1-1,-28 32 0,23-30 403,11-13 383,-1-1 0,-15 14 1,25-26-493,10-5-245,52-14-2285,-1-3 1,81-38 0,-99 38-2383,64-21-1,-22 18-4675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64 115 13333,'-50'-27'2588,"36"18"8069,41-3-10205,16 0-888,-6 3-404,3 3-860,1-6-416,-1-3-480,0 3-3165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31 11425,'-13'-9'4208,"10"7"-2465,-18-17 3302,17 20-3829,-5 1-813,0 1 0,0 0 0,0 0 0,1 1 0,-1 0 0,1 0-1,0 1 1,0 0 0,-12 12 0,-12 15 447,1 2 0,3 2 0,0 0 1,3 2-1,-37 70 0,54-90-850,0 0 0,1 0 0,2 1 0,-1 0 0,2 0 0,1 0 0,0 0 0,1 1 0,1-1 0,1 1 0,4 26 0,0-18 0,1 0 0,2-1 0,0 1 0,2-1 0,2-1 0,0 0 0,15 26 0,7 15 35,-31-63-69,0 1 1,-1-1 0,1 1-1,-1 0 1,0-1-1,0 1 1,-1 0 0,0-1-1,1 1 1,-1 0-1,-1 0 1,0 5 0,0-8-270,0 1 1,0-1 0,0 0 0,0 0 0,-1 0-1,1 0 1,-1 0 0,1 0 0,-1-1 0,1 1-1,-1 0 1,0-1 0,0 1 0,0-1 0,0 0-1,0 1 1,0-1 0,-3 1 0,-12-17-4549,16 14 4729,-1 1-203,1-1-1,0 0 1,0 0-1,-1 1 1,1-1 0,0 0-1,0 0 1,0-1-1,0 1 1,0 0 0,0 0-1,1 0 1,-1-1-1,0 1 1,1 0 0,-1-1-1,0 1 1,1 0-1,0-1 1,-1 1 0,1-1-1,0 1 1,0-1-1,0 1 1,0-1 0,0 1-1,0-2 1,0-31-9233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8:58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79 341 11229,'18'-142'8727,"-13"119"-7391,-4 17-968,0 0 0,0 0-1,0 0 1,0 0-1,-1 0 1,-1-7 0,-5-110 4009,6 119-3145,1 10-929,10 72 349,2 149 1,-12-164-465,-16 560 883,4 90-646,11-709-430,14 151-29,-11-133-123,1-1-1,1 0 1,1 0-1,17 39 0,-23-58 105,1-1 0,0 1-1,0-1 1,0 1 0,0-1-1,0 1 1,0-1 0,0 1-1,0-1 1,1 0 0,-1 0-1,0 0 1,1 0 0,-1 0-1,1 0 1,0 0-1,-1 0 1,1 0 0,-1-1-1,1 1 1,3 0 0,-2-1-2,0 0 0,0 0 0,-1 0 0,1-1 0,0 1 1,0-1-1,0 0 0,-1 0 0,1 0 0,0 0 0,-1 0 0,4-2 0,3-3-108,-1 0 0,0 0-1,-1 0 1,1-1 0,-1 0-1,11-15 1,-7 7-27,-1 0 0,-1-1 1,0 0-1,-1-1 0,-1 0 0,0 0 1,-2-1-1,0 0 0,0 0 0,-2 0 1,0 0-1,-2-1 0,0 1 0,0 0 1,-2-1-1,0 1 0,-2-1 0,0 1 0,-1 0 1,-7-21-1,5 23 128,0 0-1,-2 0 1,0 0 0,-1 1-1,0 1 1,-1-1 0,-13-13-1,-90-84 88,74 77 227,-60-49 285,98 83-546,-1-1 1,0 1-1,0-1 0,1 0 0,-1 1 0,1-1 0,0 0 0,-1 0 0,1 0 0,0 0 1,0 0-1,0 0 0,0 0 0,1-1 0,-1 1 0,1 0 0,-1 0 0,1-1 0,0 1 1,0 0-1,0-1 0,0 1 0,0 0 0,0-1 0,1 1 0,-1 0 0,1 0 0,-1-1 1,1 1-1,0 0 0,0 0 0,0 0 0,0 0 0,0 0 0,4-3 0,2-4-199,0 1 0,1 0 0,0 1 0,0 0 0,19-12 0,173-100-5120,-59 49-1276,-16 15-2152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3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70 10961,'13'-12'2304,"-23"0"-360,0 0 889,23 3-1865,1-3-272,13 6-444,-1 3-560,11 0-832,24 3-764,-21 3-2981,0 6-3852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86 11165,'-24'60'2517,"21"-54"-1770,0 0 0,0-1 0,-1 1 0,0-1 0,-6 7 0,-8 15 1798,13-16-1828,1 0 0,1 1 0,0-1 0,0 1 0,1 0 1,0 19-1,2-17-441,0 0 1,1 0-1,1 0 1,0 0-1,1 0 1,1-1-1,0 1 1,10 22-1,-12-32-236,0 1-1,1-1 1,-1 0 0,1 0-1,0 0 1,0 0-1,1 0 1,-1-1-1,1 1 1,0-1-1,0 0 1,0 0 0,0 0-1,0-1 1,1 0-1,-1 1 1,1-1-1,-1-1 1,1 1 0,0-1-1,0 0 1,8 1-1,-9-2-37,-1 0 0,1 0 0,-1-1 0,1 1 0,-1-1 0,1 0 1,-1 0-1,0 0 0,1-1 0,-1 1 0,0-1 0,0 0 0,0 0 0,0 0 0,0 0 0,-1 0 0,1 0 0,0-1 0,-1 1 0,0-1 0,0 0 0,0 0 0,0 0 0,0 0 0,0 0 0,-1 0 0,1-1 0,-1 1 1,0 0-1,0-1 0,1-5 0,0-6 5,1-1-1,-2 0 1,0 0 0,-1 0 0,0 0 0,-1 0 0,-6-27 0,-5-6-110,-20-52 0,18 59-120,11 33-384,-1 1-1,0 0 0,0 0 1,-1 1-1,0-1 0,0 1 1,-1 0-1,1 0 1,-2 1-1,1 0 0,-13-9 1,3 0-3579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728 27 13953,'-12'-8'1016,"0"-1"357,2-1 4092,9 12-5028,0 1 0,1-1-1,-1 0 1,1 0 0,-1 0-1,1 1 1,0-1 0,0 0-1,0 1 1,0-1-1,0 4 1,1 2 493,0 20 106,1 0 0,2 0-1,10 43 1,33 84-347,-1-8-731,-28-74 42,-4 1 0,-2 0 0,3 110 0,-15-141 0,-2 0 0,-2 0 0,-1 0 0,-3-1 0,-1 0 0,-2 0 0,-25 62 0,10-49-328,-1-1 0,-4-2 0,-1 0 0,-3-2 0,-2-2 0,-56 58 0,34-48-2347,-70 54-1,-76 34-7597,91-78-1590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0 11533,'-9'13'2126,"8"-11"-163,-4-1 33,-4 2-1472,1 1 1,-1 0-1,1 0 0,0 1 0,0 0 0,0 0 0,0 1 0,1 0 1,0 0-1,1 0 0,-1 1 0,1 0 0,-10 15 0,-9 16 1391,-31 62-1,49-86-1566,-165 340 3283,148-294-3630,2 0-1,3 1 1,3 2-1,-10 69 1,23-100 2,0-1 0,2 0 0,1 1 0,2-1 0,1 1 0,2-1 1,14 53-1,-12-61-31,2-1 0,0-1 0,1 1 1,1-1-1,1-1 0,1 0 0,1-1 1,1 0-1,0-2 0,34 32 0,-18-25-676,1-1 0,1-1 0,1-1 0,0-2 0,71 27 0,-9-13-2822,107 23-1,-39-24-3435,11-14-4301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7709,'20'-26'6859,"-18"23"-6709,0 0-1,-1 0 0,1 1 1,0-1-1,0 1 0,1-1 1,-1 1-1,0 0 0,1 0 1,0 0-1,-1 0 0,6-3 1,1 1 32,0 0 1,1 1-1,-1-1 1,1 2 0,-1 0-1,1 0 1,0 0-1,0 2 1,0-1 0,11 1-1,-15 1-133,0-1-1,-1 1 0,1 1 1,0-1-1,-1 1 0,1 0 1,-1 0-1,0 0 0,1 1 1,-1-1-1,0 1 0,0 1 1,-1-1-1,1 1 0,-1 0 1,0 0-1,7 8 0,-8-7 1,-1-1 0,1 1 0,-1-1 0,0 1 0,-1 0 0,1 0-1,-1 0 1,0 0 0,0 0 0,0 0 0,-1 8 0,-4 58 319,3-67-330,-19 127 595,10-77-211,2 1 1,0 58-1,8-111-398,0 1-1,0-1 0,0 1 1,0 0-1,1-1 0,-1 1 1,1-1-1,0 1 0,0-1 0,0 1 1,0-1-1,0 0 0,0 1 1,1-1-1,-1 0 0,1 0 1,0 0-1,-1 0 0,1 0 1,3 2-1,-1-1 0,0-1 1,0 0 0,0 0 0,1-1-1,-1 1 1,0-1 0,1 0-1,-1 0 1,1 0 0,-1-1-1,6 1 1,3-1-74,0-1 0,0 0 0,0-1 0,0 0 0,0-1 0,0 0 0,16-8 0,7-3-605,-22 9-325,1-1 0,-1-1 0,0 0 0,0-1 0,25-19 0,-17 12-4124,8 7-2928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80 8081,'-63'-8'4621,"-1"3"0,1 2 1,-65 6-1,93-1-1507,35-5-2160,9-1-310,53-13 211,248-9-235,-178 19-660,151-4-3117,-95 12-2993,-130 3 2016,-24 0-1609,-7 0-4802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14569,'-23'4'1977,"13"-3"-377,-1 1-1,0 0 0,-11 4 0,18-4-1167,1-1 0,-1 1 0,1 0-1,0 0 1,-1 0 0,1 0-1,0 1 1,0-1 0,1 1 0,-1 0-1,0 0 1,1 0 0,-3 3-1,-11 23 32,0 0-1,2 1 1,1 0-1,2 1 1,0 1-1,3 0 1,0 0-1,-5 57 1,8-14-786,4 0-1,12 127 1,0-44-6590,-4-45-1812,1-14-4833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25 13569,'0'-15'1971,"0"6"1656,-5 9-587,-14 0-1698,17 0-1153,0 0 0,0 0 0,0 0-1,0 0 1,-1 1 0,1-1 0,0 1-1,0-1 1,0 1 0,0 0 0,0 0-1,0 0 1,0 0 0,0 0-1,1 1 1,-1-1 0,0 0 0,1 1-1,-1-1 1,1 1 0,-1 0 0,1-1-1,0 1 1,-1 0 0,1 0 0,-1 3-1,-16 23 534,2 1 1,1 0-1,2 1 0,1 1 0,-12 44 1,6 0-829,-10 90 0,22-107 106,2 0 0,3 1 0,3-1 0,2 1 0,3-1 0,2 0 0,3-1 0,2 0 0,22 57 0,-26-90 0,0-1 0,1 0 0,1 0 0,1-1 0,1 0 0,25 28 0,-32-41 0,1-1 0,0-1 0,1 1 0,-1-1 0,2-1 0,-1 1 0,0-1 0,1-1 0,0 0 0,1-1 0,-1 0 0,1 0 0,-1-1 0,1 0 0,0-1 0,21 2 0,-23-4-11,1 0 1,-1 0-1,0-1 0,1-1 1,-1 1-1,0-1 0,0-1 1,0 0-1,0 0 0,0 0 1,-1-1-1,1-1 0,-1 0 1,0 0-1,-1 0 0,1-1 1,-1 0-1,0 0 0,-1-1 1,1 0-1,-1 0 0,-1-1 1,1 1-1,-1-1 0,0 0 1,-1-1-1,0 1 0,-1-1 1,1 0-1,-2 0 0,1 0 1,-1 0-1,-1 0 0,1-1 1,-2 1-1,1 0 0,-1-1 1,-1 1-1,0 0 0,-2-11 1,1 12 30,-1 0-1,0 1 1,0-1 0,0 1 0,-1-1 0,-1 1 0,1 0 0,-1 1 0,0-1 0,-1 1 0,1 0 0,-1 0-1,-1 0 1,1 1 0,-1 0 0,0 1 0,0-1 0,0 1 0,0 1 0,-10-4 0,-7-3-17,0 2 0,-1 1 0,1 1 1,-2 0-1,-31-1 0,37 5-108,0 1 0,0 1 0,0 1 0,0 1 1,0 0-1,-21 7 0,25-5-1406,1 1 0,0 1 0,0 0 0,-21 13 0,35-18 1307,1-1-1,0 0 1,0 1 0,0-1-1,0 0 1,-1 1-1,1-1 1,0 0 0,0 1-1,0-1 1,0 1 0,0-1-1,0 0 1,0 1-1,0-1 1,0 1 0,0-1-1,0 0 1,0 1-1,0-1 1,0 1 0,0-1-1,1 0 1,-1 1-1,0-1 1,0 0 0,0 1-1,1-1 1,-1 0-1,0 1 1,0-1 0,1 1-1,8 10-3219,21 15-7901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73 14881,'-108'53'8098,"104"-50"-7651,0-1-1,0 1 1,0 0 0,0 1-1,1-1 1,0 1 0,-1-1 0,1 1-1,1 0 1,-4 5 0,2-3-207,1 1 0,0-1 0,0 1 1,1 0-1,-1-1 0,2 1 0,-1 0 0,1 0 0,0 1 1,0-1-1,1 7 0,1-3-150,0 0 1,1-1-1,0 1 1,1-1-1,1 1 0,-1-1 1,2 0-1,-1 0 1,1-1-1,1 0 1,0 1-1,0-2 0,1 1 1,0-1-1,0 0 1,1 0-1,0-1 1,0 0-1,1-1 0,0 0 1,16 9-1,-7-6-214,1 0 0,0-2 0,0 0-1,1-1 1,0-1 0,35 4 0,-43-7 61,0-2 0,0 0 0,0 0 0,-1-1 0,1 0 0,0-1 0,0 0 0,-1-1 0,1-1 0,-1 0 0,0 0 0,19-11 0,-26 13 55,-1 0 1,0-1-1,0 1 0,0-1 0,0 1 1,-1-1-1,1 0 0,-1 0 0,1 0 0,-1 0 1,0-1-1,0 1 0,-1 0 0,1-1 1,-1 0-1,3-6 0,-3 4-2,-1 0 1,1-1-1,-1 1 1,0 0-1,0 0 1,-1 0-1,0 0 0,0 0 1,-4-11-1,0 2 3,-2 0 0,1 1-1,-2-1 1,0 2 0,-1-1 0,0 1-1,-15-16 1,9 13 25,-1 2-1,0 0 1,-1 1-1,-35-21 1,-78-30-53,21 12-937,105 50 669,1 0-1,-1 0 0,0 0 0,0 1 0,0 0 1,0 0-1,0 0 0,-8-1 0,-6 2-4153,13 0 2592,11 21-15966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1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41 305 16325,'-41'-18'3461,"45"-3"-305,-1 6 1861,0-12-3257,1-1-356,12 10-324,25-12-592,-1 12-668,10-3-644,14-3-916,-1-3-504,1 3-873,3 3 245,7 11-3549,-1 7-5888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0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562 773 10185,'0'0'2255,"1"-3"-224,2-2-1123,-1 1 0,-1-1 1,1 0-1,-1 0 0,0 0 0,0-1 1,0-5-1,-6-25 973,2 29-1594,-5-28 1072,-2 20-1040,-5-4 86,11 11-351,1-1 1,0 1 0,1-1 0,-1 0 0,2 0-1,-1 0 1,1 0 0,1 0 0,0 0-1,0-1 1,1 1 0,0 0 0,2-10-1,19-62 54,4-24-19,-25 104-89,-1-1-1,1 1 0,-1 0 1,0 0-1,0 0 1,0 0-1,0-1 1,1 1-1,-2 0 1,1 0-1,0 0 0,0-1 1,0 1-1,0 0 1,-1 0-1,1 0 1,-1 0-1,1 0 1,-1-1-1,1 1 0,-1 0 1,1 0-1,-1 0 1,0 0-1,0 1 1,0-1-1,1 0 1,-1 0-1,0 0 1,0 1-1,0-1 0,0 0 1,0 1-1,0-1 1,-1 1-1,1-1 1,0 1-1,0 0 1,0-1-1,0 1 0,-3 0 1,-2 0 21,-1 0 1,0 0-1,0 1 1,0 0-1,-12 4 0,10-3 5,-16 5 29,1 1 0,-1 1-1,1 1 1,1 1-1,0 1 1,0 2 0,2 0-1,-1 1 1,2 1-1,-27 26 1,22-16-39,1 1 0,1 1 0,1 1 0,2 1 1,1 0-1,-29 65 0,43-84-84,1 1 1,0 1-1,1-1 0,0 0 1,1 1-1,1-1 1,-1 25-1,2-34 18,0 1-1,0-1 1,0 1-1,1-1 1,0 0 0,-1 1-1,1-1 1,0 0 0,0 0-1,1 1 1,-1-1 0,1 0-1,-1 0 1,1-1 0,0 1-1,0 0 1,0 0-1,0-1 1,1 0 0,-1 1-1,1-1 1,0 0 0,-1 0-1,1 0 1,0-1 0,0 1-1,0 0 1,0-1-1,1 0 1,-1 0 0,0 0-1,0 0 1,1-1 0,4 1-1,6 0-66,0-1-1,0-1 1,0 0-1,0-1 1,0-1-1,0 0 0,-1 0 1,26-12-1,5-5-162,54-34-1,-62 32 153,1 2 0,44-17 0,-62 32 124,0 1 0,0 1 1,0 0-1,1 2 0,-1 0 0,0 1 0,1 1 1,-1 1-1,20 4 0,-12-2 19,0-2-1,0 0 1,32-3-1,-11-4-27,-8 2 13,0-1 0,0-3 0,0-1 0,51-17 0,-37 4-27,-1-2 0,-1-2 0,53-35-1,-86 48 3,10-6-59,-2 0 0,0-2 0,44-42-1,-57 46 54,-2 4-14,-1-1 1,0 0 0,-1-1 0,12-20 0,-18 26 25,0 0 1,0 0 0,0 0 0,-1 0-1,0 0 1,-1-1 0,0 0 0,0 1-1,-1-1 1,0 0 0,0 0 0,-2-10-1,0 16 15,-1 1-1,0 0 0,1 0 0,-1 0 1,0 1-1,-1-1 0,1 0 0,0 1 1,0-1-1,-1 1 0,1 0 0,0 0 0,-6-2 1,4 2 2,-1 1 1,0 0-1,0 0 1,1 0-1,-1 0 1,0 1-1,0-1 1,1 1-1,-1 1 0,0-1 1,1 1-1,-1-1 1,1 1-1,0 1 1,0-1-1,0 0 1,0 1-1,0 0 1,-4 4-1,-3 2 21,1 0 0,0 1 0,0 1 0,-15 22 0,25-33-19,0 1 1,0 0 0,0-1-1,0 1 1,0 0 0,0 0 0,0-1-1,0 1 1,0 0 0,0 0-1,0-1 1,0 1 0,0 0-1,1 0 1,-1-1 0,0 1-1,1 0 1,-1-1 0,0 1-1,1 0 1,1 2 1,-2 0 2,1-1 1,0 0-1,0 1 1,0-1-1,0 0 1,1 1-1,-1-1 0,1 0 1,-1 0-1,1 0 1,0 0-1,0-1 1,-1 1-1,1 0 1,0-1-1,4 3 1,-4-3-15,3 0 14,40 2 12,-35-2-6,-1 0 0,0 1-1,1 0 1,-1 1 0,0-1 0,0 2 0,0 0 0,-1 0 0,1 0 0,-1 1 0,0 0 0,0 1 0,-1 0-1,1 0 1,7 9 0,5 9 19,0 0-1,-2 2 0,20 34 0,-37-58-27,15 27-9,-1 2 0,-1 0 0,-2 0 0,-1 1 0,-2 1-1,-1 0 1,-1 0 0,-2 1 0,-1-1 0,-2 1-1,-1 0 1,-2 0 0,-1-1 0,-2 1 0,-1 0-1,-2-1 1,-11 35 0,13-53 89,0 0 0,-1 0 1,-1-1-1,0 0 0,-1-1 0,-12 17 0,18-27 82,0-3-147,1 0-1,0 0 0,0 0 0,-1 0 1,1 0-1,0 0 0,0-1 0,-1 1 0,1 0 1,0-1-1,0 1 0,0-1 0,0 1 1,0-1-1,0 1 0,-1-1 0,1 0 0,1 1 1,-1-1-1,0 0 0,0 0 0,0 0 1,0 0-1,0-1 0,0 0-1,0 0 0,1 0 0,-1-1 0,1 1 0,-1 0 0,1 0-1,0 0 1,0 0 0,0 0 0,0 0 0,0 0 0,1-1 0,0-1 0,2-8 26,1 0 0,1 0 1,10-20-1,-15 32-40,35-60 41,2 1 0,53-62 1,6-8-234,-94 126 183,115-186-335,-100 154 286,-1-1 1,-2-1-1,-2 0 1,10-49-1,6-57-96,-24 120 168,0 0 0,-2 0 0,-1 0 1,-2-38-1,0 50-1,1 8 11,0 0 1,0 0 0,-1 0-1,1 1 1,-1-1-1,0 0 1,0 1-1,0-1 1,0 1 0,0-1-1,0 1 1,-1-1-1,-2-3 1,3 5 12,0 1 0,0-1-1,0 0 1,-1 0 0,1 1 0,0-1 0,0 1 0,0-1-1,-1 1 1,1-1 0,0 1 0,-1 0 0,1 0 0,0-1-1,-1 1 1,1 0 0,0 0 0,-1 0 0,1 1 0,0-1-1,-1 0 1,1 0 0,0 1 0,-1-1 0,1 1 0,0-1-1,0 1 1,-1-1 0,1 1 0,0 0 0,-2 1 0,-6 5 145,0-1 0,1 2 0,0-1 0,0 1 0,1 0 0,0 0 0,0 1 0,1 0 0,0 1 1,0-1-1,1 1 0,1 0 0,0 0 0,-4 12 0,5-10-88,-1 1 1,2-1-1,0 1 1,0 0-1,1-1 1,1 1-1,0 0 0,1 0 1,0 0-1,1-1 1,0 1-1,5 14 1,-3-17-153,0-1 1,1 0 0,0 0-1,0-1 1,1 1 0,0-1-1,1 0 1,-1-1 0,2 1-1,-1-2 1,1 1 0,0-1-1,0 0 1,0 0 0,1-1-1,15 6 1,-2-1-611,0-2 0,0-1 0,1-1 0,0-1 0,0 0 0,25 0 0,-13-3-1955,53-4 1,-4-5-3889,-11 0-2029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15 18062,'-5'-4'1166,"-13"-7"6683,3 27-2978,8-7-4235,2-3-590,-11 9 5,2 1-1,-14 19 0,23-29-51,1 1 0,0 1-1,0-1 1,1 0-1,0 1 1,0 0-1,1 0 1,0 0-1,-1 9 1,-2 25 1,0 79 0,6-103 0,1 0 0,0 0 0,1 0 0,1 0 0,1-1 0,0 0 0,10 22 0,-1-4 0,-14-34 0,0-1 0,1 1 0,-1-1 0,0 1 0,0-1 0,0 1 0,1-1 0,-1 1 0,0-1 0,0 0 0,1 1 0,-1-1 0,0 1 0,1-1 0,-1 0 0,1 1 0,-1-1 0,0 0 0,1 0 0,-1 1 0,1-1 0,-1 0 0,1 0 0,0 0 0,0 1 0,1-1 0,0 0 0,0-1 0,0 1 0,0 0 0,0 0 0,-1-1 0,1 1 0,0-1 0,0 0 0,-1 1 0,1-1 0,0 0 0,-1 0 0,1 0 0,-1 0 0,1 0 0,-1-1 0,0 1 0,2-2 0,23-36 0,-10 13 0,-5 9 0,-11 12 0,0 4 0,0 0 0,0 0 0,0 0 0,0 0 0,0 0 0,0 0 0,0 0 0,0 0 0,0 0 0,0 0 0,0 0 0,1 0 0,-1 0 0,0 0 0,1 0 0,-1 0 0,1 0 0,-1 0 0,1 0 0,-1 1 0,1-1 0,1-1 0,7-11 0,-9 13 0,0 0 0,-1 0 0,1 0 0,0 0 0,-1 0 0,1 0 0,0 1 0,-1-1 0,1 0 0,0 0 0,-1 0 0,1 0 0,0 0 0,-1-1 0,1 1 0,0 0 0,0 0 0,-1 0 0,1 0 0,0 0 0,-1 0 0,1 0 0,0-1 0,0 1 0,-1 0 0,1 0 0,0 0 0,0-1 0,-1 1 0,1 0 0,0 0 0,0-1 0,0 1 0,-1 0 0,1 0 0,0-1 0,0 1 0,0 0 0,0-1 0,0 1 0,0 0 0,0-1 0,0 1 0,0 0 0,0 0 0,0-1 0,0 1 0,0 0 0,0-1 0,0 1 0,0 0 0,0-1 0,0 1 0,0 0 0,0-1 0,0 1 0,0 0 0,1 0 0,-1-1 0,0 1 0,0 0 0,0 0 0,1-1 0,-1 1 0,0 0 0,0 0 0,0-1 0,1 1 0,-24 3 0,13 2 0,1 1 0,-1 0 0,1 0 0,1 1 0,-1 0 0,1 0 0,0 1 0,1 0 0,-10 13 0,5-7 0,0-1 0,0 1 0,2 1 0,0-1 0,0 1 0,1 1 0,1 0 0,1 0 0,0 1 0,1 0 0,1 0 0,0 0 0,2 1 0,0-1 0,1 1 0,0 0 0,2 0 0,0-1 0,1 1 0,0 0 0,8 32 0,-5-38 0,0 1 0,0-1 0,2-1 0,-1 1 0,1-1 0,1 0 0,0 0 0,0 0 0,10 8 0,11 12 0,47 38 0,-8-9 0,15 20 0,-80-78 0,0 0 0,0 0 0,-1 0 0,1 0 0,0 0 0,-1 0 0,1 1 0,-1-1 0,0 0 0,0 1 0,0-1 0,0 1 0,0 0 0,0-1 0,-1 1 0,1 0 0,-1-1 0,0 1 0,0 0 0,0-1 0,0 1 0,0 0 0,-1-1 0,1 1 0,-1 0 0,0-1 0,1 1 0,-1-1 0,0 1 0,-1-1 0,1 1 0,0-1 0,-1 0 0,1 1 0,-1-1 0,0 0 0,0 0 0,0 0 0,-3 2 0,-5 5 0,0-1 0,-1 0 0,0 0 0,-1-1 0,1 0 0,-20 7 0,5-4-9,-1-2 0,0-1 0,0 0 0,0-3 0,-1 0 0,-44 0 0,68-4-260,0 0 1,1 0-1,-1 0 1,0-1 0,0 0-1,1 0 1,-1 0 0,0 0-1,1 0 1,-1-1-1,1 1 1,0-1 0,-1 0-1,1 0 1,0-1-1,-4-3 1,4 3-343,1 0-1,-1 0 0,1-1 1,0 1-1,0-1 1,0 1-1,1-1 1,-1 0-1,1 0 1,0 0-1,0 1 1,0-1-1,0 0 1,1-1-1,0 1 1,0 0-1,0 0 1,0 0-1,0 0 1,2-7-1,0 7-756,-1 1 0,1-1-1,-1 0 1,1 1 0,0-1-1,1 1 1,-1 0 0,5-5-1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10 151 15225,'-10'-18'9313,"14"0"-7953,-1-3-332,24 12-251,26-12-393,-6 9-608,7 0-757,3 0-495,0 2-824,-7-2-708,0 6-2961,0 12-5176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95 185 13781,'-32'81'4337,"-2"5"1050,32-77-5040,0 0 0,1 0 0,0 1 0,1-1 0,0 0 0,0 0 1,1 1-1,0-1 0,1 0 0,-1 0 0,2 0 0,5 15 0,-3-13-208,0 0-1,1 0 0,0-1 1,1 0-1,0 0 0,1-1 1,0 0-1,0 0 0,1-1 1,0 0-1,0 0 0,1-1 1,0-1-1,0 1 0,14 5 1,-16-8-138,1-1 1,-1 1-1,0-2 1,1 1-1,0-1 1,-1-1-1,1 1 1,0-2-1,0 1 1,0-1-1,0 0 1,0-1-1,0 0 1,-1-1-1,1 1 1,0-2-1,-1 1 1,1-1 0,-1-1-1,0 1 1,9-6-1,-12 5-6,0 1 0,0-1 0,0 0 0,-1 0 0,1 0 0,-1-1 1,0 0-1,-1 1 0,1-1 0,-1-1 0,0 1 0,0 0 0,0-1 0,2-7 0,-3 4 1,0 1 0,-1-1 0,0 1 0,0-1 0,0 0 0,-1 0 0,-1 1 0,0-1 0,-2-10 0,-1 0 2,-2 0 0,0 0 0,-1 1 1,-1 0-1,0 0 0,-2 0 0,0 1 0,-14-18 0,5 13 30,0 0-1,-2 2 1,0 0-1,-30-21 1,-103-60-1716,132 87 155,-29-16-6872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771 0 18606,'0'0'5580,"0"5"-2953,1 7-1728,0 1 0,1-1 0,0 1 0,1-1 0,7 20 0,32 66-313,-11-28-612,-2 14 26,-3 1 0,-4 1 0,-4 1 0,-3 1 0,5 156 0,-22-7 0,-2-193 0,-2-1 0,-1 0 0,-19 59 0,10-56-49,-2-1-1,-2-1 1,-2 0 0,-2-2 0,-1 0-1,-3-2 1,-1-1 0,-1-1-1,-3-2 1,-36 32 0,28-32-1228,-1-3-1,-1-1 1,-2-3 0,-1-1 0,-61 26 0,-106 31-9497,117-48-30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1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3 12049,'-3'-1'240,"0"1"1,0-1-1,-1 1 0,1 0 1,0 0-1,0 0 1,-1 0-1,1 0 0,0 1 1,0-1-1,0 1 0,0 0 1,0 0-1,0 0 0,0 0 1,0 1-1,0-1 0,0 1 1,0-1-1,1 1 0,-1 0 1,1 0-1,-1 1 0,1-1 1,0 0-1,0 1 0,0-1 1,-3 6-1,-5 8 929,1 1 1,0 0-1,1 0 1,1 0-1,1 1 0,-6 25 1,4-17-388,-17 67 1658,-25 188 1,23 100-2542,25-307 102,3 0 0,3 0 0,4-1 1,2 0-1,38 132 0,-35-166-8,1 0 1,2-2-1,2 0 1,1-1-1,2 0 1,1-2-1,1-1 1,3 0-1,0-2 1,2-1-1,1-1 1,37 28-1,-23-27-615,0-3-1,1-1 1,2-2-1,0-2 1,2-2 0,56 16-1,-16-12-3697,2-4-1,148 13 1,-40-19-8067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83 164 8657,'-8'-8'1964,"-1"1"1,1 0-1,-14-8 1,22 15-1931,0 0 0,-1 0 0,1 0 0,0 0 1,0 0-1,0 0 0,0-1 0,-1 1 0,1 0 0,0 0 0,0 0 0,0 0 1,0 0-1,0 0 0,0-1 0,-1 1 0,1 0 0,0 0 0,0 0 1,0 0-1,0 0 0,0-1 0,0 1 0,0 0 0,0 0 0,0 0 0,0-1 1,0 1-1,0 0 0,0 0 0,0 0 0,0 0 0,0-1 0,0 1 1,0 0-1,0 0 0,0 0 0,0-1 0,0 1 0,0 0 0,1-9 493,1 0-1,0 0 1,1 0 0,-1 1-1,8-15 1,-9 20-422,1 0 1,0-1-1,0 1 1,0 0-1,1 0 1,-1 0-1,1 0 0,0 1 1,0-1-1,-1 1 1,2 0-1,-1 0 1,0 0-1,0 0 1,1 0-1,-1 0 1,6-1-1,-4 2-35,0-1 1,-1 1-1,1 0 1,0 0-1,0 1 0,1-1 1,-1 1-1,0 0 0,0 0 1,0 1-1,0 0 1,0 0-1,0 0 0,6 2 1,-7-1-28,-1 1 1,0-1 0,0 1 0,0-1 0,0 1 0,0 0-1,0 0 1,-1 1 0,1-1 0,-1 0 0,0 1 0,0-1-1,0 1 1,0 0 0,-1 0 0,0 0 0,0-1-1,2 8 1,0 4 90,-1 1-1,0 0 1,-1 0 0,0 0-1,-1 0 1,-1 1-1,-1-1 1,0-1-1,-1 1 1,-1 0 0,-11 29-1,-7 7 205,-2-1-1,-34 52 1,5-10 116,44-76-409,0-2 62,1 0 1,1 1-1,0 0 1,1 0-1,-4 22 1,9-34-93,0-1 1,1 1-1,-1-1 1,1 1-1,0 0 0,1-1 1,-1 1-1,0-1 1,1 1-1,0-1 1,0 1-1,0-1 1,0 1-1,1-1 0,-1 0 1,1 1-1,0-1 1,0 0-1,0 0 1,0 0-1,0-1 1,1 1-1,0 0 0,-1-1 1,1 0-1,0 0 1,0 0-1,0 0 1,0 0-1,0 0 1,4 1-1,16 6-395,0-1 0,1-1 0,0-1 0,0 0 0,0-2 0,0-1 0,33-1 0,174-13-6805,-196 7 5394,31-1-3753,-3 1-3026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821 115 5713,'1'-4'276,"6"-17"1271,-7 20-1467,0 1-1,0-1 1,0 1 0,0-1-1,0 1 1,0-1 0,0 1-1,0-1 1,0 1 0,0-1-1,-1 1 1,1-1 0,0 1-1,0-1 1,-1 1-1,1-1 1,0 1 0,0 0-1,-1-1 1,1 1 0,0-1-1,-1 1 1,1 0 0,-1-1-1,1 1 1,0 0 0,-1 0-1,1-1 1,-1 1 0,1 0-1,-2-1 1,2 1 103,0-1 1,-1 0-1,1 0 0,0 0 1,0 0-1,-1 0 1,1 0-1,0 0 0,0 0 1,0 1-1,0-1 1,0 0-1,1 0 0,-1 0 1,0 0-1,0 0 1,1 0-1,0-1 0,-1 1 227,0-5 642,0 1 0,0-1-1,0 1 1,-1-1-1,0 1 1,-1-7 0,0 3-840,1 6 2259,-3 4-1301,-1 0-931,1 0 0,-1 1 0,0 0 1,1 0-1,-1 0 0,1 0 0,-1 0 1,1 1-1,0 0 0,-5 4 0,4-1 31,-1 1-1,2-1 1,-1 1-1,1 0 1,0 0 0,-5 13-1,-42 115 1705,12-28-1050,19-56-854,-176 499 17,192-535-87,0 0 0,1 0 0,1 0 0,1 0 0,0 1 0,1-1 0,0 0 0,4 19 0,-2-24 0,1 0 0,-1 0 0,2-1 0,0 1 0,0-1 0,0 0 0,1 0 0,1 0 0,-1-1 0,2 1 0,-1-1 0,1-1 0,11 10 0,27 20-46,3-3-1,1-2 1,87 43 0,-69-40-682,87 60 1,-151-92 708,7 4-92,1 1 1,-2 0-1,17 17 0,-24-22 92,0 0-1,0-1 1,0 1-1,0 0 1,-1 0-1,1 0 0,-1 0 1,1 1-1,-1-1 1,0 0-1,-1 1 1,1-1-1,0 0 0,-1 1 1,0-1-1,0 1 1,0-1-1,0 1 1,-1 4-1,-1-1 24,-1-1-1,1 1 1,-1-1-1,0 0 0,-1 0 1,0 0-1,0 0 1,0 0-1,0-1 1,-1 0-1,0 0 1,0 0-1,-1-1 1,1 0-1,-1 1 1,0-2-1,0 1 1,-12 4-1,-8 3 41,1-1 0,-2-1 0,-41 8-1,-24 0-20,0-3-1,-1-5 0,-185-5 1,258-5-522,0-1 1,0-1 0,0-1-1,1-1 1,-35-13-1,45 14-225,1 0-1,0-1 0,0 0 1,0 0-1,0 0 1,-8-10-1,11 11-142,1 0-1,0-1 1,1 0 0,-1 0-1,1 0 1,0 0 0,0 0-1,1-1 1,0 1 0,-3-11-1,1-28-9149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3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0 320 11213,'2'-3'439,"0"0"1,0 0-1,0 0 0,-1 0 0,1 0 0,-1-1 1,0 1-1,0-1 0,1-3 0,7-19 1353,-2 16-1313,0 1 1,0 0 0,1 0-1,0 0 1,1 1-1,0 0 1,0 1-1,1 0 1,17-10-1,11-2 177,53-21-1,-67 31-424,49-17-943,126-27-1,-142 39-1816,-28 10 591,10 5-6194,-18 4 1406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98 164 12821,'-61'-2'5983,"25"1"1158,55-8-3680,10 1-2706,-1 1 0,1 2 0,51-4 0,-1 1-493,1018-106-6918,-943 114 3993,-207 17-3095,6-9 159,-5 0-3429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15841,'0'0'11724,"-2"4"-9255,-4 18-2093,1 1 0,1-1-1,1 1 1,1 0 0,1 0 0,2 27 0,-2 23-274,-53 404-98,28-280-491,4-50-4362,1-9-5796,13-49-3161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1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38 6533,'-7'-21'11505,"4"22"-10794,-19 11 3089,36-16-3194,13-3-545,1 1-1,-1 1 0,1 1 1,1 2-1,-1 0 0,54 6 0,-66-2-58,1 1-1,-1 1 1,0 1-1,0 1 1,0 0-1,0 0 1,-1 2-1,-1 0 0,1 1 1,-1 0-1,23 20 1,-20-13 0,0 1 0,-2 0 0,0 1-1,-1 0 1,0 1 0,-2 1 0,0 0 0,9 24 0,-16-33 14,3 4-10,-2-1 1,0 1-1,0 1 0,-1-1 0,-1 1 1,-1-1-1,0 1 0,-1 0 1,-1 28-1,-3-16 27,-1-1 0,-2 0 0,-1-1 0,-12 36 0,2-21 25,6-15-41,0-1 0,-2-1 0,-19 32 0,22-40-11,1 2 0,-12 32 0,15-35-134,4-12-70,19-31-11967,-3 16 3640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284 177 11445,'1'-2'487,"0"-1"-1,0 0 1,0 0-1,0 0 1,-1 0-1,0 0 1,1 0-1,-1 0 1,0 0-1,0 0 1,-1 0-1,1 0 1,0 0 0,-1 0-1,0 0 1,0 0-1,0 0 1,0 0-1,-3-4 1,-5-20 3183,9 24-3338,0 1 1,0-1-1,0 0 0,0 0 0,0 1 0,1-1 0,-1 0 1,1 1-1,1-4 0,0 0 373,-2 3 497,1 0-60,9-27 319,-4 15-1372,-59 82-89,-7 5 0,27-34 0,1 1 0,-33 55 0,58-81 0,0 0 0,0 0 0,2 0 0,-1 1 0,2 0 0,0 0 0,1 0 0,0 1 0,1-1 0,0 1 0,1-1 0,2 20 0,0-23 0,0 1 0,1-1 0,0 0 0,1 0 0,0 0 0,1-1 0,0 1 0,0-1 0,1 0 0,1 0 0,0 0 0,0-1 0,13 15 0,9 4 0,0-2 0,1-1 0,49 31 0,103 49 0,3 3 0,-172-100 0,0 0 0,-1 0 0,0 1 0,-1 1 0,0 0 0,17 21 0,-26-28 0,1-1 0,-1 1 0,0-1 0,0 1 0,0 0 0,0-1 0,0 1 0,0 0 0,-1 0 0,1 0 0,-1-1 0,0 1 0,0 0 0,0 0 0,0 0 0,0 0 0,-1-1 0,1 1 0,-1 0 0,0 0 0,0-1 0,0 1 0,0 0 0,0-1 0,-1 1 0,1-1 0,-4 4 0,0 1 0,0-1 0,-1 0 0,0 0 0,0-1 0,0 0 0,-1 0 0,0 0 0,-8 4 0,-29 11 0,-1-2 0,0-1 0,-1-3 0,-1-2 0,-62 9 0,107-21-156,0 1-1,0-1 1,0 0 0,-1 0 0,1 0-1,0 0 1,0 0 0,0 0 0,0 0-1,0 0 1,0-1 0,0 1 0,0-1-1,0 0 1,0 1 0,1-1 0,-1 0-1,0 0 1,0 0 0,0 0 0,1-1-1,-1 1 1,1 0 0,-1-1 0,1 1-1,0-1 1,-1 0 0,1 1 0,0-1-1,0 0 1,0 0 0,-1-2 0,1 0-326,0-1 1,0 1-1,0-1 1,0 1-1,1-1 1,0 1-1,0-1 1,0 1-1,1-1 1,-1 0-1,1 1 1,2-7-1,-1 5-669,1 1-1,-1-1 0,1 1 1,0 0-1,6-8 0,26-31-10305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27 145 13981,'-26'-15'2881,"39"6"1395,0-3-2708,21-6-328,3 6-240,10 0-340,13 3-748,14 3-456,-1-10-672,4 1-964,0 3-1260,7 3-1961,3 9-4352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2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14285,'-48'11'2524,"36"-8"-890,1 1 0,-1 1 0,1 0 0,-1 1 0,2 0 1,-1 0-1,-10 9 0,-8 14 87,19-16-1637,0 1 1,0 1-1,2 0 1,0 0-1,1 0 0,0 1 1,1 0-1,1 1 1,0-1-1,2 1 0,0 0 1,0 0-1,2 0 1,0 25-1,2-15-95,1-1-1,2 0 1,0 0 0,2 0-1,1-1 1,1 0 0,0 0-1,22 41 1,-6-24 11,1-1 0,49 61 0,-55-79 0,2 0 0,1-2 0,0 0 0,1-2 0,34 22 0,-25-20 0,-13-8 0,0-1 0,1-1 0,38 17 0,-38-24 0,-19-4 0,0 0 0,0 1 0,-1-1 0,1 0 0,0 0 0,0 1 0,-1-1 0,1 0 0,0 0 0,0 0 0,0 0 0,0 0 0,-1 0 0,1 0 0,0-1 0,0 1 0,-1 0 0,1 0 0,0-1 0,0 1 0,-1 0 0,1-1 0,0 1 0,0 0 0,-1-1 0,1 1 0,1-2 0,-7-8 0,5 9 0,-4-6 0,0 0 0,-1 0 0,0 1 0,0-1 0,0 1 0,-1 0 0,0 0 0,0 1 0,-12-9 0,-73-40 0,50 31 0,-137-62 1123,105 52-4831,2-1-10269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0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85 6981,'1'-1'67,"-1"1"0,1-1 0,-1 0 0,1 1 0,-1-1 1,0 1-1,1-1 0,-1 0 0,0 1 0,1-1 0,-1 0 0,0 1 1,0-1-1,0 0 0,0 0 0,1 1 0,-1-1 0,0 0 0,0 0 1,0 1-1,-1-1 0,1 0 0,0 0 0,0 1 0,0-1 0,0 0 1,-1 1-1,1-1 0,0 0 0,-1 1 0,1-1 0,0 0 0,-1 1 1,1-1-1,-1 1 0,1-1 0,-1 1 0,1-1 0,-1 1 0,0-1 1,1 1-1,-2-1 0,0 0 262,1 0-1,-1-1 1,1 1 0,-1 0 0,1 0-1,0-1 1,0 1 0,0-1-1,-1 1 1,0-4 0,-9-22 2886,9 15 1021,-2 13-2760,-3 2-1126,1-1-1,0 1 1,0 1-1,0-1 0,0 1 1,1 0-1,-1 0 1,1 1-1,0 0 0,0 0 1,1 0-1,-1 0 0,1 1 1,1-1-1,-1 1 1,1 0-1,-5 10 0,-5 16 746,0 0-1,-9 42 0,17-58-796,-41 151-34,-45 328 1,81-401-272,5 1-1,4-1 1,4 1 0,4-1 0,22 107 0,-17-146 7,3-1 0,1 0 0,3-2 0,3 0 0,2-1 0,1-1 0,3-2 0,47 62 0,-52-83-143,2-1 1,0-1-1,2-1 0,1-1 0,1-2 1,0-1-1,2-1 0,0-1 0,38 14 1,1-4-1934,2-3 0,1-3 0,95 16 0,11-12-5491,12-14-4918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55 217 11753,'-34'-39'2820,"41"27"5237,-21 0-6269,1 6 716,33-9-1651,14-6-329,2 6-464,15-4-924,6 1-397,10 3-775,6-3-664,4 3-3657,0 3-5800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1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14 13881,'-5'-2'322,"0"0"0,0 0 0,0 0 0,0 0 0,0 1 0,0 0 0,-1 0 1,1 1-1,0 0 0,-1 0 0,1 0 0,-1 0 0,1 1 0,0 0 0,0 0 0,-8 2 0,-21 10 2018,14-6-836,-1 1-1,1 1 0,1 0 0,-22 15 0,26-13-934,0 1 0,1 0 1,0 1-1,1 0 0,-14 18 0,22-24-558,0 0 0,0 1-1,0 0 1,1 0 0,0 0 0,1 0-1,0 0 1,0 1 0,1-1 0,0 1-1,0 0 1,0 16 0,3-9-11,0 0 0,1 0 0,1 0 0,0 0 0,1-1 0,1 1 0,9 19 0,7 10 0,30 44 0,-26-47 0,25 56 0,-40-75 7,-2 1 0,0 0 0,-2 0 0,0 0-1,3 42 1,-8-51-722,-1 0-1,-1 1 0,-3 20 0,2-29-98,0-1 0,0 0-1,-1 1 1,1-1 0,-1 0 0,-5 7-1,2-3-1282,-9-4-5744,12-6 5974,-11 6-7589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10585,'30'-63'1924,"-17"36"-508,1 2-100,13-5-248,-1 15-239,4 3-497,11 3-736,9 0-645,0 6-727,7 6-2324,7 6-3057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11501,'-40'52'9713,"10"4"-3432,22-37-5261,1 0-1,1 0 1,1 1 0,-4 26 0,6-20-999,2 0 1,0 1 0,2-1-1,1 0 1,0 0 0,2 0-1,14 47 1,-8-44-22,0 0 0,2 0 0,2-1 0,22 36 0,-26-49 0,1 0 0,0 0 0,2-1 0,-1 0 0,2-1 0,0-1 0,0 0 0,26 16 0,-31-24 0,-1 1 0,1-1 0,0-1 0,0 0 0,1 0 0,-1-1 0,0 0 0,1 0 0,0-1 0,-1-1 0,16 0 0,-19 0 0,-1-1 0,0 1 0,0-1 0,0-1 0,0 1 0,0-1 0,0 1 0,0-1 0,-1-1 0,1 1 0,-1-1 0,1 0 0,-1 0 0,0 0 0,0 0 0,0-1 0,-1 0 0,1 0 0,-1 0 0,0 0 0,0 0 0,0 0 0,2-7 0,2-5 0,-1 0 0,-1 0 0,-1-1 0,0 1 0,-1-1 0,-1 0 0,-1 0 0,0 0 0,-1 0 0,-1 0 0,-1 0 0,0 0 0,-1 0 0,-1 0 0,-10-27 0,6 22 0,-2 0 0,0 1 0,-1 0 0,-1 1 0,-1 1 0,-1 0 0,-1 1 0,0 0 0,-2 1 0,0 1 0,-20-15 0,-75-45-246,34 34-2798,71 39 2022,-1 0-1,0 1 0,0 0 0,1 0 1,-1 0-1,0 1 0,-15 0 0,-9 4-7149,15 3-1967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1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15 13717,'0'-1'109,"0"1"0,0 0 0,0-1 0,1 1 0,-1-1 0,0 1-1,0 0 1,0-1 0,0 1 0,0-1 0,0 1 0,0-1 0,0 1 0,0 0 0,0-1 0,0 1-1,0-1 1,0 1 0,0-1 0,0 1 0,0 0 0,-1-1 0,1 1 0,0-1 0,0 1-1,0 0 1,-1-1 0,1 1 0,0 0 0,-1-1 0,1 1 0,0 0 0,0 0 0,-1-1-1,1 1 1,-1-1 0,-15 6 3519,8-2-2264,8-3-1305,0 0 0,0 0 0,0 0 0,-1 0 0,1 0 0,0 0 0,0 0 0,0 0 0,0 1 0,0-1 0,-1 0 0,1 0 0,0 0 0,0 0 1,0 0-1,0 0 0,0 1 0,0-1 0,0 0 0,-1 0 0,1 0 0,0 0 0,0 1 0,0-1 0,0 0 0,0 0 0,0 0 0,0 0 0,0 1 0,0-1 0,0 0 0,0 0 0,0 0 0,0 0 0,0 1 0,0-1 0,0 0 0,0 0 0,0 0 0,1 0 0,-1 1 0,0-1 0,0 0 0,0 0 0,8 52 3485,27 89 0,2 12-3259,-18-45-285,-6 1 0,-4 0 0,-8 147 0,-5-187 0,-4 0 0,-2 0 0,-3-1 0,-4-1 0,-2 0 0,-40 90 0,-45 51 400,42-111-1437,41-68-1659,-30 30 0,44-52 1536,-9 12-951,6-1-5895,4-1-4471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84 12165,'-4'-4'513,"-1"0"0,1 0 0,-1 0 0,1 0 0,0-1 0,1 1 0,-1-1 0,1 0 0,0 0 0,-3-8 0,4 10 958,24-21 1509,-19 25-2907,0 0 0,1 0-1,-1 1 1,0-1 0,0 0 0,0 1-1,0 0 1,0 0 0,0 0-1,0 0 1,-1 0 0,1 1-1,3 3 1,-4-4-25,7 8 65,1 1-1,-2 0 1,1 1-1,-2 0 0,0 0 1,0 1-1,-1 0 0,5 15 1,2 10 85,12 60 0,-20-69-126,-1 0 1,-1 0-1,-2 0 0,-2 32 1,-21 117 398,21-171-445,0 0 0,1 0 0,-1 0 1,1 0-1,1 0 0,1 10 0,-2-14-30,1 0-1,0 0 1,0 0 0,0 0 0,1 0 0,-1 0 0,1-1 0,0 1 0,-1 0-1,1-1 1,0 0 0,1 1 0,-1-1 0,0 0 0,1 0 0,-1 0 0,1 0-1,3 2 1,4 0-259,1 1-1,-1-2 0,1 1 0,0-1 0,0-1 1,0 0-1,0-1 0,0 0 0,1 0 1,14-2-1,17-3-3688,58-12-1,-79 12 1695,42-8-7364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7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13529,'0'0'2414,"-3"0"18,-33 0 1635,36 1-3886,0 0 0,0 0 0,0-1 0,1 1 0,-1 0 0,0 0 0,1-1 0,-1 1 0,0 0 1,1-1-1,-1 1 0,1 0 0,-1-1 0,1 1 0,-1-1 0,1 1 0,-1-1 0,1 1 0,1 0 0,7 7 261,1-1 1,1 0-1,-1-1 0,1 0 1,0-1-1,15 6 1,78 21 731,-78-25-889,448 114 1734,-448-114-1991,285 87 81,-247-72-112,-1 4 1,103 58-1,-146-72 3,-2 1 0,1 0 0,-2 2 0,1 0 0,-2 1 0,0 0 0,-2 1 0,1 1 0,-2 1 0,16 28 0,-23-36 0,-1 0 0,0 1 0,-1 0 0,0 0 0,-1 0 0,0 0 0,-1 1 0,0-1 0,-1 1 0,0-1 0,-1 1 0,-1-1 0,0 1 0,-1-1 0,0 0 0,-1 1 0,0-1 0,-1 0 0,0 0 0,-7 13 0,-3 0 0,-2 0 0,-1-1 0,0 0 0,-2-2 0,0 0 0,-31 25 0,-142 106 0,183-147 0,-174 126 33,-121 91-2258,147-111-1973,104-79-431,-1-3-4475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2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1 7241,'-20'6'8556,"-2"8"-5436,-23 28-2891,30-26 1116,-32 32 7,2 1 0,3 3 0,2 1 1,-61 108-1,74-109-948,2 1 1,2 1-1,3 0 0,2 2 1,-19 106-1,33-131-325,1 1 0,2 0-1,1 0 1,1 0 0,2 0 0,1 0 0,11 41-1,-9-49-143,2-1 0,0 0-1,2-1 1,0 1 0,2-2-1,0 1 1,1-2-1,1 0 1,1 0 0,23 22-1,-8-16-305,1-1 0,1-1 0,1-2 0,1-2 0,1 0 0,1-3 0,0-1 0,1-1 0,45 10 0,28 3-2615,221 26-1,-101-33-3430,10-8-4088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1367 86 11573,'5'-7'924,"1"0"-1,0 1 1,0 0 0,0 0 0,1 0-1,0 1 1,0 0 0,14-8-1,-8 8-766,-1 1 0,1 0 0,0 1 0,0 0 0,0 0 0,1 2 0,-1 0 0,0 0 0,1 1 0,-1 1-1,0 0 1,1 1 0,-1 0 0,19 7 0,-27-7-130,0 0 0,0 1-1,-1-1 1,1 1 0,-1 0 0,1 0 0,-1 1-1,0 0 1,0-1 0,0 1 0,-1 1 0,1-1-1,-1 0 1,0 1 0,0-1 0,-1 1 0,1 0-1,-1 0 1,0 0 0,-1 1 0,2 6-1,0 6 195,-1 1-1,-1-1 1,-1 0-1,-5 36 0,4-36-15,-5 25 543,-2-1 1,-24 76 0,-4 17 428,-29 434 2269,38-241-2234,-61 290-611,-11 104-652,81-470 51,17-231 0,1-7 0,-1 1 0,-5 26 0,5-37 0,-1 1 0,1-1 0,-1 0 0,1 0 0,-1 0 0,0-1 0,-1 1 0,1 0 0,-1-1 0,1 0 0,-1 1 0,0-1 0,-7 5 0,-4 2 0,-1-2 0,0 0 0,0 0 0,-1-1 0,1-1 0,-2-1 0,-30 6 0,-127 12 0,134-20 0,-177 15 62,-139 15-2189,122 8-5800,161-20 526,14 5-4989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6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85 145 13737,'-24'-45'2280,"11"26"201,3 4-201,-4 3-264,1 0 1172,10 0-2068,-4 0 941,27 3-2045,37 0-924,-3 9-425,-1 3-839,11 0-844,6 9-3413,4 0-5908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8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45 125 12877,'-19'-95'2768,"7"66"9310,11 31-10477,-1 5-1125,-1 0 0,1 0 1,0 0-1,1 0 0,0 0 0,-1 8 1,2 9-500,1-1 1,4 24 0,0-3 198,13 123-176,4 60 0,-15-107-15,0 111-5822,-5-55-5811,-1-85-635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121 176 14713,'-83'-9'3033,"66"12"-393,-3 3 5113,37-21-6845,13-3-548,20 0-732,20-4-1012,21-2-953,13-6-1039,10 0-3109,13 12-5984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24 410 20370,'-23'-21'6104,"50"21"-3691,26-6-373,7-9-388,17-3-1464,34-3-188,20-3 0,19-3 0,15-1 0,19-5 0,13 0 0,4 0 0,4-3-1640,-4 3-1428,-14-4-737,-13 10-3323,-10 9-7014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1089 1 12949,'-45'24'3344,"0"2"-1,2 3 1,-70 59-1,-4 25 792,-273 289-1826,363-370-2309,1 1 0,2 2 0,-36 66 0,53-88 0,1 0 0,1 1 0,0 0 0,1 0 0,0 1 0,1-1 0,1 1 0,0-1 0,1 1 0,1 0 0,0 0 0,1-1 0,1 1 0,4 19 0,3-8 0,0-1 0,2 0 0,1 0 0,1-1 0,19 26 0,-12-19 0,25 54 0,-43-81 6,0 0 1,-1 1-1,0-1 0,0 1 0,0-1 1,0 1-1,-1-1 0,1 1 0,-1 0 1,-1-1-1,1 1 0,0-1 0,-1 1 1,0-1-1,0 1 0,-1-1 0,1 1 1,-1-1-1,0 0 0,0 0 0,0 0 1,-1 0-1,1 0 0,-1 0 0,0-1 1,0 1-1,-6 4 0,3-3-214,1 0-1,-1-1 1,-1 1-1,1-2 1,-1 1-1,1-1 1,-1 0 0,0 0-1,0-1 1,0 0-1,0 0 1,-1 0-1,1-1 1,0 0 0,-1-1-1,-10 0 1,-77-16-8431,76 13 5179,-33-9-10856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1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15837,'120'-33'2757,"-73"21"-549,4-3-268,9 3-376,7-3-308,10 2-304,17-5-216,9 3-559,5 3-794,-5 0-359,-9-6-860,-10-3-924,-17 6-3525,-7 6-5684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1063 164 6977,'-1'-9'18,"1"4"364,0 1-1,-1 0 1,0 0-1,1 0 1,-1 0-1,0 0 1,-1 0-1,1 0 1,-1 0-1,0 0 1,0 0-1,0 1 1,0-1-1,-1 1 0,1-1 1,-1 1-1,-4-3 1,-5-3 100,0 1 1,-1 1 0,0 0-1,0 1 1,-1 0-1,1 1 1,-1 1-1,-1 0 1,-17-2 0,-17 0-240,-71 0 1,-9-1 237,49 6-141,53 1-57,23 0-61,-19 0 264,-8 7 1467,15-2-1759,15 0-54,-95 310 3226,6-22-1760,34-89-943,-46 189 146,83-298-667,3 2-1,-3 109 1,19 39 15,3-202-135,2 0-1,1 0 1,20 67 0,-16-79-17,1 0 0,2 0 1,0-1-1,2-1 0,22 31 0,-28-46-4,1-1 0,1-1 0,1 1 0,-1-2 0,2 0-1,0 0 1,0-1 0,1 0 0,0-2 0,0 1 0,1-2 0,17 7-1,3-3-367,1-1-1,0-2 0,1-2 0,0-1 1,0-2-1,0-2 0,0-1 0,62-8 0,100-27-4199,-11-15-4664,-97 25-1106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36 13481,'-6'-26'8301,"5"25"-7998,0 0-1,0 0 1,0 1 0,0-1-1,0 0 1,0 1-1,0-1 1,0 0 0,0 1-1,0-1 1,0 1 0,-1 0-1,1-1 1,0 1-1,0 0 1,-1 0 0,-1 0-1,2 1-5,0 0 0,0 1-1,1-1 1,-1 1 0,0-1 0,1 1-1,-1-1 1,1 1 0,-1-1 0,1 1-1,0 0 1,0-1 0,-1 3-1,-1 7-3,-37 267 798,24-73-1115,11-116-3107,3-57 772,1-16 11,0 0-1,1 0 1,0 0 0,5 18-1,9 12-10178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14 201 16241,'6'8'962,"4"11"7067,-19-11-7207,8-7-326,-1 2-170,0 0-1,0 1 0,0-1 0,0 0 0,0 1 0,1 0 1,-1-1-1,1 1 0,0 0 0,0 0 0,1-1 0,-1 1 1,1 0-1,0 7 0,3 61 944,-2-59-1238,3 11-26,0 0-1,2-1 0,1 1 1,2-1-1,0-1 0,1 1 0,1-2 1,25 39-1,-24-43-4,1 0 0,0-1 0,1-1 0,1 0 0,0-1 0,31 21 0,-39-30 0,0-1 0,1 1 0,0-2 0,0 1 0,0-1 0,1 0 0,-1-1 0,12 2 0,-15-3 0,0-1 0,0 0 0,0 0 0,0 0 0,0-1 0,0 0 0,0 0 0,0 0 0,0 0 0,0-1 0,0 0 0,0 0 0,-1 0 0,1-1 0,4-3 0,-2 1 0,-1-2 0,0 1 0,0-1 0,0 0 0,-1 0 0,0 0 0,0-1 0,0 0 0,-1 0 0,-1 0 0,1 0 0,-1-1 0,-1 1 0,2-11 0,4-20 0,6-71 0,-13 97 0,4-91 0,-6 69 0,3 0 0,1 1 0,1 0 0,2-1 0,13-43 0,-17 72 0,1 0 0,0-1 0,0 1 0,0 0 0,1 0 0,0 1 0,0-1 0,0 1 0,1 0 0,0 0 0,0 0 0,0 1 0,1 0 0,-1 0 0,1 0 0,0 1 0,0-1 0,0 1 0,0 1 0,1-1 0,-1 1 0,1 0 0,0 1 0,-1 0 0,1 0 0,0 0 0,0 1 0,0 0 0,0 0 0,-1 0 0,1 1 0,0 0 0,0 1 0,-1 0 0,1 0 0,-1 0 0,1 1 0,-1-1 0,10 7 0,-7-3 0,0 1 0,0 1 0,-1-1 0,0 1 0,0 1 0,-1-1 0,0 1 0,0 1 0,5 10 0,-3-3 0,-2 0 0,1 1 0,-2-1 0,8 36 0,-6 2 0,-2-1 0,-1 97 0,-5-114 0,-2-4 0,3 1 0,1-1 0,1 0 0,9 40 0,-10-65 0,0 0 0,1 0 0,0 0 0,0-1 0,1 1 0,0 0 0,0-1 0,1 0 0,0 0 0,0-1 0,0 1 0,1-1 0,0 0 0,1-1 0,-1 1 0,1-1 0,0-1 0,0 1 0,0-1 0,1 0 0,14 5 0,-10-5 0,1-1 0,-1 0 0,1-1 0,-1 0 0,1-1 0,0-1 0,0 0 0,0 0 0,0-1 0,-1-1 0,1 0 0,0-1 0,-1 0 0,0-1 0,0 0 0,13-8 0,-15 7 0,-1 0 0,0-1 0,0 0 0,0-1 0,-1 1 0,0-2 0,-1 1 0,1-1 0,-1-1 0,-1 1 0,0-1 0,0 0 0,-1 0 0,0-1 0,0 0 0,-1 0 0,0 0 0,-1 0 0,3-16 0,-4 5 0,0 0 0,-1 1 0,-2-1 0,0 0 0,-1 0 0,-1 1 0,-1-1 0,0 1 0,-2 0 0,-1 0 0,0 1 0,-1 0 0,-16-27 0,6 15 0,-2 1 0,-1 0 0,-1 2 0,-1 1 0,-1 1 0,-2 0 0,-29-21 0,28 26 5,-1 2 0,0 0 0,-2 2 0,0 2 0,-39-15 0,45 21-598,0 2 0,-46-7 0,49 11-787,-1 2 1,0 0 0,-36 4-1,51-2 592,-1 0 0,0 1-1,0 0 1,1 0 0,-14 7-1,-12 12-5231,3 11-5746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2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0 13797,'-30'3'4233,"16"15"-2333,8 0-256,-8 1-288,1 2-272,6 0-208,-6 21-240,6-9-144,0 3-560,7 3-468,-3 1-352,0 2-540,-4 3-616,0-6-432,1 0-3069,6 7-4504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3 226 20534,'-1'-1'147,"1"1"-1,0-1 1,0 0 0,-1 0-1,1 0 1,0 1 0,0-1-1,0 0 1,0 0 0,0 0-1,0 1 1,0-1 0,0 0 0,0 0-1,0 1 1,1-1 0,-1 0-1,0 0 1,0 0 0,1 1-1,-1-1 1,0 0 0,1 1-1,-1-1 1,1 0 0,-1 1-1,1-1 1,-1 1 0,1-1 0,0 0-1,26-6 3255,-9 3-2632,91-19 2489,55-2-2965,-11 1-328,322-54-159,-272 47-8109,-176 23 1533,-22 6 3438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1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19426,'-5'3'680,"0"0"1,1 0 0,0 1 0,-1-1-1,1 1 1,1 0 0,-1 0-1,0 1 1,1-1 0,0 0-1,0 1 1,1 0 0,-1 0-1,-2 8 1,-15 24 1743,4-11-2270,1 1 0,1 1-1,1 0 1,-12 44 0,-22 122-216,23-65-45,-7 132 0,25-91-6636,4-82-1843,-6-8-5654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446 114 10785,'2'-5'442,"0"-1"0,-1 1 0,1-1 0,-1 1-1,-1-1 1,1 1 0,-1-1 0,0 0 0,-1-7 0,0-11 1998,1 23-2061,0-1 0,0 1 0,0 0-1,0-1 1,0 1 0,0-1 0,-1 1-1,1-1 1,-1 1 0,1 0 0,-1-1-1,1 1 1,-1 0 0,-1-2 0,2 3-160,-1-1 0,1 1 0,0 0 0,-1-1 1,1 1-1,-1 0 0,1-1 0,-1 1 0,0 0 1,1 0-1,-1-1 0,1 1 0,-1 0 0,1 0 0,-1 0 1,0 0-1,1 0 0,-1 0 0,1 0 0,-1 0 1,0 0-1,1 0 0,-1 0 0,-16 9 3121,3 4-3421,4 1 230,1 0 0,1 0 0,0 0-1,1 1 1,-9 24 0,-2 5-120,-77 197-29,72-181 0,2 0 0,3 1 0,-12 78 0,28-127 0,1 0 0,0 0 0,1 0 0,0 0 0,1 0 0,0 0 0,1 0 0,0 0 0,1 0 0,1 0 0,0-1 0,0 1 0,1-1 0,0 0 0,1-1 0,1 1 0,-1-1 0,2-1 0,-1 1 0,1-1 0,1 0 0,0-1 0,0 0 0,0 0 0,1-1 0,0 0 0,0-1 0,1 0 0,18 7 0,-12-6 0,1-1 0,34 7 0,-45-12 0,0 0 0,1-1 0,-1 1 0,1-2 0,-1 1 0,0-1 0,0 0 0,1 0 0,-1-1 0,9-3 0,4-6 0,-19 10 0,-1 0 0,1-1 0,-1 1 0,0 0 0,1 0 0,-1 0 0,0 0 0,0-1 0,0 1 0,0 0 0,0 0 0,0 0 0,0-1 0,0 1 0,0 0 0,-1 0 0,1 0 0,0 0 0,-1-1 0,1 1 0,-1 0 0,1 0 0,-1 0 0,1 0 0,-1 0 0,0 0 0,0 0 0,0 0 0,-1 0 0,-1-3 0,0 1 0,-1 0 0,1 0 0,-1 0 0,0 1 0,0 0 0,-6-4 0,-56-18-1413,34 16 2109,0 1-1,0 1 1,-36-1 0,-52 6-3672,61 5-3137,0 4-4497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16273,'-2'2'305,"1"-1"-134,1-1 0,-1 1 1,0 0-1,0 0 0,0 0 0,0-1 1,0 1-1,0-1 0,0 1 0,-1-1 0,1 1 1,0-1-1,0 1 0,0-1 0,0 0 1,-3 0-1,-7-2 4175,7 24-1015,3-8-3020,1 0 0,0 1 0,0-1 1,2 0-1,0 1 0,0-1 0,2 0 0,-1 0 1,2-1-1,0 1 0,0-1 0,1 0 0,1 0 0,16 22 1,3 0-301,1-2 0,1 0 1,56 48-1,-62-61-357,1-2 0,40 26 1,-52-38 221,0 0 0,0 0 0,1-1 0,0-1 0,0 0-1,0-1 1,0 0 0,22 2 0,-29-4 136,0-1 0,0 0 0,0 0 0,-1-1 0,1 1 0,0-1 0,0 0 0,0-1 0,-1 1 0,1-1 0,-1 0 0,1 0 0,-1 0 0,0 0-1,0-1 1,0 0 0,0 0 0,0 0 0,5-6 0,0-2 402,-1-1-1,0-1 1,0 0-1,11-27 1,5-8 321,-19 42-735,-3 9 0,-3 11 0,-16 68 0,7-36 0,2 0 0,-4 82 0,10-31-1518,0-19-3896,3-1-4425,2-22-3173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38 246 10785,'-19'-1'8893,"17"1"-8629,1-1 0,0 1 0,0 0 0,0-1 0,0 1 1,0-1-1,0 1 0,0-1 0,0 1 0,0-1 0,0 0 0,0 1 0,0-1 0,0 0 0,1 0 0,-1 0 0,-1-1 0,4 1 75,0 0 1,0 0-1,0 0 1,0 0-1,0 0 1,0 0-1,0 1 1,1-1-1,-1 1 1,0 0-1,4-1 1,671-103 4012,29-5-5166,-691 107 583,-3-1-571,1 1-1,-1 0 1,0 1-1,0 1 1,15 1-1,-13 2-1316,-17 0 78,-29 5-2343,-1 0-587,-17 9-5527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0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16742,'-15'5'2920,"16"-13"301,3-10 3630,2 29-3974,-1-4-2802,4 18-60,-1 0 0,-1 0 0,-1 0 0,3 36 0,-2-16-9,3 9-6,-2 1 0,-3 0 0,-2 0 0,-2 0 0,-12 92 0,-16 41-2465,15-60-9078,5-31-4232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17 13717,'-1'-1'3408,"-8"-6"-1707,7 6-1507,1 0 0,0 0 0,-1 0 0,1 0 0,-1 1 0,1-1 0,-1 1 0,0-1 0,1 1 0,-1-1 0,1 1 0,-1 0 0,0 0 0,1 0 0,-1 0-1,0 0 1,1 0 0,-1 0 0,1 0 0,-1 1 0,0-1 0,1 1 0,-1-1 0,1 1 0,-1 0 0,1 0 0,-1-1 0,1 1 0,0 0 0,-1 0 0,1 0 0,0 0 0,0 1-1,0-1 1,0 0 0,0 0 0,0 1 0,0-1 0,0 1 0,0-1 0,0 4 0,-4 5 168,0 1 1,1 0-1,1 0 1,-4 20-1,3-3-112,0 0-1,2 0 1,2 0 0,0 0-1,2 0 1,1 1 0,1-2-1,2 1 1,0 0 0,16 40-1,-10-39-194,0 0-1,2-1 1,2 0-1,0-1 0,2-1 1,0-1-1,2 0 0,1-2 1,30 27-1,-32-32-73,2-2 1,0 0-1,1-2 0,0 0 0,1-1 1,1-2-1,0 0 0,38 11 0,-51-19 23,0-1 0,0 0 0,1 0 0,-1-1-1,0-1 1,1 0 0,-1 0 0,0-1 0,1-1-1,-1 0 1,0 0 0,0-1 0,-1-1 0,1 0-1,0 0 1,-1-1 0,0 0 0,0-1 0,-1 0 0,1 0-1,-1-1 1,8-9 0,2-3 18,-2-1 1,0 0-1,-2-1 0,0-1 1,-1-1-1,16-36 0,52-152 615,-71 177-656,-10 49 19,-5 19 0,-42 190-582,-39 219 1714,62-221-3630,26 0-4807,8-140-346,10-1-5228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71 127 17158,'0'0'14540,"-1"3"-13608,-22 47-782,15-36-152,0 0-1,1 1 0,1 0 1,-5 22-1,5-19 3,6-19 0,8-26 0,-1-1 0,4-29 0,-2 14 0,-7 26 0,-2 17 0,0-1 0,0 0 0,0 1 0,0-1 0,0 0 0,0 1 0,1-1 0,-1 0 0,0 1 0,0-1 0,0 0 0,1 1 0,-1-1 0,0 1 0,1-1 0,-1 1 0,1-1 0,-1 1 0,1-1 0,-1 1 0,1-1 0,0 0 0,6 0 0,-1 0 0,1 0 0,-1 0 0,1 1 0,0 0 0,-1 0 0,11 2 0,6 0 0,695-31 0,-390 7 0,-75 5 68,12-1-1401,-93 13-3041,-168 5 3760,1 0 1,-1 0-1,0-1 0,0 1 1,0-1-1,0 0 0,5-2 1,4-5-7581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0 16610,'-3'1'6857,"-1"1"-6124,0 0 0,0 0 1,0 0-1,0 1 0,0-1 0,0 1 1,1 0-1,-6 6 0,2-2-117,1 1 1,0 0-1,-7 14 0,-1 5-532,-16 49 0,28-70-16,-148 439-68,120-350 14,-21 64-835,42-135-1027,1 0 1,1 0-1,-6 40 1,11-45-980,1 1 0,2 34 0,8 23-10278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15 17938,'-24'-15'2672,"7"27"4693,24 6-5421,-4 0-368,-3 15-328,4 16-1224,-4-7-24,3 3 0,-3 9 0,0 1 0,-7-1-2032,1 0-1433,2 6-351,8 7-3092,2-1-6654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3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221 109 7657,'-1'-4'78,"0"-3"715,-1-1 0,0 1 0,-1-1 0,1 1 0,-1 0 0,-1 0 0,1 0 0,-1 1 0,0-1 0,-1 1 0,0 0-1,0 0 1,-8-7 0,11 12-710,1 1 0,0 0 0,0-1 0,-1 1 0,1 0 0,0 0 0,-1 0 0,1 0-1,0 0 1,0 0 0,-1 1 0,1-1 0,0 0 0,0 1 0,-1-1 0,1 1 0,0-1-1,0 1 1,0-1 0,-2 2 0,0 0 175,-4 1-40,0 1 1,1 1-1,-1-1 1,1 1 0,0 0-1,1 1 1,-1-1-1,1 1 1,0 0-1,0 1 1,1-1 0,0 1-1,-6 12 1,1 0 147,1 0 0,0 1 1,2 0-1,-5 23 0,8-22-235,0-1 0,2 1 0,0 0 0,2-1 0,0 1-1,1 0 1,1-1 0,1 0 0,1 1 0,1-2 0,0 1 0,2-1-1,9 20 1,16 20-400,1-1-1,68 85 0,-73-104-447,-26-36 403,-1 1 0,0-1 1,1 1-1,-2 0 0,1-1 0,0 1 1,-1 0-1,0 0 0,1 0 1,-2 0-1,1 1 0,0-1 0,-1 0 1,0 0-1,0 0 0,0 1 1,0-1-1,-1 0 0,0 0 0,-1 4 1,1-6 60,1-1 0,-1 0-1,0 0 1,1 0 0,-1 0 0,0 0 0,0 0 0,0 0 0,0 0 0,0 0-1,0 0 1,0 0 0,-1-1 0,1 1 0,0 0 0,0-1 0,-1 1 0,1-1-1,0 1 1,-1-1 0,1 0 0,0 1 0,-1-1 0,1 0 0,0 0 0,-1 0-1,-1-1 1,-4 2-1035,-23 2-6796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30 252 14149,'-2'2'380,"-1"0"0,1 1-1,0-1 1,0 0-1,0 1 1,0-1 0,0 1-1,0 0 1,1-1-1,-1 1 1,1 0 0,0 0-1,0 0 1,0 0 0,0 0-1,1 0 1,-1 0-1,1 1 1,0-1 0,0 5-1,-1 16 1690,3 35-1,-1-46-1666,5 61 1103,3 0-1,4 0 1,21 73-1,5-11-1415,-29-103-89,21 50 0,-27-74 0,1 1 0,1-1 0,0-1 0,0 1 0,0-1 0,1 0 0,11 9 0,-16-15 0,0 0 0,0 1 0,0-1 0,1-1 0,-1 1 0,0 0 0,1-1 0,0 1 0,-1-1 0,1 0 0,0 0 0,0 0 0,0 0 0,0 0 0,0 0 0,0-1 0,0 0 0,0 0 0,0 1 0,0-2 0,0 1 0,0 0 0,0-1 0,0 1 0,0-1 0,-1 0 0,1 0 0,0 0 0,0 0 0,0 0 0,-1-1 0,1 1 0,-1-1 0,1 0 0,-1 0 0,0 0 0,0 0 0,1 0 0,-1 0 0,1-3 0,6-7 0,-1 1 0,0-1 0,-1-1 0,-1 1 0,0-1 0,0 0 0,3-17 0,64-296-491,-31 119-105,-36 181 537,2 0 0,0 0-1,1 1 1,21-38 0,-25 55 47,0-1 0,0 1 1,1 0-1,0 1 1,0-1-1,1 1 0,0 0 1,0 1-1,0 0 1,1 0-1,0 0 1,0 1-1,1 0 0,0 1 1,16-6-1,-19 8 8,0 1 1,0 0-1,0 0 0,0 1 0,0-1 1,0 2-1,0-1 0,0 0 0,-1 1 1,1 0-1,0 1 0,0-1 0,-1 1 1,1 0-1,0 1 0,-1-1 0,0 1 1,0 0-1,0 0 0,0 1 0,0-1 1,-1 1-1,1 0 0,-1 1 0,4 4 0,2 4-1,0 0 0,-1 1-1,0-1 1,-2 2-1,1-1 1,-2 1-1,0 1 1,4 15 0,-4-7-3,-1 0 0,-1 0 1,-1 0-1,-1 25 0,-8 96 5,2-106 3,2 0 1,1 0-1,3 0 0,11 76 0,-11-105 1,1-1 0,0 1 1,1-1-1,0 0 0,0 0 1,1 0-1,0-1 0,1 1 1,0-1-1,0 0 0,9 8 1,-10-12-2,0 0 1,0 0-1,0 0 1,0-1 0,1 1-1,-1-1 1,1-1-1,0 1 1,0-1 0,0 0-1,1 0 1,-1-1 0,0 0-1,0 0 1,1 0-1,-1-1 1,1 0 0,12-2-1,-10 1 4,0-1 0,0 0 0,0-1-1,0 0 1,0 0 0,-1-1 0,1 0 0,-1-1 0,0 0-1,0 0 1,-1-1 0,1 0 0,-1 0 0,-1 0-1,1-1 1,-1 0 0,0-1 0,-1 1 0,1-1 0,-2 0-1,1 0 1,-1-1 0,0 1 0,2-11 0,2-6 0,-1-1 1,-2 1-1,0-1 1,-2 0-1,-1 0 1,-1 0 0,-4-44-1,-1 21-4,-3 1-1,-2 0 1,-1 1-1,-3-1 1,-2 2-1,-2 0 1,-2 1-1,-2 1 1,-2 1-1,-56-79 1,71 111-197,-1 1 1,0 0-1,0 1 1,-1 0-1,0 1 1,0 0-1,-1 0 0,0 1 1,-16-7-1,24 13-64,0 0-1,0 0 1,-1 1 0,1-1-1,-1 1 1,1 0-1,0 0 1,-1 0 0,1 0-1,0 1 1,-1-1-1,1 1 1,0 0-1,-4 1 1,-34 18-3247,37-17 2503,0 0 0,1 0 0,-1 1 0,1-1 0,0 1 0,-5 7 0,-16 28-10746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13177,'0'0'8182,"3"1"-6352,73 10 1117,125 4 0,-93-16-3530,203-28 0,-273 22-481,0-2 1,-1-1-1,0-2 0,60-29 0,-93 39 650,1-1 0,0 0 0,0 0-1,-1 0 1,1 0 0,-1-1 0,0 0 0,0 0-1,-1 0 1,1 0 0,-1 0 0,0-1 0,0 0-1,0 1 1,0-1 0,-1 0 0,2-7 0,-4 11 249,0 0 0,1 0 1,-1 0-1,0 0 1,-1 0-1,1 0 0,0 0 1,0 0-1,0 0 1,-1 0-1,1 0 0,0 0 1,-1 0-1,1 0 0,-1 0 1,1 0-1,-1 0 1,1 0-1,-2-1 0,-1-2-566,-5-16-2679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0 9569,'-10'2'1181,"-1"0"1,0 0-1,1 1 1,0 1-1,0 0 1,0 0-1,-17 11 1,21-12-642,-1 1 119,0 0 1,1 1-1,0 0 0,-1 0 1,2 1-1,-1 0 0,1 0 0,0 0 1,0 0-1,1 1 0,-8 13 1,0 7 1409,-17 53 0,15-40-1166,-93 283-355,-12 32-4289,106-315-463,2 0 1,-10 65 0,5-4-9524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12237,'15'-19'1084,"-7"9"24,0 0 1,0-1-1,-1 1 1,7-17-1,-10 19-600,0 1 1,0 0-1,0 0 0,1 1 0,0-1 1,0 1-1,1 0 0,0 0 0,0 1 1,12-9-1,-6 6-80,0 1 0,0 1 0,1 0-1,0 0 1,20-4 0,-24 7-287,0 1 0,0 0-1,1 0 1,-1 1 0,0 1-1,1-1 1,-1 1 0,1 1-1,-1 0 1,0 0 0,14 5 0,-18-5-113,0 1 0,-1 0 0,1 1 0,0-1 0,-1 1 0,0 0 0,1 0-1,-1 0 1,-1 0 0,1 1 0,0 0 0,-1 0 0,0 0 0,0 0 0,0 0 0,0 1 0,-1-1 0,1 1 0,-1 0 0,0 0 0,-1-1 0,2 8 0,1 5 20,-1 1 0,-1 0-1,-1-1 1,-1 1 0,-2 30 0,-21 90 101,4-24-89,16-91-40,1 1 0,1-1 1,3 33-1,0-45-14,0-1 1,0 1-1,0 0 1,2-1 0,-1 0-1,1 1 1,1-1-1,0-1 1,9 15-1,4-2 5,1 0 0,0-2 0,27 22 0,-25-23-15,-1 0 0,28 34 0,-47-51 4,1 0 1,0 0-1,-1 0 1,0 0 0,1 1-1,-1-1 1,0 0-1,0 1 1,0-1 0,0 1-1,-1-1 1,1 1-1,-1-1 1,1 1-1,-1-1 1,0 1 0,0 0-1,0-1 1,0 1-1,-1-1 1,1 1 0,-1-1-1,1 1 1,-1-1-1,0 1 1,0-1-1,0 1 1,0-1 0,-1 0-1,1 0 1,-1 0-1,1 1 1,-1-1-1,0-1 1,0 1 0,1 0-1,-1 0 1,-1-1-1,1 1 1,-3 1 0,-8 5 17,-1 0 1,-1-1 0,1-1-1,-31 10 1,45-16-19,-119 31-51,-141 17 0,241-44-56,-58 3-4280,72-7 936,32-13-15662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14793,'-3'2'677,"0"1"0,0 0 0,0 0 0,0 0 0,0 1 0,1-1 0,-1 1 0,1-1 0,0 1 0,0 0 0,0 0 0,1 0 0,-2 4 0,-10 55 4053,12-56-4584,-13 136 3488,12-96-3636,2 1-1,3 0 1,1-1 0,3 0-1,12 47 1,-11-67 2,1-1 0,1 0 0,1-1 0,1 0 0,2-1 0,19 26 0,-24-37 0,0 0 0,2-1 0,0 0 0,0-1 0,1 0 0,0-1 0,1-1 0,0 0 0,0 0 0,1-1 0,29 11 0,-39-17 0,0-1 0,0 1 0,0-1 0,0-1 0,1 1 0,-1 0 0,0-1 0,1 0 0,-1 0 0,0 0 0,1-1 0,-1 1 0,0-1 0,0 0 0,0 0 0,1-1 0,6-3 0,-9 4 0,0-1 0,0 0 0,0 0 0,0 1 0,0-1 0,0-1 0,-1 1 0,1 0 0,-1 0 0,1 0 0,-1-1 0,0 1 0,0-1 0,0 1 0,0-1 0,-1 1 0,1-1 0,-1 0 0,0 1 0,1-1 0,-1 0 0,0 1 0,0-1 0,-1 0 0,1 1 0,-1-1 0,0-3 0,-1-1 0,-1 0 0,1 1 0,-1-1 0,0 1 0,-1 0 0,0 0 0,0 0 0,0 0 0,0 1 0,-1-1 0,0 1 0,0 0 0,-1 1 0,1-1 0,-1 1 0,0 0 0,0 1 0,-9-5 0,-1 1 0,0-1 0,-1 2 0,0 0 0,0 1 0,-36-5 0,28 8-114,0 1 0,-31 3 0,-10 3-3191,62-4 2563,-1-1 1,1 1-1,-1 0 1,1 0-1,0 0 1,-1 1-1,1-1 1,0 1-1,-7 4 0,-4 9-5939,7 10-5358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1595 76 10553,'0'-4'521,"-1"0"0,1-1-1,-1 1 1,1 0 0,-1 0 0,0 0 0,-1 1 0,1-1-1,-1 0 1,0 0 0,0 1 0,0-1 0,0 1-1,0-1 1,-1 1 0,0 0 0,0 0 0,-4-4 0,5 5 1416,-9 9 1374,11-7-3240,-1 0-1,0 1 1,1-1-1,-1 0 1,0 0 0,1 1-1,-1-1 1,0 0-1,1 1 1,-1-1-1,1 1 1,-1-1-1,0 1 1,1-1 0,-1 1-1,1-1 1,0 1-1,-1-1 1,1 1-1,-1 0 1,1-1-1,0 1 1,-1 1 0,0 5 240,1 0 0,0 1 1,1-1-1,0 0 1,0 0-1,0 0 0,1 0 1,2 8-1,-1-5-17,65 194 2001,-17-57-2310,-9-11 15,-6 1 0,25 199 0,-54-276 0,-3 1 0,-2 0 0,-4 1 0,-1-1 0,-4-1 0,-2 1 0,-3-1 0,-24 72 0,8-59 0,-3-2 0,-4-1 0,-2-1 0,-3-2 0,-4-2 0,-91 106 0,66-97 0,-4-2 0,-2-4 0,-3-3 0,-151 96 0,162-122-1179,-2-2 0,-1-4 0,-1-2 0,-122 33 0,29-18-3341,44-12-2443,0-2-5442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2281 100 6925,'-3'-15'7025,"7"13"-5980,15-6-493,0 0 0,0 1 0,1 1-1,0 1 1,35-5 0,107-1-4,-118 9-328,235 1 198,-155 4-239,223-24 0,-311 15 66,-32 6 429,10 7-346,-13-6-306,-1 0 0,1-1 0,0 1 0,0 0 0,0 0 0,-1 0 0,1 0 0,-1 0 0,1 0-1,-1 0 1,1 0 0,-1 0 0,0 1 0,1-1 0,-1 0 0,0 0 0,0 0 0,0 0 0,0 1 0,0-1 0,0 0 0,0 1-1,-7 31 324,4-20-230,-9 44 463,-8 48 658,-8 92 759,-8 92 18,24-134-1040,-57 436 1893,-85 6-1821,15-121-1045,-9 29 0,33-169 0,91-276 0,-4-2 0,-1-1 0,-56 79 0,63-96 0,18-30 0,-1 0 0,-1 0 0,1 0 0,-2-1 0,-9 12 0,13-17 0,-11 15 0,7 3 0,-3-9 0,-4-3 0,4-8 0,-1-1 0,0 0 0,1 0 0,-1-1 0,0 0 0,1-1 0,-19-3 0,12 2 0,-918-71 416,469 82-1252,0 47-4041,362-39 2538,-51 10-2768,55-6-1388,16 1-4050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8 344 11665,'0'-15'2360,"-7"-3"-348,14-21 1445,3 14-1925,10 1-292,17-12-300,3 12-108,13 3-304,11-6-512,6 3-344,4 3-516,10-4-824,3 4-668,0 6-3441,3 6-4868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1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34 157 14121,'-34'-12'15486,"41"0"-13994,16-3-300,17 3-716,7 0-476,20 0 0,17-3-528,6-3-1452,8 2-924,-1 4-997,3 3-3007,14-3-6654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10 11237,'-1'0'164,"0"1"0,1-1 0,-1 1 0,0-1 1,0 1-1,0-1 0,0 0 0,0 1 0,0-1 0,0 0 0,0 0 0,0 0 0,0 0 0,0 0 1,0 0-1,0 0 0,0 0 0,0 0 0,0 0 0,0 0 0,0-1 0,0 1 0,0 0 1,0-1-1,1 1 0,-1-1 0,0 1 0,0-1 0,0 1 0,0-1 0,1 0 0,-2 0 0,-7-5 5467,-13 19-2457,13-6-2604,0 0 0,1 1 0,0 0 1,0 0-1,-11 16 0,-32 55 1757,37-57-1900,-12 21-180,2 2 0,1 0-1,3 2 1,-22 73 0,33-88-260,2 2 1,1-1 0,1 0-1,2 1 1,1 0 0,2 0-1,7 57 1,-2-61 12,1 0 0,2 0 0,0-1 0,2 0 0,1 0 0,29 50 0,-28-59 0,0-1 0,2-1 0,1 0 0,0-1 0,1-1 0,0 0 0,2-1 0,0-1 0,36 22 0,-29-23 0,0 0 0,0-2 0,1-1 0,0-2 0,1 0 0,0-1 0,0-2 0,1-1 0,-1-1 0,1-1 0,0-2 0,54-5 0,-75 4 0,1 0 0,-1 0 0,1 0 0,-1-1 0,1 0 0,-1-1 0,0 0 0,0 0 0,0 0 0,0-1 0,-1 0 0,1 0 0,-1-1 0,0 1 0,0-1 0,-1-1 0,0 1 0,1-1 0,7-12 0,-12 15 0,0 0 0,-1 1 0,1-1 0,0 0 0,-1 0 0,0 0 0,1 0 0,-1 0 0,-1 0 0,1 0 0,0 0 0,-1 0 0,1 0 0,-1 0 0,0 0 0,0 0 0,-2-3 0,-21-39 0,24 45 0,-6-9 0,-1 1 0,0 0 0,0 1 0,-1 0 0,1 0 0,-2 0 0,1 1 0,-1 1 0,-12-7 0,-5-1 0,-1 1 0,-29-8 0,17 7-26,0 3-1,-1 0 1,0 3 0,0 1-1,-1 2 1,1 2 0,-63 5-1,61 7-1747,37-8 705,0 0-1,0-1 0,0 0 1,0 0-1,-10 0 1,26 2-6083,0 0 3837,28 4-7599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3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9921,'13'-18'1504,"7"6"-316,7 3-252,-3 12-452,-1-3-580,17 9-708,1 0-960,-1 0-1588,20 6-1681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15 13629,'-3'-1'470,"-1"0"0,0 1-1,0-1 1,0 1-1,0 0 1,0 0 0,1 1-1,-1-1 1,0 1 0,0 0-1,0 0 1,1 0 0,-1 0-1,0 1 1,1 0-1,0-1 1,-1 1 0,1 0-1,0 1 1,0-1 0,0 1-1,0-1 1,0 1 0,0 0-1,1 0 1,0 0-1,-3 3 1,-3 8 127,0-1 1,1 1-1,0 0 0,1 1 0,0-1 0,2 1 1,-1 0-1,-1 20 0,3-15-451,2-1-1,0 1 1,1 0 0,1 0-1,1 0 1,5 22 0,-3-21-178,2 1 1,1-2 0,0 1 0,2-1-1,0 0 1,1 0 0,1-1-1,1-1 1,0 0 0,2 0 0,0-2-1,27 26 1,-27-31 31,0 0 0,1-2 0,1 0 0,-1 0 0,1-2 0,0 0 0,1 0 0,0-2 0,0 0 0,0-1 0,1 0 0,-1-2 0,34 1 0,-40-3 0,0-1 0,0 0 0,-1 0 0,1-2 0,-1 1 0,0-1 0,1 0 0,-1-1 0,-1-1 0,16-7 0,-18 7 0,0 0 0,-1-1 0,1 1 0,-1-1 0,0-1 0,-1 1 0,1-1 0,-1 0 0,-1 0 0,1-1 0,-1 1 0,0-1 0,-1 0 0,4-12 0,-4 10 0,-1-1 0,0 0 0,0 0 0,-1-1 0,0 1 0,-1 0 0,0 0 0,-1 0 0,-4-21 0,1 16 0,-1 0 0,-1 0 0,0 0 0,-1 0 0,0 1 0,-10-14 0,1 5 0,-1 2 0,-1 0 0,-1 0 0,-1 2 0,0 1 0,-2 0 0,-37-24 0,26 21 87,-2 1 0,0 2 1,-2 1-1,0 2 0,-47-13 0,68 24-213,0 2-1,0 0 0,0 2 1,-1-1-1,1 2 0,-26 2 1,30-1-387,1 1 1,0 1-1,0 0 1,0 1-1,0-1 1,0 2-1,1 0 1,0 0-1,0 1 1,-12 9-1,20-14 189,1 0-1,0 0 1,0 0-1,0 0 1,0 0-1,1 0 1,-1 1-1,0-1 1,0 0-1,1 0 1,-1 1-1,0-1 0,1 0 1,-1 1-1,1-1 1,0 0-1,-1 1 1,1-1-1,0 1 1,0-1-1,0 0 1,0 1-1,0-1 1,0 1-1,1-1 1,-1 1-1,0-1 0,1 0 1,-1 1-1,1 0 1,1 4-1172,9 36-10730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118 140 16045,'-81'-24'3269,"75"5"-421,2 1-336,-6 0-472,0 3 1761,7 0-3589,0-3-620,16 12-2925,0 0 301,7 12 16,14 6-3189,-7 3-5544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542 102 15297,'-9'-7'1160,"0"0"0,0-1-1,0 0 1,-11-16-1,17 20-611,-1 0 0,0 0 1,1 1-1,-2-1 0,1 1 0,0 0 0,-1 0 0,1 0 0,-1 1 0,0 0 0,0-1 0,1 2 0,-2-1 0,1 1 0,0-1 1,-9 0-1,4 1-214,-1 1 0,1 0-1,-1 0 1,1 1 0,-1 0 0,-18 5 0,19-2-333,-1 0 1,1 1-1,0 0 0,0 0 0,1 1 0,0 0 0,0 0 0,0 1 1,1 1-1,0 0 0,0 0 0,1 0 0,0 1 0,0 0 0,-9 18 0,8-13-1,1 0 0,1 1 0,0-1 0,1 2 0,0-1 0,1 0 0,1 1-1,1 0 1,0 0 0,1 21 0,2-20 0,1 0 0,1-1 0,0 1 0,2-1 0,0 0 0,0 0 0,2 0 0,14 26 0,9 6 0,45 57 0,-30-44 0,-21-27 0,-1 2 0,33 68 0,-50-89 0,0 0 0,0 0 0,-2 0 0,0 1 0,-1 0 0,0 0 0,-2 0 0,0 0 0,0 0 0,-3 24 0,-1-23 0,0 0 0,-1 0 0,-1 0 0,-1-1 0,0 0 0,-1 0 0,-1 0 0,0-1 0,-2 0 0,1-1 0,-1 0 0,-1 0 0,-22 20 0,18-20 0,-1-1 0,-1-1 0,0 0 0,0-1 0,-1-1 0,0-1 0,-1 0 0,0-2 0,-1 0 0,0-1 0,-21 4 0,38-10 0,1 1 0,-1-1 0,0 0 0,0 0 0,0 0 0,0-1 0,0 1 0,1-1 0,-1 1 0,0-1 0,0 0 0,0 0 0,1 0 0,-1 0 0,1-1 0,-1 1 0,1-1 0,-1 1 0,1-1 0,0 0 0,0 0 0,-4-4 0,3 2 0,0 0 0,1 0 0,-1 0 0,1 0 0,0 0 0,0-1 0,0 1 0,1-1 0,0 1 0,-1-1 0,2 1 0,-2-10 0,2-4 0,1-1 0,1 0 0,1 0 0,1 1 0,9-31 0,41-89 0,-51 130 0,301-586-169,-209 424-4856,-6 0-6757,-76 146-1025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34 736 11433,'-2'-1'2323,"-29"-16"7020,37 5-5894,24-7-2258,-9 10-839,1 2 0,-1 1 0,1 1 1,1 1-1,32-3 0,1 0-77,900-118-741,-209 31-2841,1154-142-3267,-505 68 2719,-1376 166 3781,49-10-314,-137 8-1574,-78 10-3595,62 3 597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49 320 11081,'3'9'579,"-1"0"0,1 1 0,-1-1 0,-1 1 0,0 0 0,0-1 0,-1 1 0,0 0 0,-1 0 0,0-1 0,0 1 0,-6 16 0,-4 8 740,-24 86 843,33-114-1902,1 0 1,0 0-1,0 1 1,1-1-1,0 1 0,0-1 1,1 0-1,-1 1 1,2-1-1,1 9 1,-2-13-158,0 1 1,0 0-1,0-1 0,1 0 1,-1 1-1,1-1 1,-1 0-1,1 1 0,0-1 1,0 0-1,0 0 0,0-1 1,0 1-1,0 0 1,1-1-1,-1 1 0,0-1 1,1 0-1,0 1 1,-1-1-1,1-1 0,-1 1 1,1 0-1,5 0 1,6 0 51,1 0 0,-1-2 0,1 0 0,-1 0 0,0-1 1,27-8-1,85-34 419,46-31-362,189-114 0,-106 36-2807,-5-5-3935,-156 100-102,-9 11-4250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2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12305,'26'92'2005,"-23"-83"-1528,1 0 1,0 0-1,1 0 1,8 11-1,-11-17-284,0-1 0,0 1-1,0 1 1,0-1 0,0 0 0,-1 0 0,0 1 0,1-1-1,-1 1 1,0-1 0,-1 1 0,1-1 0,-1 1-1,1 0 1,-1-1 0,0 1 0,-1-1 0,0 7 0,-6 40 1458,-3 0 0,-22 69 0,21-85-613,-8 49 1,18-80-962,0 1 1,1-1-1,-1 0 1,1 1 0,0-1-1,0 1 1,0-1 0,1 0-1,-1 1 1,1-1 0,-1 0-1,1 0 1,0 1 0,0-1-1,1 0 1,-1 0 0,1 0-1,-1 0 1,1 0 0,3 2-1,-2-2-24,0 0 0,1-1-1,-1 1 1,1-1 0,-1 0-1,1 0 1,0-1 0,0 1 0,0-1-1,0 0 1,0 0 0,0 0-1,9 1 1,10-2 38,0-1 1,0 0-1,0-2 0,36-8 1,-47 9-19,137-33-1020,173-65 1,-91 14-3638,-4-5-4885,-103 39-1890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1 227 15485,'0'0'197,"0"-1"-1,0 1 0,0 0 0,0-1 1,0 1-1,0 0 0,0 0 0,0-1 0,0 1 1,0 0-1,0-1 0,0 1 0,0 0 0,0 0 1,0-1-1,1 1 0,-1 0 0,1-2 1178,-1 2-1178,1 0 0,-1 0 0,0 0 1,0-1-1,1 1 0,-1 0 0,0 0 1,0 0-1,1 0 0,-1 0 0,0 0 0,1 0 1,-1 0-1,0 0 0,0 0 0,1 0 1,-1 0-1,0 0 0,1 0 0,-1 0 0,0 0 1,1 0-1,-1 0 0,0 0 0,0 0 0,1 1 1,23 12 2706,27 32-1242,-6 3-1114,-2 2 0,-2 2 0,-2 1-1,51 96 1,96 250-767,-66-73 220,-9-23 0,-73-213 0,61 107 0,-91-182 0,1-1 0,0 0 0,1-1 0,0 0 0,1-1 0,1 0 0,0 0 0,21 15 0,-28-24 0,1 0 0,-1 0 0,1 0 0,0-1 0,-1 0 0,1 0 0,0 0 0,0-1 0,1 0 0,-1 0 0,0 0 0,0-1 0,0 0 0,1 0 0,-1-1 0,0 1 0,0-2 0,0 1 0,0 0 0,0-1 0,0 0 0,0-1 0,-1 1 0,1-1 0,9-7 0,-3 2 0,0-1 0,0 0 0,-1-1 0,12-14 0,25-29 0,-3-3 0,55-88 0,311-594 0,-203 266 281,-113 253-1459,2 3-3560,-90 200 3261,0-1 0,6-28 1,-5 11-6310,-7 30 6499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861 171 13025,'-2'-6'238,"0"-2"289,1-1 0,-2 0 0,1 1-1,-1-1 1,-1 1 0,1 0 0,-1 0 0,-1 0-1,0 0 1,0 1 0,0 0 0,-1 0 0,-12-12 0,14 15-69,-1 0 0,0 0 0,0 0 0,0 1 0,0-1 0,-1 1 0,1 1 0,-1-1 0,0 1 0,0 0 0,0 0 0,0 1 0,0-1 0,0 1 0,0 1 0,0-1 0,0 1 0,-12 1 0,-1 4-165,1 0 1,-1 1 0,1 1-1,0 1 1,1 0-1,0 2 1,0 0 0,1 0-1,0 2 1,-15 14 0,-21 22-196,-64 76 0,57-54-97,-56 85-1,92-121-3,2 2 1,1 1-1,2 0 1,-22 69-1,39-104-12,0 0 0,0 0-1,1 0 1,-1 0 0,1 0 0,-1 0 0,1 1 0,0-1-1,0 0 1,0 0 0,0 0 0,1 1 0,-1-1-1,0 0 1,1 0 0,-1 0 0,1 0 0,0 0 0,1 3-1,-1-4 7,1 0 0,-1 0 0,0 0-1,0 0 1,1 0 0,-1 0-1,0-1 1,1 1 0,-1-1 0,1 1-1,-1-1 1,1 1 0,-1-1-1,1 0 1,-1 1 0,1-1 0,-1 0-1,1 0 1,-1 0 0,3-1-1,4 0-6,-1-1 0,1 0 0,-1 0 0,0-1 0,1 1 0,-1-2 0,-1 1 0,1-1 0,6-5 0,156-142 617,-81 69-531,-85 79-64,1-1 1,-1 1-1,1 0 0,0 1 0,0-1 1,0 0-1,1 1 0,-1 0 0,0 0 1,1 1-1,0-1 0,-1 1 0,1 0 1,0 0-1,-1 0 0,1 1 0,0 0 1,0 0-1,0 0 0,0 0 1,-1 1-1,1 0 0,0 0 0,0 0 1,-1 0-1,1 1 0,-1 0 0,1 0 1,-1 0-1,0 0 0,0 1 0,7 5 1,8 8-455,-1 1 0,-1 0 0,-1 1 0,-1 1 1,16 24-1,-19-25-780,37 43-3830,-8-11-3928,-11-8-3045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17130,'0'-4'7382,"9"5"-5332,16 11-857,-11-1-852,-1 2 0,-1-1 0,0 2 0,-1 0 0,0 0 0,-1 1 1,-1 0-1,0 1 0,11 26 0,-1 6 14,-3 1 0,12 55 0,-16-48-331,-3 1-1,-2 1 1,-2-1 0,-4 1 0,-1-1-1,-13 88 1,13-145-24,0 0 0,-1 0 1,1 0-1,0 1 0,0-1 0,0 0 0,-1 0 1,1 0-1,0 0 0,0 0 0,0 0 0,-1 0 1,1 1-1,0-1 0,0 0 0,-1 0 0,1 0 1,0 0-1,0 0 0,-1 0 0,1 0 0,0 0 1,0 0-1,0 0 0,-1-1 0,1 1 0,0 0 1,0 0-1,-1 0 0,1 0 0,0 0 0,0 0 1,0 0-1,0-1 0,-1 1 0,1 0 0,0 0 1,0 0-1,0 0 0,0-1 0,-1 1 0,-8-7 5,6 3-4,-1 1-1,1-2 0,0 1 1,0 0-1,1-1 0,-1 1 1,1-1-1,0 0 0,0 0 1,1 0-1,-1 0 0,0-9 1,-1-10-31,-1-37 1,3 34-29,0-20-647,2 0 0,1-1 0,3 1 0,2 0 0,2 0 0,2 1 0,2 0 0,2 1 0,28-59 0,-36 90 151,0 1 0,1 0 0,1 0-1,0 1 1,1 0 0,0 0 0,1 2 0,0-1 0,0 1 0,1 0 0,1 2 0,0-1 0,27-12 0,-28 15 340,0 2-1,1 0 1,-1 0-1,1 1 1,0 1-1,0 0 1,0 0-1,0 2 1,0 0-1,0 0 1,1 1 0,-1 1-1,0 0 1,-1 0-1,1 2 1,19 7-1,15 14 2802,-44-23-657,28 3 8378,-32-6-10196,-1 0 0,1 1-1,-1-1 1,1 1 0,0-1 0,-1 1 0,1-1-1,-1 1 1,1 0 0,-1 0 0,1 0 0,0 0-1,-1 0 1,1 0 0,-1 0 0,-2 1 0,2 1 56,0 0 1,0 0-1,1 0 1,-1 1-1,1-1 1,-1 1 0,1-1-1,-1 1 1,0 4-1,-15 36-75,3 0 1,2 2-1,1-1 0,-5 62 0,9-61-48,3-14-457,2 0 1,1 0-1,6 56 0,0-43-3973,20 74-1,-23-111 3119,0 0-1,0 0 0,1-1 0,0 1 0,7 9 1,17 23-10492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12421,'-3'-21'8709,"13"30"-8297,14 15-384,-1 6-516,7 1-640,4 2-316,-1 15-420,4 3-341,-3-9-1943,6 4-3161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3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45 10933,'27'-37'7293,"-20"29"-1771,-11 9-4396,-13 4-816,1 1 1,0 1-1,1 1 1,-1 0 0,1 1-1,1 0 1,0 1 0,0 1-1,1 0 1,-16 18-1,-15 20 80,-53 76-1,60-75-151,9-12-633,2 1-1,2 1 0,-34 80 1,58-120 383,0 1 0,0-1 1,0 1-1,0-1 0,1 1 1,-1-1-1,0 0 1,0 1-1,1-1 0,-1 1 1,0-1-1,1 0 0,-1 1 1,0-1-1,1 0 1,-1 1-1,0-1 0,1 0 1,-1 1-1,1-1 1,-1 0-1,1 0 0,-1 0 1,1 0-1,-1 1 0,1-1 1,-1 0-1,1 0 1,-1 0-1,1 0 0,-1 0 1,1 0-1,-1 0 0,1 0 1,-1 0-1,1-1 1,0 1-14,6 0 2,-1 0-1,0-1 1,1 0-1,-1 0 0,0-1 1,1 1-1,-1-1 0,0-1 1,8-4-1,57-35-91,-36 20 58,-15 10 35,131-72-89,-128 73 44,1 1 0,0 1 0,0 1 0,41-8 0,-51 14-305,0 1 0,0 0 0,0 1 0,0 0 0,0 1 0,0 1-1,0 0 1,0 1 0,26 8 0,-28-6-1010,-1 0-1,0 1 0,0 0 1,0 1-1,-1 0 1,0 0-1,11 11 0,8 13-7245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8949,'-38'19'7831,"1"0"-4475,-66 34-1267,83-43-1865,0 1 0,1 1 0,1 1 0,0 1 0,1 0 0,0 1 1,1 1-1,-18 23 0,33-36-162,31 6 84,-24-9-136,0 0 0,0-1 0,0 0 0,0 0 0,0 0 0,0-1 0,0 0 0,7-3 0,34-9 23,-16 10-9,0 2 0,0 1 1,1 2-1,61 8 0,-53-5-33,-27-3 46,0 0-1,0 1 1,14 4 0,-24-6-39,0 0-1,0 0 1,-1 0-1,1-1 1,0 1-1,-1-1 1,1 1 0,0-1-1,-1 0 1,4-1-1,-2 0 18,-2 2 72,1-1-1,-1 0 1,1 0 0,-1 0 0,1-1 0,-1 1 0,0 0 0,0-1 0,0 1 0,0-1-1,4-4 1,-4 4 21,0 0 0,0 1-1,0-1 1,0 0-1,0 1 1,0-1-1,1 1 1,-1 0-1,0 0 1,1 0 0,4-1-1,8 1-3,-1 2 0,1 0-1,0 1 1,25 6 0,-20-4-45,41 5 109,89 3 0,-140-11-166,0-1 0,1-1-1,-1 1 1,0-2-1,0 1 1,0-2 0,0 1-1,-1-1 1,1-1 0,9-4-1,1-3-2,-1-2 0,0 0-1,-1-1 1,21-20 0,-37 32-4,0 1 0,0-1 0,0 1 0,0-1 0,0 1 0,0 0 0,0 0 0,0 0 1,1 0-1,-1 0 0,1 0 0,-1 1 0,0-1 0,1 1 0,-1 0 0,1-1 0,-1 1 1,1 0-1,-1 1 0,1-1 0,-1 0 0,1 1 0,-1-1 0,0 1 0,5 2 0,-1-2 5,-4 0 2,0 0-1,-1 0 1,1 0-1,0 0 1,0 0-1,-1 1 1,1-1-1,-1 0 1,1 1-1,-1 0 1,0-1-1,1 1 1,1 3-1,3 3-10,4-1-125,-1 0 1,1 0 0,0-1-1,0-1 1,0 0-1,19 7 1,-26-11-331,9-4-232,0 0-1,23-8 1,-27 7 525,-5 3-10,-2 4-469,7 25 228,-7-25-34,9 6-3288,-9-8 3576,0-1-1,-1 1 0,1 0 0,0-1 0,0 1 1,-1-1-1,1 1 0,0-1 0,0 0 1,0 1-1,0-1 0,-1 0 0,1 1 0,0-1 1,0 0-1,0 0 0,0 0 0,0 0 1,0 0-1,0 0 0,0 0 0,0 0 0,0 0 1,-1-1-1,1 1 0,0 0 0,0 0 0,0-1 1,0 1-1,0-1 0,-1 1 0,1-1 1,0 1-1,1-2 0,5-1 194,-6 2-151,0 0 1,-1 0-1,1 0 1,-1 0-1,1 0 0,-1 0 1,1 0-1,-1 0 1,0 0-1,0 0 0,1 0 1,-1 0-1,0 0 1,0 0-1,0 0 0,0 0 1,0-2-1,0 0-337,4-16-2591,5 5-1154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289 302 12753,'-7'-22'1031,"1"-1"0,1 0 0,-2-34 1,5 42 416,-1 0 1,0-1 0,-9-24 0,8 28-207,0 0 0,1 0 1,0 0-1,1 0 0,-1-18 1,13 57 939,0 26-2057,-3-1-1,-2 1 1,-3 95-1,-31 166-164,-70 223 40,-23 192 0,117-668 0,2 1 0,3-1 0,2 1 0,4-1 0,2 0 0,16 61 0,-17-94 0,2-1 0,1-1 0,1 0 0,1 0 0,1-1 0,1 0 0,1-2 0,1 1 0,2-2 0,0 0 0,1-2 0,1 0 0,1-1 0,1 0 0,33 20 0,-28-23-445,1-2 0,0-1 0,1-1 0,0-2 0,0 0 0,1-2 0,61 8 1,-37-11-2905,0-3 0,1-1 0,92-12 1,-13-13-9481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529 26 14265,'-1'-2'311,"0"0"-1,0 1 1,-1-1 0,1 0-1,0 1 1,-1-1-1,1 1 1,-1 0 0,0-1-1,1 1 1,-1 0-1,0 0 1,0 0 0,1 0-1,-1 0 1,0 0-1,0 1 1,0-1 0,-4 0-1,3 1 277,-1 0 1,0 0-1,1 1 0,-1-1 1,1 1-1,-1 0 0,1 0 0,-1 0 1,1 0-1,0 1 0,-5 2 1,-11 7 440,0 1 1,2 1 0,-1 0-1,-20 22 1,-58 69-990,84-91 21,-19 21-60,3 1 0,0 1 0,3 2 0,1 1 0,-36 77 0,53-99 0,1 2 0,1-1 0,1 0 0,0 1 0,1 0 0,2 0 0,-1 20 0,3-24 0,0 0 0,1 0 0,1 0 0,0 0 0,1-1 0,1 1 0,0-1 0,1 0 0,15 25 0,-12-24-22,1-1 1,0-1-1,1 0 1,1 0-1,0-1 1,0-1-1,1 0 1,19 12-1,-10-10 118,0 0 0,1-2-1,1 0 1,46 13-1,-27-13-748,0-1-1,50 3 0,80-5-6857,-103-9-169,-8-7-5235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12269,'0'1'112,"1"0"0,-1 0 0,0 0 0,1 1 0,-1-1 0,0 0 0,0 0 0,0 0 0,0 0 0,0 1-1,0-1 1,0 0 0,0 0 0,0 0 0,-1 2 0,-10-3 2265,10 0-2235,0 0 0,1-1 0,-1 1 0,0 0 0,0 0-1,0-1 1,1 1 0,-1 0 0,0 0 0,0 0 0,0 0 0,0 0 0,0 0 0,1 0 0,-1 0 0,0 1 0,0-1-1,0 0 1,1 0 0,-1 1 0,0-1 0,0 1 0,0-1 0,1 0 0,-1 1 0,0-1 0,1 1 0,-1 0 0,1-1-1,-1 1 1,0-1 0,1 1 0,-1 0 0,1 0 0,-1 1 0,-17 43 6125,0 27-2931,0-2-1838,0-8-1734,-19 116 1,27-97-2699,6 2-3374,5-30-1215,7-7-4904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7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13 13645,'-12'-11'1638,"16"9"43,-4 2-1545,1 1 0,0-1 0,-1 0 0,1 0 0,0 1 0,-1-1 0,1 0 0,-1 1 0,1-1 0,-1 1 0,1-1 0,-1 1 0,1-1 0,-1 1 0,1-1 0,-1 1 0,0-1 0,1 1 0,-1 0 0,0-1 0,1 1 0,-1-1 0,0 1 0,0 0 0,1-1 0,-1 1 0,0 0 0,0 0 0,-4 10 1761,3-8-1621,0 0 1,0-1-1,0 1 0,0 0 0,1 0 0,-1-1 1,1 1-1,0 0 0,0 3 0,1 28 1195,2 1 1,1-1-1,14 50 1,38 104-39,-30-105-1552,62 177 119,-35-113 0,49 223 0,-93-321 0,-2 1 0,-2-1 0,-2 1 0,-2 0 0,-2 0 0,-3 0 0,-1-1 0,-22 86 0,9-79 30,-3-2 0,-2 0 0,-2-2 1,-2 0-1,-3-2 0,-1-1 0,-3-2 0,-2-1 0,-53 52 1,22-31-557,-113 86 0,-89 30-4349,256-175 4559,-139 85-4371,55-32-1747,-8 5-6287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3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64 16317,'-40'-12'3553,"30"0"-2597,-4 0-644,-6-3-1404,3 3-2176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5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114 301 13921,'-12'-6'1471,"0"0"0,1-1 0,0-1 0,0 1-1,1-2 1,-15-14 0,23 21-1315,0 0 0,0-1 0,0 1 0,0-1 0,1 1 0,-1-1 1,1 0-1,-1 0 0,1 0 0,0 0 0,0 0 0,1 0 0,-1 0 0,1 0 0,-1 0 0,1 0 0,0 0 0,0-1 0,0 1 0,1 0 0,-1 0 0,1 0 0,-1 0 0,1 0 0,0 0 0,0 0 0,1 0 0,-1 0 1,1 1-1,-1-1 0,1 0 0,3-3 0,1-1-39,0 1 0,0 0 0,1 1 0,-1 0 0,1 0 0,1 0 0,-1 1 0,0 0 0,16-6 0,77-21-393,-98 30 264,61-14-1346,1 3-1,97-6 1,-86 15-2873,144 13 0,-126 5-1531,-8 5-3204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188 145 12313,'-114'36'2256,"97"-30"-71,0-15 315,7 0 3284,-6 3-4536,2-3-284,34-3-255,34-6-441,16 3-952,21-3-505,13 0-903,13-10-884,20 4-3325,10 3-5700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6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27 16193,'-47'-27'16001,"47"31"-15499,20 160-479,-7 0 1,-17 312 0,-21-201-1845,-6-1-6704,18-164 1253,3-6-4893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198 256 17366,'-1'0'32,"-105"6"3099,37 8 2364,52-7-1502,13-4-3257,78-17 1278,305-28-2014,-159 22 0,-119 9 0,1034-104 0,-1016 105 133,367-30-1281,-2 9-3633,-457 30 4133,-11-1-661,0 2 0,26 2 1,-41-2 1191,-1 0 1,0 0-1,0 1 1,0-1-1,0 0 0,1 0 1,-1 0-1,0 0 1,0 0-1,0 0 1,0 1-1,0-1 1,1 0-1,-1 0 0,0 0 1,0 0-1,0 1 1,0-1-1,0 0 1,0 0-1,0 0 1,0 1-1,0-1 0,0 0 1,0 0-1,0 0 1,0 1-1,0-1 1,0 0-1,0 0 1,0 0-1,0 1 1,0-1-1,0 0 0,0 0 1,0 0-1,0 0 1,0 1-1,0-1 1,0 0-1,-1 0 1,1 0-1,0 0 0,0 1 1,0-1-1,0 0 1,0 0-1,-1 0 1,1 0-1,-7 10-3258,-22 18-6835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0 650 10669,'13'-12'7433,"-13"16"-6665,-1 10-391,2 0-1,-1 0 0,2 0 0,0-1 0,0 1 0,8 23 0,4 22 98,-13-55-162,20 15-47,-15-18-248,-1 0 1,1-1-1,-1 0 1,1 0-1,0 0 1,-1 0-1,1-1 0,-1 0 1,9-3-1,28-2 8,-9 8-8,0 1 1,0 2 0,-1 2 0,64 20-1,-75-20-10,2-1 0,-1-1 0,1-1 0,0-1 0,35 0-1,-48-3-1,0-1 0,0 0 0,0-1-1,0 0 1,0 0 0,0-1 0,-1 0-1,0-1 1,1 0 0,-1 0-1,0-1 1,-1 0 0,1-1 0,-1 0-1,9-8 1,-1-2 81,-1-1 0,-1 0 1,0 0-1,-2-1 0,0-1 0,13-26 0,27-69 1459,-50 111-902,-19 21-744,12-11 19,1-1 1,0 1 0,0 0 0,1 0 0,0 0-1,0 1 1,1-1 0,-1 1 0,2-1 0,-1 1-1,1 0 1,0-1 0,1 1 0,0 0 0,0 0-1,1 0 1,0 0 0,0-1 0,0 1 0,1 0-1,1-1 1,-1 1 0,1-1 0,7 13-1,-9-20 71,-1 1 0,1-1 0,0 0 0,0 1 0,-1-1 0,1 0 0,0 0 0,0 0 0,-1 0 0,1 1 0,0-1 0,0 0 0,-1 0 0,1 0 0,0-1 0,0 1 0,-1 0 0,1 0 0,0 0 0,0 0 0,0-1 0,1 0-23,-1 1 24,1 0 0,-1 0-1,0 0 1,0 0 0,0 0-1,0 0 1,1 0 0,-1-1-1,0 1 1,0 0-1,0-1 1,0 1 0,0-1-1,0 0 1,0 1 0,0-1-1,0 0 1,0 1 0,0-1-1,0 0 1,0 0-1,-1 0 1,1 0 0,0 0-1,-1 0 1,1 0 0,0 0-1,-1 0 1,0 0 0,1 0-1,-1 0 1,1-2-1,8-19-34,-1 0-1,-1-1 1,-1 0-1,3-27 1,5-94 80,4-27 157,-9 122-126,5-29 1132,32-101-1,-41 167-690,-5 17 420,-6 21-322,-14 72-1066,4 1-1,-4 138 1,7-70-2278,1-40-1322,4-44-1488,-2 18-5233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2:5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29 18006,'-1'-2'193,"1"0"0,0 0-1,0 0 1,0 0 0,0 1 0,0-1 0,0 0 0,1 0 0,-1 0 0,0 0 0,1 1 0,0-1 0,1-3 0,-1 6 133,-1-1 1,1 1 0,0 0-1,-1-1 1,1 1 0,0 0-1,-1 0 1,1-1 0,-1 1-1,1 0 1,-1 0 0,1 0-1,-1 0 1,0 0-1,1 0 1,-1 0 0,0 0-1,0 1 1,12 45 5737,-7-17-6274,-1 27 210,-2 0 0,-12 108 0,-33 120 0,32-226 0,-53 247-1653,31-162-2978,5-2-4458,6-11-5321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0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1192 156 8405,'-4'-6'46,"-2"-4"952,1 1-1,0-1 1,0 0 0,-3-12 0,6 18-752,1-1 0,-1 1-1,0-1 1,-1 1 0,1 0 0,-1-1 0,0 1 0,0 0-1,0 1 1,0-1 0,-1 1 0,0-1 0,1 1 0,-1 0-1,0 0 1,-1 1 0,1-1 0,0 1 0,-1 0-1,1 0 1,-1 1 0,0-1 0,1 1 0,-10-1 0,-8-2-6,0 1 1,-1 2-1,1 0 0,-25 3 1,35-2-129,-1 1 0,1 1 0,-1 0 0,1 1 0,-20 7 0,25-7-45,0 0 0,1 0 1,0 1-1,-1 0 0,2 0 0,-1 1 0,0 0 1,1 0-1,0 0 0,0 0 0,-8 12 1,-7 15 226,2 1 0,1 0 0,2 2 0,-15 46 0,-33 155 986,32-112-745,-172 595 1293,26-97-734,122-404-287,-55 444 1,100-527-452,5 1 1,6-1 0,6 1-1,39 214 1,-37-299-267,4 0 0,1-1 0,2-1 1,28 58-1,-36-90-69,1-1 1,0-1-1,1 0 1,1 0-1,0-1 1,1 0-1,1-1 1,0 0-1,1-1 1,0-1-1,0 0 1,1-1-1,1 0 1,0-2-1,27 12 1,-20-13-94,1-1 1,-1-1-1,1-1 0,0-1 1,1-1-1,-1-1 0,0-1 1,0-2-1,46-7 0,13-10-1040,118-41-1,-145 42 397,-31 10 322,281-86-4677,7 25-6879,-207 56 3340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2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49 11253,'-37'-48'19631,"19"57"-17756,17-9-1874,0 0-1,1 0 0,-1 0 0,0 1 0,0-1 1,0 0-1,1 1 0,-1-1 0,0 0 1,0 1-1,1-1 0,-1 1 0,0-1 0,1 1 1,-1-1-1,0 1 0,1 0 0,-1-1 1,1 1-1,-1 0 0,1-1 0,-1 1 0,1 0 1,0 0-1,-1-1 0,1 1 0,0 0 0,0 0 1,-1 0-1,1-1 0,0 1 0,0 0 1,0 0-1,0 1 0,-2 13 0,1 0 0,0 0 0,1 0 0,1-1 0,0 1 0,1 0 0,0 0 0,2-1 0,-1 0 0,2 1 0,0-1 0,9 18 0,-3-12 0,0-1 0,2 1 0,0-2 0,1 0 0,1-1 0,0 0 0,2-1 0,0-1 0,0-1 0,1 0 0,29 16 0,-34-23 0,1 0 0,0-1 0,1 0 0,-1-1 0,1-1 0,0 0 0,0-1 0,0-1 0,1 0 0,-1-1 0,1-1 0,-1 0 0,0-1 0,1-1 0,-1 0 0,0-1 0,25-9 0,-21 5 0,0-2 0,-1 0 0,0-1 0,0-1 0,-1-1 0,18-15 0,87-92 0,-46 43 0,3-6 0,-79 81 0,1 1 0,-1-1 0,1 1 0,-1-1 0,1 1 0,-1-1 0,1 1 0,-1 0 0,1-1 0,-1 1 0,1 0 0,0-1 0,-1 1 0,1 0 0,0 0 0,-1-1 0,1 1 0,0 0 0,-1 0 0,1 0 0,1 0 0,-1 2 0,0-1 0,-1 1 0,1-1 0,0 1 0,0 0 0,-1-1 0,1 1 0,-1 0 0,0 0 0,1-1 0,-1 1 0,0 0 0,0 0 0,0-1 0,-1 4 0,-1 30 0,2-34 0,-8 41 1,-1 0 0,-2-1 0,-2 0 0,-25 53 0,-18 57-62,27-54-1902,1 1-4501,15-39-1497,8 6-5378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86 209 15821,'-31'43'3072,"27"-38"-2235,0 1 1,0-1-1,0 1 0,1 0 1,-5 13-1,4-5-36,0 0 0,1 0-1,-2 18 1,2-6 420,-1 2-500,1-1 0,2 1 0,1-1 0,1 1 1,8 49-1,-6-61-712,1 1 0,1 0 0,0-1 0,1 0 0,1 0 0,1 0 0,0-1 0,0 0 0,2-1 0,15 19 0,-19-27-9,0 0 0,1 0 0,0-1 0,0 0 0,0 0 0,0-1 0,1 1 0,0-2 0,0 1 0,0-1 0,0 0 0,1-1 0,-1 0 0,1 0 0,-1-1 0,1 0 0,0 0 0,-1-1 0,1-1 0,0 1 0,-1-1 0,1-1 0,-1 1 0,1-1 0,-1-1 0,0 0 0,1 0 0,-1-1 0,-1 1 0,1-2 0,-1 1 0,1-1 0,-1 0 0,-1-1 0,1 0 0,-1 0 0,0 0 0,10-13 0,-6 1 0,1 0 0,-2-1 0,-1 0 0,0 0 0,-1-1 0,-1 1 0,-1-2 0,-1 1 0,0 0 0,-2-1 0,0 0 0,-2 1 0,0-1 0,-1 0 0,-8-40 0,3 31 0,-1 1 0,-1 0 0,-1 1 0,-2-1 0,-1 2 0,-1 0 0,-1 0 0,-1 1 0,-2 1 0,-27-32 0,36 47 10,-2 0-1,1 1 1,-1 1-1,0-1 1,-1 2-1,0-1 1,-20-9-1,25 14-66,0 1-1,0 0 0,0 0 1,0 1-1,0-1 0,0 1 1,0 1-1,0-1 0,-1 1 1,1 0-1,0 1 0,0-1 1,0 1-1,-1 0 1,1 1-1,0 0 0,-8 3 1,9-3-473,0 0 0,1 1 0,-1 0 1,1 0-1,0 0 0,0 0 1,0 1-1,0-1 0,0 1 1,1 0-1,-1 0 0,1 1 0,-4 7 1,5-9-169,1 0 1,0 0 0,0 1 0,0-1-1,0 0 1,0 0 0,1 1-1,-1-1 1,1 0 0,0 1-1,0-1 1,0 0 0,2 7-1,12 26-10945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38 178 18178,'-37'-6'10045,"53"3"-7649,5 0-480,-5-6-1684,21-9-232,3 3 0,7-3 0,7 3 0,13-6-172,-4 0-2552,4-7 440,10 13-5801,7 9-8433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436 104 10417,'-12'-20'883,"7"10"204,0 1 0,-1-1 0,-1 1 0,0 0 0,-8-8 0,8 10 570,-12-6 1565,17 14-3090,1-1-1,-1 0 1,0 0-1,1 1 0,-1-1 1,0 1-1,1 0 1,-1-1-1,0 1 1,1 0-1,0 0 1,-4 2-1,-3 3 237,0 1 1,0 0-1,0 1 0,1 0 0,0 0 1,1 0-1,0 1 0,0 0 0,0 0 1,2 0-1,-1 1 0,-5 17 0,-4 15 963,-13 76 0,22-97-1034,-169 1010 314,163-937-611,4 1 0,5 0 0,10 97 0,-4-151 0,2 1 0,1 0 0,3-1 0,1-1 0,2 0 0,2 0 0,1-1 0,2-1 0,30 45 0,-32-59-46,2-2 0,0 0-1,1-1 1,2-1 0,0-1 0,1-1-1,40 25 1,-29-23-405,1-2 0,1-2-1,1-1 1,1-1 0,37 7-1,-9-6-1366,0-3-1,81 4 1,129-12-6793,-31-16-4028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5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162 136 12473,'10'-32'1707,"9"-35"6242,-18 64-5800,-2 0-248,-2-25 869,3 26-1745,-9 11 1002,0 5-1910,0-1 0,2 1 0,-1 1 0,2 0 0,-7 20 0,4-11-53,4-11-64,-24 60 0,4 0 0,-22 104 0,43-154 0,0 1 0,2 0 0,1 0 0,0 0 0,2 0 0,1-1 0,1 1 0,1 0 0,1-1 0,1 0 0,1 0 0,10 23 0,4-5 0,2-2 0,39 53 0,-36-57 0,-2 1 0,36 74 0,-57-104 2,0 1 1,-1-1-1,0 1 0,0 0 1,-1 0-1,0 0 0,0 0 1,0 0-1,-1 0 0,0 1 1,0-1-1,-3 14 1,1-17-20,1 0 1,-1-1-1,1 1 1,-1 0-1,0-1 1,0 1-1,-1-1 1,1 1-1,-1-1 1,0 0-1,0 0 1,0 0 0,0-1-1,0 1 1,-1-1-1,1 0 1,-1 1-1,1-2 1,-1 1-1,0 0 1,0-1-1,-7 2 1,2 0-727,0-1 1,0-1-1,0 0 0,0 0 0,0-1 1,-15-1-1,19 0 176,0 1-1,0-1 1,0 0 0,1-1-1,-1 1 1,0-1 0,1 0-1,-1 0 1,1 0 0,0-1-1,-1 0 1,-6-6-1,1-7-5891,11-4-3942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5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11605,'20'-54'2320,"7"29"-332,0-2-323,0 3-349,9 6-208,11 0-344,10 3-152,10 3-228,10 6-308,4 0-560,-1 3-828,7 12-556,-10 9-1085,-7 0-1459,4 9-3413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40 12585,'-43'23'2397,"30"-18"-1361,0 1-1,1 0 1,0 1-1,1 1 1,-1 0-1,1 0 1,1 1-1,-1 1 1,2-1 0,-11 14-1,9-6-277,1 1 1,1 1-1,0-1 1,1 2-1,1-1 1,1 1-1,-5 28 0,8-30-736,1-1 0,1 0 0,0 1 0,1-1-1,2 0 1,-1 1 0,2-1 0,0 0-1,1 0 1,1-1 0,0 1 0,2-1-1,-1 0 1,15 23 0,-9-21-22,0-1 0,1 0 0,0-1 0,2-1 0,0 0 0,0-1 0,1-1 0,1 0 0,30 16 0,-37-23 0,1 0 0,0-1 0,0 0 0,1-1 0,-1-1 0,1 0 0,-1 0 0,1-1 0,0 0 0,0-1 0,0-1 0,0 0 0,1 0 0,-1-1 0,0-1 0,-1 0 0,1 0 0,13-6 0,-19 6 0,0-1 0,0-1 0,-1 1 0,1-1 0,-1 0 0,0 0 0,1 0 0,-2-1 0,1 0 0,-1 0 0,0 0 0,0 0 0,0-1 0,0 0 0,-1 0 0,0 0 0,-1 0 0,1 0 0,-1 0 0,0-1 0,-1 1 0,1-1 0,0-11 0,-1-1 0,0 0 0,-1 0 0,-1 0 0,-1 0 0,-1 0 0,0 1 0,-8-23 0,-2 0 21,-2 2 1,-1-1-1,-2 2 0,-40-62 0,40 74-185,-1 0-1,0 2 0,-2 0 0,-1 1 1,-1 2-1,-1 0 0,-27-18 1,42 33-407,0 1 1,0 0 0,-1 0 0,1 1 0,-1 1 0,0-1 0,0 2 0,-20-4 0,22 5-184,0 1 1,1 0-1,-1 0 1,0 1 0,-8 2-1,9-2-373,1 1 0,0 0-1,-1 0 1,1 1 0,0 0 0,-8 5-1,-17 15-9901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651 100 13909,'-38'-59'3308,"9"19"8182,30 46-9932,7 26-1060,2 0 1,1-1-1,2 0 0,17 30 1,1 5-489,176 446-10,-183-436 0,-3 1 0,-3 0 0,-3 2 0,7 153 0,-23-186-26,-2-1 1,-2 1-1,-2-1 1,-2-1-1,-2 0 0,-2 0 1,-2-1-1,-1 0 0,-3-2 1,-1 0-1,-2-1 1,-36 50-1,21-40-696,-3 0 0,-2-3 0,-56 50 1,43-49-1621,-3-3 0,-91 56 0,-2-17-4987,-14-4-4879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8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503 226 11189,'21'4'23988,"-19"-1"-22302,1 2-5782,-2-4 4096,-1-1 0,0 1 0,0-1 0,1 1 0,-1-1 0,0 1 0,0-1 0,1 1 0,-1-1 0,1 0 0,-1 1 0,0-1 0,1 1 0,-1-1 0,1 0 0,-1 0 0,1 1 0,-1-1 0,1 0 0,-1 0 0,1 1 0,-1-1 0,1 0 0,-1 0 0,1 0 0,0 0 0,4-5 0,-4 5 0,-1-1 0,1 1 0,0 0 0,0-1 0,0 1 0,-1-1 0,1 0 0,0 1 0,0-1 0,-1 1 0,1-1 0,-1 0 0,1 0 0,0 1 0,-1-1 0,1 0 0,-1 0 0,0 0 0,1 0 0,-1 1 0,0-1 0,1 0 0,-1 0 0,0 0 0,0 0 0,0 0 0,0 0 0,0 0 0,0 0 0,0-1 0,-1-1 0,3-5 0,-1 13 0,1 25 0,0 18 0,-1-24 0,0-22 0,7 17 0,-4-4 0,-1 8 0,-6-18 0,0-3 0,3-1 0,-7 15 0,-3-14 0,-10 0-10,16-2-43,-16 0-1509,17 0 1469,0 0 0,0 1 0,0-1 1,0 1-1,0 0 0,0 0 0,0 0 1,0 0-1,0 0 0,0 1 0,0-1 1,-2 3-1,5-4 101,-2 1-37,-18-6-585,11 1 610,6 3-24,0 0 1,0 0-1,-1 0 1,1 0-1,0 1 1,-1-1-1,1 1 1,0 0-1,-7 0 1,8 0 43,35-9-2612,4 3 1324,-37 5 1253,0 0 0,0 0 0,0 1 0,1-1 0,-1 0 0,0 0 0,0 0 0,1 1 0,-1-1-1,0 0 1,1 1 0,-1-1 0,1 0 0,-1 0 0,1 1 0,0-1 0,-1 1 0,1-1 0,0 0 0,4-5-1056,-15-3 666,-37-8 135,44 16 265,-7-8-8,-3 1 17,7 7 2,-1 1 0,1-1 0,-1 1 0,1 1 1,-1-1-1,1 1 0,-1 0 0,1 0 0,0 1 0,0 0 0,0 0 0,0 1 0,0-1 0,0 1 0,-8 6 0,-12 8 76,2 1 0,-24 21-1,32-25-20,-4 4-21,0 2 0,1 0-1,1 1 1,-16 24 0,23-29-91,1 0 1,1 1-1,0 0 0,1 1 1,1 0-1,-8 28 1,15-43-16,27-2-104,-24 0 164,1-1 0,0 0 0,0 0 0,0 0 0,0 0 0,0-1 0,0 1 0,0-1 0,0 0 0,0 0 0,0-1 0,4-1 0,1-1-1,486-183-266,-486 184 334,1 1 0,0 0-1,0 0 1,0 1 0,1 0-1,11 1 1,-16 1-7,-1 0-1,1 0 1,-1 0 0,0 1 0,1-1-1,-1 1 1,0 1 0,0-1-1,0 1 1,-1-1 0,1 2-1,5 3 1,1 2 32,1 1 0,-1 0 0,-1 0 0,0 1 0,-1 0 0,0 1 0,0 0 0,-2 0 0,9 18 0,-9-15-65,30 56 178,-34-67-184,-1 0 0,1 0 0,0 0 0,0-1 0,0 1 0,0-1 0,1 1 0,-1-1-1,1-1 1,0 1 0,0 0 0,0-1 0,9 4 0,1-2-46,0 0-1,1-1 1,0-1 0,0 0 0,0-1-1,0-1 1,0 0 0,0-1 0,-1 0-1,1-1 1,0-1 0,-1-1-1,1 0 1,-1 0 0,0-2 0,0 0-1,-1 0 1,21-14 0,-20 11 17,-2 2-14,0 0 1,-1-1-1,0-1 0,0 1 0,-1-2 1,0 1-1,0-1 0,-1-1 1,-1 0-1,11-17 0,-6 5-24,-1 1 0,-1-2 1,-1 1-1,-1-1 0,-2-1 0,0 0 0,5-34 0,-7 20-31,-3 26 65,0-1 1,-1 0-1,0 0 0,-2-21 1,0 32 16,1 0 1,-1 0 0,1 0-1,-1 0 1,0 0 0,0 0-1,-1 0 1,1 0 0,-1 0-1,1 1 1,-1-1-1,0 1 1,0-1 0,0 1-1,0 0 1,0-1 0,-1 1-1,1 0 1,-1 1 0,1-1-1,-1 0 1,0 1 0,0-1-1,-4-1 1,1 2 2,0 0 0,1 0 1,-1 1-1,1 0 1,-1 0-1,0 0 0,1 0 1,-1 1-1,0 0 0,1 0 1,-1 1-1,1 0 0,0 0 1,0 0-1,-6 3 1,1 0-28,0 0 0,1 1 0,0 0 0,0 0 0,0 1 1,-11 12-1,19-18 20,0 0-1,0 0 1,0 0 0,0 0 0,0 0-1,0 0 1,0 0 0,1 1 0,-1-1 0,0 0-1,1 0 1,-1 1 0,1-1 0,0 1-1,-1-1 1,1 0 0,0 1 0,0-1 0,0 1-1,0 1 1,0-2 6,1 0-1,-1 0 1,1 0-1,0 0 1,-1 0-1,1 0 1,0-1-1,-1 1 1,1 0-1,0 0 1,0-1-1,0 1 1,0-1-1,0 1 1,0-1-1,0 1 1,0-1-1,0 1 1,0-1-1,1 1 1,6 0-13,0 1 1,0-1 0,0-1 0,0 1-1,10-2 1,34-4-40,-39 3 49,-1 0 0,1 1-1,0 0 1,0 1-1,0 0 1,0 1-1,0 1 1,0 0 0,0 1-1,16 5 1,-13-1 44,-1 1-1,0 0 1,0 1 0,-1 1 0,0 0 0,-1 1 0,0 1 0,-1 0 0,13 16-1,-8-6 28,-2 0 0,0 1-1,-2 1 1,-1 1 0,12 31-1,-15-33-18,0 1-1,-2 0 0,-1 1 1,-1 0-1,4 42 0,-6-19-38,-2 0-1,-2 0 0,-2 0 1,-2 0-1,-17 70 0,-31 44 17,-16-6 74,62-142-77,6-11 6,0-5-23,1 0 0,1 0 0,-1 0 0,0 1 1,0-1-1,1 0 0,-1 0 0,1 0 0,-1 0 0,2-2 0,-1 1 2,13-28-2,0 1 1,3 0-1,0 1 1,2 1-1,35-41 0,-2 0-30,168-220-321,-169 220 169,-2-2 0,-3-3 0,55-120 0,-57 92 105,-4-2-1,33-139 1,-73 242 88,1 0-1,-1 0 1,1 0-1,-1-1 1,0 1-1,1 0 1,-1 0-1,0-1 1,0 1-1,0 0 1,0-1-1,0 1 1,0 0-1,0-1 1,0 1-1,-1 0 1,1 0-1,0-1 1,-1 1-1,1 0 1,-1 0-1,1 0 1,-1 0-1,0 0 1,0-1-1,1 1 1,-1 0-1,-2-1 1,2 2-1,-1-1 0,1 1 0,0 0 0,-1 0 0,1 0 1,-1 0-1,1 0 0,-1 1 0,1-1 0,0 0 0,-1 1 0,1-1 0,0 1 1,-1-1-1,1 1 0,0-1 0,-1 1 0,1 0 0,0 0 0,0 0 0,0 0 1,0 0-1,-1 1 0,-14 14 65,0 1 0,2 0 0,0 1 0,1 0 0,0 1 0,2 1 0,0 0 0,2 0 1,0 1-1,1 0 0,1 1 0,1 0 0,1 0 0,1 0 0,-2 30 0,6-45-121,-1-1 1,1 0-1,1 1 0,-1-1 0,1 0 0,0 0 1,0 1-1,1-1 0,0 0 0,0 0 0,0 0 1,1-1-1,0 1 0,0 0 0,0-1 1,1 0-1,0 0 0,0 0 0,0 0 0,0-1 1,9 7-1,2 0-578,1-1 0,0-1 0,1 0 0,0-1 1,0-1-1,1-1 0,-1 0 0,1-1 0,1-2 0,20 3 1,42-5-4570,6-3-3000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221 189 8117,'-86'-26'2038,"80"24"-1619,0 0 1,0 0-1,1 0 1,-1-1-1,1 0 1,0 0-1,0-1 1,0 1-1,0-1 0,0 0 1,-5-7-1,-9-7 1125,15 15-1220,0 0 0,1 0-1,-1 0 1,1 0 0,-1 0-1,1-1 1,0 0 0,0 0-1,1 0 1,-1 0 0,1 0-1,0 0 1,0 0 0,-3-10-1,5 13-294,1 0-1,-1 0 0,0 0 0,0 0 1,1 0-1,-1 0 0,1 0 0,-1 0 1,1 0-1,-1 0 0,1 0 0,-1 0 1,1 0-1,0 1 0,0-1 0,-1 0 1,1 0-1,2 0 0,-1-1 43,0 0-48,1 0 1,-1 0 0,1 0-1,0 1 1,0-1 0,0 1-1,0 0 1,0 0 0,0 0-1,1 0 1,-1 0 0,0 1-1,0-1 1,0 1 0,1 0-1,-1 0 1,0 0 0,1 1 0,-1-1-1,0 1 1,5 1 0,5 1 26,-1 1 1,0 0-1,23 11 1,-25-9-36,0 0 0,-1 0 0,0 1 0,0 0 0,0 1 0,-1 0 0,0 1 0,0-1 0,-1 2 0,0-1 0,9 18 0,-8-11-4,-1 0 0,0 0 0,-1 0-1,-1 1 1,-1 0 0,4 32-1,-6-28-4,-2 0 0,0 0 0,-2 0 0,0 0 0,-1 0-1,-1 0 1,-1-1 0,-1 0 0,-1 0 0,-18 37 0,-8 4 121,-81 110 1,93-143-84,1 0 1,12-20 27,2 0 1,-1 1 0,1 0 0,1 1-1,0-1 1,-8 20 0,13-27-64,0 0 0,-1-1 0,1 1 0,0 0 0,1 0 0,-1-1 0,0 1 0,0 0 0,1-1 1,-1 1-1,1 0 0,-1-1 0,1 1 0,0-1 0,0 1 0,-1-1 0,1 1 0,0-1 0,0 0 0,1 1 0,-1-1 0,0 0 0,0 0 0,1 0 1,-1 0-1,0 0 0,1 0 0,-1 0 0,1 0 0,-1-1 0,1 1 0,0 0 0,2 0 0,6 2-52,-1 0 1,1 0-1,0-1 0,0 0 0,13 0 0,36-1-1246,-1-2 0,64-10 1,35-15-6732,-70 8-1252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1260 214 12065,'-1'-5'270,"1"1"0,-1-1 0,1 0 1,0 1-1,0-1 0,1 0 0,-1 1 0,1-1 0,0 0 0,0 1 0,1-1 0,-1 1 0,1-1 1,0 1-1,0 0 0,1 0 0,-1 0 0,1 0 0,0 0 0,0 1 0,0-1 0,0 1 0,1 0 1,-1 0-1,1 0 0,4-3 0,3-1-91,1 0 0,1 0 1,-1 1-1,1 0 0,0 1 0,0 1 1,25-5-1,246-33 888,-269 40-1042,60-3 53,-69 5-75,1 0 1,0 1-1,-1-1 0,1 1 0,0 1 1,-1-1-1,1 1 0,8 4 0,-13-5 13,1 1 0,-1 0-1,1 0 1,-1 0 0,0 0-1,0 1 1,0-1 0,0 1 0,0-1-1,-1 1 1,1-1 0,-1 1-1,1 0 1,-1 0 0,0 0-1,0 0 1,0 0 0,-1 0-1,1 0 1,-1 0 0,1 6 0,-1 7 153,0 1 1,-1 0-1,-4 16 1,2-11 152,-28 157 1621,13-95-1267,-42 234 1449,12 230-132,18-145-1041,-98 449-136,80-633-693,-10-2 1,-155 374-1,203-568-120,0-1-1,-2 0 0,-1-1 1,-24 31-1,27-41-1,1-1 0,-2 0 0,1 0 0,-2-1 0,1 0 1,-1-1-1,0 0 0,-1-1 0,-15 6 0,-43 11-452,0-2 0,-2-4 0,-98 12-1,-28 6-2267,174-30 2119,-201 51-4512,185-44 839,-60 30 0,22-3-6196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41 331 9877,'-24'-59'7263,"9"24"-3116,14 31-3777,1-1 1,0 1-1,0 0 1,0-1 0,0 1-1,1 0 1,-1-1-1,1 1 1,1 0 0,-1 0-1,3-8 1,0 6-191,0 0 1,1 0 0,-1 1-1,1-1 1,0 1 0,1 0-1,-1 0 1,11-6 0,-15 10-168,18-12 63,0 1 0,1 1-1,1 1 1,-1 1 0,2 0-1,29-7 1,2 4-2229,80-10 0,-99 18-1150,0 1-1,53 3 0,-4 10-7398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0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85 242 13469,'-84'-12'16654,"104"6"-15146,10-12-372,10 0-1136,7-1 0,10-2 0,20 3-1300,0-6-912,-6-3-857,-4 0-1363,3-3-1997,14 9-5912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23 15429,'-36'-19'2846,"32"16"-374,24 13 6034,-21-6-6395,-52 185-715,-13 58-1377,54-193-23,3 0 0,-4 89 0,13-81-1895,9 90 0,-4-121-2611,1 0 0,15 47 0,2-20-7945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116 166 18122,'-3'0'381,"0"0"0,-1 0 0,1 1 0,0-1 0,0 1 0,-1 0-1,1 0 1,0 0 0,0 0 0,0 1 0,0-1 0,0 1 0,0-1 0,1 1 0,-1 0 0,0 0 0,1 1 0,0-1 0,-1 0 0,1 1 0,0 0 0,0-1 0,0 1 0,1 0 0,-3 3 0,-1 5 370,0 0 0,0 0 0,1 1 0,0-1 1,-4 25-1,2-5-715,3 0 0,0 1 0,2-1 1,2 1-1,0 0 0,7 31 0,-3-40-38,0 0 0,2 0 0,1-1-1,0 0 1,2 0 0,0-1 0,2-1-1,24 35 1,-18-32 2,1-2 0,0-1 0,1 0 0,2-1 0,0-2 0,0 0 0,46 25 0,-54-34 0,0-1 0,1-1 0,-1 0 0,2 0 0,-1-2 0,0 0 0,1-1 0,0 0 0,0-1 0,0-1 0,0-1 0,0 0 0,0-1 0,0-1 0,20-4 0,-26 3 1,0-1-1,-1-1 1,1 0-1,-1 0 1,1-1-1,-2 0 1,1 0 0,-1-1-1,0 0 1,0-1-1,-1 1 1,0-2-1,0 1 1,-1-1 0,0 0-1,0 0 1,-1 0-1,-1-1 1,5-11-1,2-8-108,-2-1 0,-1-1-1,-1 1 1,-1-1 0,1-41-1,-5 13-233,-11-101 0,0 5 292,9 149 61,0-1 0,1 1-1,-1-1 1,1 1 0,0 0 0,1-1-1,0 1 1,0 0 0,0 0 0,1 0-1,0 0 1,0 0 0,0 0 0,1 1-1,0 0 1,0 0 0,0 0-1,0 0 1,1 0 0,0 1 0,0 0-1,0 0 1,8-4 0,-2 3-14,0 0-1,0 0 1,0 1 0,1 1 0,-1 0-1,1 1 1,0 0 0,0 1 0,0 0-1,0 0 1,19 3 0,-15 0 3,-1 0-1,0 1 1,0 0 0,0 1-1,0 1 1,-1 1 0,1 0-1,-1 1 1,-1 0 0,1 1-1,-1 0 1,-1 1 0,0 1-1,0 0 1,0 1 0,-2 0-1,1 0 1,-1 1 0,-1 1-1,0 0 1,-1 0 0,-1 0-1,12 28 1,5 26 174,-2 0 0,18 103-1,5 17 142,-39-166-283,2 0-1,0-1 1,1 0-1,1 0 1,0-1 0,2 0-1,0-1 1,1 0-1,19 19 1,-23-28-31,0-1-1,1 0 1,-1 0-1,2-1 1,-1 0-1,1-1 1,0 0-1,0 0 1,0-2 0,1 1-1,0-1 1,0-1-1,0 0 1,0-1-1,0 0 1,1-1-1,22 0 1,-19-2-1,1-1 0,0-1 0,-1 0 0,0-1 0,0 0 0,0-1 0,0-1 0,-1-1 0,0 0 0,0-1 0,20-15 0,-26 16 0,0-1 0,0 0 0,0-1 0,-1 0 0,0 0 0,-1-1 0,0 0 0,-1 0 0,0 0 0,0-1 0,-1 0 0,-1 0 0,0-1 0,0 1 0,-1-1 0,3-19 0,-5 8 0,0 0 0,-1 1 0,-1-1 0,-1 0 0,-1 1 0,-2 0 0,0-1 0,-1 1 0,-1 1 0,-1 0 0,-17-33 0,6 19 0,-2 1 0,-1 0 0,-1 1 0,-2 2 0,-51-49 0,41 49 23,-1 2 0,-1 1 0,-1 2 0,-1 2-1,-2 2 1,-79-33 0,67 36-354,0 2 0,-1 2-1,-1 3 1,0 2 0,-74-3-1,107 12-793,0 1-1,0 1 0,0 1 1,-40 9-1,46-7-1187,0 2 1,1-1-1,-28 15 1,-11 18-10765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108 160 17578,'-44'-36'2836,"37"21"-444,1-3-484,-4-3-300,0 5 553,0 4-1933,3 3-1172,0-9-2333,1 3-3915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8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34 438 13917,'-7'-18'368,"0"0"2848,0 1 1,-5-27 5476,65 160-7772,-5 2 0,-6 2 0,49 219 0,23 383-1542,-84-499 914,-16-128-293,4-1 0,33 99 0,-48-183 0,1 1 0,0-1 0,0-1 0,1 1 0,0 0 0,13 16 0,-16-24 0,0 0 0,0 0 0,0 0 0,0 0 0,0-1 0,1 1 0,-1 0 0,1-1 0,-1 0 0,1 1 0,0-1 0,-1 0 0,1-1 0,0 1 0,0 0 0,-1-1 0,1 1 0,0-1 0,0 0 0,0 0 0,0 0 0,0 0 0,-1-1 0,1 1 0,0-1 0,0 0 0,0 0 0,-1 0 0,5-2 0,5-3 0,-1 0 0,-1-1 0,1 0 0,-1-1 0,0 0 0,-1-1 0,0 0 0,-1 0 0,13-18 0,9-16 0,24-48 0,-30 48 0,204-420 0,-40-19 0,129-280 0,-189 534-980,-110 201-236,1 0 0,1 2 0,1 0 1,2 2-1,47-40 0,-56 53-1436,1 1 0,27-14 0,23 1-10900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1012 43 17742,'-52'-27'2889,"48"25"-2447,-1 0 0,0-1 0,1 2 1,-1-1-1,0 0 0,0 1 1,0 0-1,0 0 0,0 1 0,0-1 1,0 1-1,0 0 0,0 1 1,-1-1-1,1 1 0,-8 2 0,2 1 119,-1 0-1,2 0 0,-1 1 1,0 1-1,-16 10 1,-17 17-219,1 1 0,1 3 0,-42 48 0,-102 134-476,181-213 155,-201 267-21,171-220 0,2 1 0,3 1 0,-32 85 0,58-132 0,2 1 0,-1 0 0,-2 17 0,5-25 0,0 0 0,-1 0 0,1 0 0,0 1 0,0-1 0,0 0 0,0 0 0,0 0 0,0 0 0,0 1 0,0-1 0,0 0 0,1 0 0,-1 0 0,0 0 0,1 0 0,-1 0 0,1 0 0,-1 0 0,1 0 0,0 0 0,-1 0 0,1 0 0,0 0 0,0 0 0,0 0 0,-1-1 0,1 1 0,0 0 0,0 0 0,0-1 0,0 1 0,0-1 0,0 1 0,0-1 0,1 0 0,-1 1 0,0-1 0,0 0 0,0 0 0,2 1 0,4-3 0,1 0 0,-1 0 0,1-1 0,-1 0 0,0 0 0,0-1 0,12-8 0,-7 5 0,141-97 0,-20 13 0,-111 77 0,0 2 0,1 1 0,1 1 0,30-9 0,-41 16-14,0 0 0,0 0-1,1 2 1,-1-1 0,1 2 0,-1 0-1,1 1 1,0 0 0,-1 1 0,0 0 0,1 1-1,-1 0 1,0 1 0,-1 1 0,15 7 0,-9-3-716,-1 1 0,0 1 0,26 22 0,-19-12-3062,36 42 0,-26-23-3372,-1 1-4724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1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20 145 13905,'-12'-71'3319,"5"37"941,6 31-2322,7 3-1548,0 1 0,-1-1 1,1 2-1,0-1 0,-1 1 0,1-1 0,-1 2 1,0-1-1,0 0 0,8 6 0,47 38 137,-50-38-220,32 27-62,-2 2 1,-2 2-1,-2 1 1,-1 2-1,-2 1 1,-2 1-1,39 76 1,-57-93-202,-1 1 1,-2 1-1,-1 0 0,-1 1 1,-1-1-1,3 40 0,-8-44 26,-2 0 1,0 1-1,-2-1 0,-1-1 0,-1 1 0,-1 0 0,-1-1 0,-13 34 1,13-42 276,-1 0 0,-18 26 1,24-40-342,0 0 0,0-1 0,-1 1 0,0-1 0,1 1 1,-1-1-1,0 1 0,1-1 0,-1 0 0,0 0 0,0 0 1,0 0-1,0 0 0,0 0 0,0-1 0,0 1 0,0-1 1,0 1-1,-1-1 0,1 0 0,0 0 0,0 0 1,0 0-1,-1 0 0,1 0 0,0-1 0,0 1 0,0-1 1,0 0-1,0 1 0,0-1 0,0 0 0,0 0 0,0 0 1,0 0-1,0-1 0,1 1 0,-1 0 0,0-1 0,1 1 1,-1-1-1,1 0 0,-2-1 0,-2-8-6,-1 0 0,2 0 0,-1-1 0,2 0 0,-1 1 0,2-1 0,-1 0 0,2 0 0,-1 0 0,2-1 0,1-19 0,-1 10 0,2 0 0,9-42 0,40-154 0,-39 177-639,1 1-1,3 0 1,0 2 0,3 0-1,35-55 1,-32 57-471,68-102-4703,-74 119 3050,0 0 0,28-24 0,21-10-7972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0 9509,'-7'1'-572,"-4"2"4824,8 16-541,2 12-3005,-1-1 1,-2 1-1,-2-1 0,-15 52 0,7-27-197,-15 73 406,-34 126 350,51-216-1068,-38 135 657,44-147-494,2 0 0,0 0 0,2 1 0,1 44 0,1-66-296,1 1-1,-1-1 1,1 1-1,0-1 1,0 0-1,1 1 1,0-1-1,0 0 0,0 0 1,0 0-1,1 0 1,0-1-1,0 1 1,0-1-1,1 1 1,-1-1-1,1 0 1,0 0-1,0-1 1,0 1-1,1-1 1,-1 0-1,1 0 1,0 0-1,0-1 1,0 0-1,0 0 1,0 0-1,9 1 1,11 3 23,0-2-1,0-1 1,0-1-1,0-1 1,41-4 0,128-26-816,-155 22 417,64-13-1788,173-58 0,-194 47-3180,78-41-1,-85 33-4329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1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252 217 3484,'0'0'147,"-1"0"0,0-1 0,0 1 0,0 0 0,1-1-1,-1 1 1,0-1 0,1 1 0,-1-1 0,0 1 0,1-1 0,-1 1-1,1-1 1,-1 0 0,1 1 0,-1-1 0,1 0 0,0 1 0,-1-1 0,1 0-1,0 0 1,-1 1 0,1-2 0,0 1 189,0-1 0,0 1 0,0 0 0,0 0 0,1 0 0,-1-1 0,0 1 0,1 0 0,-1 0 0,1 0 0,-1 0 0,1 0 0,0-1 0,0 1 0,-1 0 0,1 1 0,0-1 0,0 0 0,0 0 0,1-1 0,4-4 352,0 0 0,0 0 0,0-1-1,7-12 1,-12 17-125,0-1-110,13-19 189,-12 20 429,0 0-2657,14-21 1763,-14 21-13,16-22 1103,11-31 4916,-45 68-4173,8-3-1622,1-1 1,0 1-1,0 1 1,1-1-1,0 1 1,-5 15 0,-24 78 1048,21-60-1326,-117 320-64,112-316-43,-4 16-4,2 0 0,4 2 0,2 0 0,3 1 0,3 0 0,3 0 0,4 93 0,4-128-13,1 1-1,2-1 1,2 0-1,1-1 1,1 0-1,2 0 1,0-1 0,3 0-1,0-1 1,2 0-1,1-2 1,1 0-1,1-1 1,2 0-1,0-2 1,2-1 0,0 0-1,2-2 1,0-1-1,2 0 1,0-2-1,0-2 1,2 0 0,0-2-1,48 17 1,-24-15-1226,2-1 1,-1-3 0,86 8-1,-45-14-4602,118-7-1,-51-9-6955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371 113 8401,'-2'-8'1064,"0"0"0,0 1 1,-1-1-1,0 0 0,0 1 0,-1 0 1,0-1-1,0 2 0,-1-1 1,0 0-1,0 1 0,0 0 1,-11-9-1,15 14-862,1 1 0,-1 0 1,0-1-1,1 1 0,-1-1 1,0 1-1,1 0 0,-1 0 1,0-1-1,1 1 0,-1 0 1,0 0-1,0 0 0,1 0 0,-1 0 1,0 0-1,0 0 0,1 0 1,-1 0-1,0 0 0,0 0 1,1 0-1,-1 1 0,0-1 1,-1 1-1,-15 16 1757,12-9-1575,0 0-1,1 0 1,-5 15 0,-13 44 317,-12 34-690,-17 14-11,18-43 0,3 0 0,-33 123 0,58-173 0,1 1 0,1-1 0,1 1 0,1 0 0,1-1 0,1 1 0,5 28 0,-3-39 0,-1 0 0,2 1 0,0-1 0,1 0 0,0-1 0,0 1 0,1-1 0,1 0 0,0 0 0,0-1 0,1 0 0,0 0 0,1-1 0,13 11 0,0-4-1,0-1 0,2-1 0,-1-1 0,2-1 0,0-1-1,0-1 1,1-1 0,0-2 0,1 0 0,0-2 0,0-1 0,46 1 0,-25-4-1421,0-2 1,61-9-1,-48 0-5048,72-22-1,-49 8-6092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2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15057,'0'0'7825,"3"0"-5920,10 2-1419,0 1 1,-1 0-1,1 1 0,-1 1 1,0 0-1,0 0 0,-1 1 1,1 1-1,-1 0 0,10 8 1,-11-7-394,-1 0 1,-1 1 0,1 0-1,-1 0 1,-1 1-1,0-1 1,0 2 0,-1-1-1,0 1 1,-1 0-1,0 0 1,-1 0 0,0 1-1,-1 0 1,0 0-1,-1 0 1,1 19 0,-3 7 39,-7 54 0,3-53-50,4-38-80,0 0 0,0 0 0,0 0 0,0 0 0,0 1 0,0-1 1,0 0-1,0 0 0,1 0 0,-1 0 0,0 1 0,1-1 0,-1 0 0,1 0 0,-1 0 0,1 0 0,-1 0 1,1 0-1,0 0 0,0 0 0,-1-1 0,1 1 0,1 1 0,0-1-14,0 0 0,0 0 0,0 0 0,1 0 0,-1 0 0,0-1 0,0 1 0,0-1 0,1 0 0,-1 1 0,4-1 0,6-1-145,0 0 0,0-1 1,19-5-1,-27 6 105,41-11-1508,-1-2 1,46-21 0,24-23-4766,-56 27-322,0 5-4164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563 172 13285,'-14'-17'990,"0"0"1,1-2-1,1 1 0,-10-22 0,18 34-193,-1 0-1,0 0 1,0 1-1,0-1 1,-1 1-1,0 1 1,0-1-1,-11-6 1,10 6 248,4 3 223,13 27 1012,30 49-896,92 128-1,-51-85-1381,125 218-2,-175-276 0,-2 2 0,-3 0 0,33 124 0,-46-124 2,-3-1 0,-3 1 0,-2 1 0,-3-1 0,-3 1 0,-2-1 0,-3 0 0,-3 0 0,-30 110 0,17-101-33,-3-1-1,-3-1 0,-3-1 1,-3-2-1,-3-1 1,-2-2-1,-93 109 0,93-127-1043,-3-2 0,-90 69 0,77-71-1399,-3-3 1,-76 37-1,27-23-4689,11-4-4578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15893,'41'-25'2289,"-31"7"-565,0 0-144,3 3-256,-3 0-292,-3 3-196,23 0-396,24-6-692,-4 15-400,7-6-868,3 3-788,0 3-940,7 9-1817,10 12-4024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2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1 344 14797,'26'-12'2825,"-19"-9"-413,0 0-384,13 0-376,20-19-340,7 16-276,20-3-520,23 0-1036,7-6-604,14-3-1032,-7 6-1012,10-1-2665,3 10-4960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72 9745,'-6'11'1598,"2"-10"-395,0-19 1223,-2-15 3087,5 31-5190,0 0 1,0 0 0,0 0 0,-1 0-1,1 0 1,-1 0 0,1 0 0,-1 0 0,1 1-1,-1-1 1,0 0 0,0 1 0,0 0 0,0-1-1,0 1 1,0 0 0,0 0 0,-6-2 1970,8 6-1113,3 42-178,2 1-1,20 82 1,0-5-1032,35 219 29,-26-161 0,-13-63-311,12 62-4385,-3-1-6947,-11-74-1490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40 564 21018,'-14'-3'969,"1"1"556,0 1 6709,28-12-7213,11 0-1021,1 1 0,0 2 0,1 1 0,0 1 0,48-7 0,-71 14 0,524-86 0,-232 43 0,1828-242 0,-1959 266-3,172-17-210,-318 36-109,-14 0-5,0 0 0,-1 1 0,1 0 0,0 0 0,0 1 0,0-1 0,11 4 0,-48 13-4797,-87 57-5201,49-31-855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1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37 138 11033,'-20'-39'12937,"10"24"-10265,9 18-2528,0-1 0,0 1 0,0 0 0,0 0 1,1 0-1,-1-1 0,1 1 0,0 0 0,0 0 0,0 0 0,0 0 1,0 0-1,0 0 0,1-1 0,0 1 0,-1 0 0,1 0 0,2 3 1,2 4 16,1 1 1,0 0 0,9 11 0,6 9 267,4 20-183,-2 0 1,-2 1 0,-2 1-1,-3 1 1,11 67-1,-13-66 518,-14-54-763,0-1 0,0 1 0,0 0 0,0-1 0,0 1 0,0-1 0,0 1 0,0-1 0,1 1 0,-1-1 0,0 1 0,0-1 0,1 1 0,-1-1 0,0 1 0,1-1 0,-1 0 0,0 1 0,1-1 0,-1 1 0,1-1 0,-1 0 0,0 1-1,1-1 1,-1 0 0,1 0 0,-1 1 0,1-1 0,-1 0 0,1 0 0,-1 0 0,1 0 0,0 0 0,-1 0 0,1 0 0,-1 0 0,1 0 0,-1 0 0,1 0 0,-1 0 0,1 0 0,-1 0 0,1 0 0,0 0 0,-1 0 0,1-1 0,-1 1 0,1 0 0,-1-1 0,0 1 0,1 0 0,-1 0-1,1-1 1,-1 1 0,0-1 0,1 1 0,-1 0 0,1-1 0,-1 1 0,0-1 0,0 1 0,1-2 0,1 0 5,15-13-6,-1-2 0,-1 0 0,25-35 0,-13 16 0,74-102 0,31-39 0,-102 140 0,3 2 0,60-52 0,-85 81 0,-1 0 0,2 0 0,-1 1 0,0 0 0,1 1 0,0 0 0,0 0 0,1 1 0,-1 0 0,1 0 0,17-2 0,-20 5 0,0 0 0,1 0 0,-1 1 0,0 0 0,0 0 0,0 1 0,0 0 0,0 0 0,0 0 0,-1 1 0,1 0 0,-1 1 0,1-1 0,-1 1 0,0 0 0,-1 1 0,7 5 0,0 3 0,0 0 0,0 1 0,-2 0 0,0 1 0,0 1 0,-2-1 0,1 1 0,9 31 0,-2 1 0,18 94 0,20 209-221,-42-261-1576,1 3-2836,-8-71 1189,0 0 0,8 23 0,10 7-9356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44 293 13573,'-14'-18'2492,"1"0"165,3 6-353,3-4 1692,7-5-2516,0 3-323,17-3-321,13-9-92,4 9-236,12 3-368,11 0-484,14-3-880,2 3-501,4 2-867,7-5-660,0 15-2897,3 12-5468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0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0 335 13953,'30'-18'2188,"11"18"285,-1 0-317,-10-6-356,24 0-304,-8-6-308,15 0-264,9-6-208,7 3-131,7-6-273,6 0-212,7-1-604,4 1-349,-4-6-363,-3-3-696,0 0-672,-11-6-3589,-9-3-5492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9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24 205 14013,'-23'3'8973,"36"-15"-7485,-3 0-228,27 3-412,37-15-784,-1 0-836,18-3-832,19-3-1112,4-4-3661,7-2-5816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0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15397,'-15'-6'1207,"-4"-1"416,3 5 11398,17 27-11502,2-1-1519,1 0 0,1 0 0,11 30 0,8 40 0,1 45-11,23 142-1712,-35-147-5057,-5-42-1771,-1-15-4167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10 459 20570,'-1'0'322,"0"1"1,1-1-1,-1 1 0,0-1 1,1 1-1,-1-1 0,1 1 1,-1-1-1,1 1 0,-1 0 1,1-1-1,0 1 0,-1-1 1,1 1-1,0 0 0,-1 0 0,1-1 1,0 1-1,0 0 0,-1 0 1,1-1-1,0 2 0,19-3 6066,-7-1-8087,1469-248 1794,-1359 229-95,957-157 0,-997 167-263,117 1 1,-199 11 21,-1 0 1,1 0 0,0 0 0,-1 1 0,1-1 0,-1 0 0,0 0 0,1 0-1,-1 0 1,0 0 0,1 0 0,-1 0 0,0 0 0,0-1 0,0 1-1,0 0 1,-1 0 0,-11 6-1394,0 0 1,0-1-1,-1-1 0,-20 5 0,7-1-1889,-57 19-9720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52 12249,'-8'-12'2622,"-7"-11"2364,11 10 3388,-8 42-4873,11-14-3437,0 0 1,1 1 0,0-1-1,1 0 1,1 0 0,1 0 0,0 0-1,1 0 1,0 0 0,2-1-1,-1 1 1,2-2 0,0 1 0,0-1-1,14 18 1,-10-18-64,0-1 0,2 0-1,-1-1 1,1 0 0,1-1 0,0-1-1,1 0 1,0-1 0,0 0 0,0-1-1,1-1 1,0 0 0,0-2 0,30 6-1,-16-5-17,1-1-1,0-2 0,0-1 0,1-2 1,-1 0-1,0-2 0,36-9 0,-40 5-59,0 0-1,-1-2 1,0-1-1,-1-2 1,0 0-1,0-1 1,-1-2 0,-1 0-1,-1-2 1,0 0-1,-1-1 1,-1-2-1,-1 0 1,18-24-1,61-106 1371,-80 127-1293,-14 17 0,-9 8 0,-11 9 0,5 0 0,0 0 0,1 1 0,1 0 0,0 1 0,0-1 0,-8 18 0,-38 92 0,-16 89 0,44-122 0,-24 89-657,-32 208-1,65-292-4115,-4-6-4157,-2-12-5835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1383 91 9533,'-28'-2'575,"14"1"-122,0-1 1,0 0-1,0 0 0,1-1 1,-18-7-1,-25-6 1118,0 2 1,-1 3-1,-104-7 1,104 12-1129,-80 2 440,99 4-525,41 21-340,10 15-33,-11-33 22,0 1 0,0-1-1,-1 1 1,1-1 0,-1 1 0,0 0-1,0 0 1,-1 0 0,1 0-1,-1 0 1,0 7 0,-2 1 108,0 1 0,-1-1 0,-9 22 0,-1 5 112,-46 149 888,42-140-828,-5 17 111,-55 178 1481,-160 889 2140,62 14-3090,169-1104-892,-9 60 0,-48 380 102,50-329-94,7 177 0,8-287-41,1 0 1,2-1-1,2 0 1,2 0-1,1 0 1,17 42-1,-24-77-4,1 0 0,-1 0 0,1-1 1,0 1-1,0-1 0,1 1 0,0-1 0,0-1 0,1 1 0,-1-1 0,1 0 1,0 0-1,1-1 0,-1 1 0,1-1 0,7 3 0,-4-4 0,-1 0-1,1 0 1,0-1 0,0 0-1,0-1 1,1 0 0,-1 0-1,0-1 1,0-1 0,1 0-1,16-3 1,34-11-783,-2-2-1,0-3 1,-1-2-1,-1-3 1,83-50-1,-106 53-1951,-1-2 0,44-41 0,-39 32-3047,-2 5-3074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61 11621,'-43'-20'4322,"42"20"-4073,0-1-1,0 1 0,0-1 1,0 0-1,0 1 0,0-1 1,0 0-1,0 0 0,0 0 1,0 0-1,1 0 0,-1 0 1,0 0-1,1 0 0,-1 0 0,1 0 1,-1 0-1,0-2 0,-5-8 1298,-23 1 1885,26 9-2020,-1 1-92,0 0-1134,0 0 0,0 1 0,0-1 0,0 1 1,0 0-1,1 0 0,-1 0 0,0 1 0,1 0 0,-1-1 0,1 1 0,-1 0 0,1 1 1,0-1-1,0 0 0,0 1 0,0 0 0,0 0 0,1 0 0,-1 0 0,1 0 1,-4 6-1,-7 13-158,0 0-1,1 1 1,2 0 0,-15 47 0,3-9-20,-20 44-7,-75 202 0,24 8 0,87-288 0,1 2 0,1-1 0,2 1 0,1-1 0,1 1 0,1-1 0,6 33 0,-4-46 0,0 0 0,1 0 0,1-1 0,0 1 0,1-1 0,0 0 0,1-1 0,1 1 0,0-1 0,0-1 0,2 0 0,-1 0 0,2-1 0,21 20 0,-14-19-443,0 0 0,0-1 0,1-1 0,0-1 0,1 0 0,0-2 0,0 0 0,27 5 0,-2-4-4092,-1-2-1,89 0 1,-31-8-7655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24 13661,'1'-1'144,"-1"1"0,1-1-1,-1 1 1,1 0 0,-1-1-1,0 1 1,1-1-1,-1 0 1,0 1 0,1-1-1,-1 1 1,0-1 0,0 1-1,0-1 1,1 0 0,-1 1-1,0-1 1,0 1 0,0-1-1,0 0 1,0 1 0,0-1-1,0 0 1,0 1 0,0-1-1,-1 1 1,1-1 0,0 0-1,0 1 1,0-1 0,-1 1-1,1-1 1,0 1 0,-1-1-1,1 1 1,-1-1-1,1 1 1,0-1 0,-2 0-1,1 1 143,-1 0-1,0-1 0,1 1 0,-1 0 0,0 1 0,1-1 0,-1 0 0,0 0 0,1 1 0,-1-1 0,1 1 1,-1-1-1,1 1 0,-1 0 0,1-1 0,-1 1 0,1 0 0,-3 2 0,0 1 6,0-1-1,1 1 1,-1 0-1,1 0 1,0 0-1,0 1 1,0-1-1,1 1 1,-1-1-1,1 1 0,0 0 1,1 0-1,-1 0 1,1 0-1,0 0 1,-1 11-1,0 5 47,1 1 0,3 35-1,-1-45-361,1 0 0,0 0 0,1 1 0,0-1 0,1 0 0,0-1 0,0 1 0,2-1 0,-1 0-1,1 0 1,1-1 0,0 1 0,1-2 0,-1 1 0,2-1 0,0 0 0,0 0 0,0-1 0,1-1 0,0 0 0,1 0 0,-1-1 0,1 0-1,0-1 1,1 0 0,0 0 0,-1-2 0,1 1 0,13 1 0,0-1-255,0-1 0,0-2 0,0 0 1,0-1-1,0-2 0,0-1 0,42-9 0,-48 7 218,0-1 0,0-1 0,-1 0-1,0-1 1,0-2 0,-1 1 0,-1-2 0,1 0-1,-2-1 1,17-16 0,-30 26 128,0 0-1,-1 0 0,0 0 1,1 0-1,-1 0 0,0-1 1,0 1-1,0 0 1,-1 0-1,1-1 0,0 1 1,-1-1-1,1 1 1,-1 0-1,0-1 0,0-4 1,0-6 359,1 10 1759,-4 5-1423,-3 4-669,0-1 0,1 1 0,-1 1 1,1-1-1,0 1 0,1 0 0,0 0 0,0 0 1,0 1-1,1 0 0,0-1 0,1 1 1,-3 12-1,-3 18-165,-5 59 1,13-89 114,-2 24-1164,2 1 1,7 53-1,-2-39-3905,-2 1-4350,0 1-2637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11229,'1'-3'2284,"-1"2"-2096,1 0 0,-1 0 0,0-1 0,1 1 0,0 0 0,-1 0 0,1 0 0,0 0 0,-1 0 0,1 0 0,0 0 0,0 0 1,0 1-1,0-1 0,0 0 0,0 0 0,0 1 0,0-1 0,0 1 0,2-2 0,-1 2 19,1 0 0,0 1 1,0-1-1,0 0 0,-1 1 0,1 0 0,0 0 0,-1 0 0,1 0 0,3 1 0,7 5 29,-1 0 0,1 0 0,-1 1-1,0 1 1,-1 0 0,0 1 0,-1 0-1,1 0 1,-2 1 0,0 0-1,14 23 1,-13-18-146,-1 0-1,-1 1 1,0 0-1,-1 1 1,-1-1 0,-1 1-1,-1 1 1,5 33-1,-6-3 119,-6 99-1,0-121-141,-1 0 1,-1 0 0,-2 0 0,0-1-1,-13 30 1,5-21 214,4-9 373,0 0 0,-2-1 0,-22 34 0,29-51-371,1 0 138,-1 0 1,0 0 0,0-1 0,0 0-1,-10 8 1,49-34-1035,0 2 0,1 2 0,1 1-1,71-18 1,-11 3-2600,-74 22 2305,100-29-8215,-45 22-1483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49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4 109 13885,'-3'-12'2324,"26"9"745,-6-9-2065,0 0-436,6 0-632,11-3-936,3-6-1032,-4 9-3245,7 3-4216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12 13593,'-1'1'451,"0"-1"-1,0 1 0,0-1 1,-1 0-1,1 1 0,0-1 1,-1 0-1,1 0 0,0 0 1,0 0-1,-1 0 0,1 0 1,0 0-1,0-1 0,-1 1 1,1 0-1,0-1 0,0 1 1,0-1-1,-1 1 0,0-2 1,-10-8 2645,4 10-2237,-23 0 372,23 0 1386,5 0-2610,-1 0 0,1 0 0,0 1 0,-1-1-1,1 1 1,-1 0 0,-5 2 0,4-2-6,-28 8 310,1 1-1,0 1 1,-46 23-1,57-23-286,1 1-1,-1 0 1,2 2-1,0 0 1,1 1-1,-18 19 1,31-29-24,1 0 0,-1 1 0,1-1 0,0 1 0,0 0 0,1 0 0,-6 13 0,9-17 0,-1 0 0,1 1 0,-1-1 0,1 1 0,0-1 0,0 1 0,0-1 0,0 1 0,0-1 0,1 0 0,-1 1 0,1-1 0,-1 1 0,1-1 0,0 0 0,0 1 0,0-1 0,0 0 0,1 0 0,-1 0 0,1 0 0,-1 0 0,4 3 0,3 4 0,-1 0 0,2-1 0,-1 0 0,1-1 0,0 0 0,1 0 0,-1-1 0,1 0 0,1-1 0,-1 0 0,18 6 0,0-5 0,-12-2 0,0 1 0,0 0 0,-1 1 0,18 9 0,-10 1 0,-22-8 0,-2-5 0,2 0 0,-1 1 0,0-1 0,0 0 0,0 1 0,-1-1 0,1 0 0,-1 0 0,1 1 0,-1-1 0,0 0 0,-3 5 0,-20 37 0,8-19 0,-3 21 0,1 1 0,2 0 0,2 1 0,-6 51 0,-6 14 0,13-48 0,8-37 0,-1 0 0,-11 34 0,11-50 0,5-12 0,-8 10 0,6-11-140,1 1 1,-1-1-1,1 1 0,0-1 0,-1 0 1,1 0-1,-1 0 0,1-1 1,-1 1-1,1 0 0,0-1 1,-1 0-1,1 1 0,0-1 0,0 0 1,-1 0-1,1 0 0,0-1 1,0 1-1,0 0 0,0-1 0,0 0 1,1 1-1,-4-4 0,-17-24-4971,7-2-3407,7 1-4143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0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23 132 5677,'0'0'1742,"-2"-1"-47,-8-7 682,4-3 6139,12 1-2626,6 1-3575,-20 4-2297,8 5-14,-1 0 0,0 0 0,1 0-1,-1 0 1,0 0 0,1 0 0,-1-1-1,0 1 1,1 0 0,-1-1 0,1 1 0,-1 0-1,0-1 1,1 1 0,-1-1 0,1 1 0,-1 0-1,1-1 1,-1 0 0,1 1 0,0-1-1,-1 1 1,1-1 0,0 1 0,-1-1 0,1 0-1,0 1 1,0-1 0,0 0 0,-1 1-1,1-2 1,1 0-4,-1 0 0,1-1 0,0 1 0,0 0 0,0 0 0,0-1-1,0 1 1,0 0 0,1 0 0,-1 0 0,0 0 0,1 1 0,0-1 0,0 0 0,-1 1 0,5-3-1,-1 0-3,1 1-1,0 0 1,0 0-1,0 1 0,1-1 1,5 0-1,13-2 7,-1 1 1,35-2-1,-43 5-2,0 1 0,0 0 0,0 1-1,0 1 1,-1 0 0,1 1 0,29 10 0,-37-10 9,-1 1 0,1 0 0,-1 0 0,0 0 0,0 1 0,-1 0 0,1 0 0,-1 0 0,0 1 0,-1 0 0,1 0 0,-1 1 0,0 0 0,-1 0 0,1 0 0,-2 0 0,5 9 0,-5-6-3,0 1 1,0 0 0,-1-1 0,-1 1-1,1 0 1,-2 0 0,0 0 0,0 0 0,-1-1-1,0 1 1,-1 0 0,0 0 0,-5 15-1,-7 13 34,-1 0 0,-25 43-1,31-65-30,-47 82 226,-75 101 0,47-77 275,81-119-443,1 0 0,-1 0 0,1 0 0,0 0 0,0 1 0,1-1 0,-1 0 0,1 1 0,-1 7 1,2-11-55,0 0 1,0 1 0,0-1 0,0 0 0,0 1 0,1-1 0,-1 0 0,1 0 0,-1 1 0,1-1 0,-1 0 0,1 0-1,0 0 1,-1 0 0,1 1 0,0-1 0,0 0 0,0 0 0,0-1 0,0 1 0,0 0 0,0 0 0,0 0 0,0-1 0,0 1-1,0-1 1,1 1 0,-1-1 0,0 1 0,0-1 0,1 1 0,-1-1 0,2 0 0,13 3 59,0-1 1,0 0-1,0-1 1,1-1-1,-1-1 0,30-4 1,101-29-429,-136 31 296,394-117-4759,-205 46-3,-5-14-4077,-111 43-512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14 139 11373,'-14'-9'2220,"31"0"-312,0 3-287,3 0-277,3-3-360,11 3-184,23-3-160,-10 2-128,6-5 12,4 9-328,3-6-412,1-3-592,-1 0-916,-6-3-592,-4 3-2721,3 9-4000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10017,'-1'0'271,"-1"0"0,0 0-1,1 1 1,-1-1 0,1 0 0,-1 0-1,1 1 1,0-1 0,-1 1 0,1-1 0,-1 1-1,1 0 1,0 0 0,-1-1 0,1 1 0,0 0-1,0 0 1,0 0 0,0 0 0,0 1 0,0-1-1,0 0 1,0 0 0,0 0 0,0 1 0,0-1-1,1 1 1,-1-1 0,1 0 0,-1 1-1,1-1 1,-1 4 0,-27 60 4685,-7 20-1512,20-38-2113,2 0 1,-12 89-1,23-117-1205,1 0-1,1 1 1,1-1-1,0 1 1,1-1-1,1 0 1,1 0 0,1 0-1,1-1 1,8 21-1,-11-33-122,1 0 0,-1 0 0,1 0-1,1 0 1,-1-1 0,1 1 0,0-1-1,0 0 1,1-1 0,-1 1 0,1-1 0,0 0-1,0-1 1,9 5 0,-12-7-3,0 0 0,0 0 0,0 0 0,0 0-1,0 0 1,1 0 0,-1-1 0,0 0 0,1 1 0,-1-1 0,0-1 0,1 1 0,-1 0 0,0-1 0,1 0-1,-1 1 1,0-1 0,0-1 0,0 1 0,0 0 0,0-1 0,0 1 0,0-1 0,0 0 0,-1 0 0,1 0 0,-1-1-1,1 1 1,-1 0 0,0-1 0,0 0 0,2-2 0,1-3 0,-1 0 0,0-1 0,-1 1 0,0-1 0,0 1 0,0-1 0,-1 0 0,-1 0 0,0 0 0,0-1 0,0 1 0,-1 0 0,-1 0 0,1 0 0,-2 0 0,-2-14 0,-5-13 0,-2 1 0,-27-59 0,32 78 0,-9-15-118,-2 1 1,-33-47-1,13 22-1942,33 50 1290,1 0 1,-1 0-1,0 0 0,-1 1 1,1 0-1,-1-1 0,-8-4 1,8 5 112,5 3 460,-1 1 0,1-1-1,0 1 1,-1-1 0,1 1 0,-1 0 0,1-1-1,0 1 1,-1-1 0,1 1 0,-1 0-1,1-1 1,-1 1 0,0 0 0,1 0-1,-1-1 1,1 1 0,-1 0 0,1 0 0,-1 0-1,0 0 1,1 0 0,-1-1 0,1 1-1,-1 0 1,0 1 0,1-1 0,-1 0-1,1 0 1,-1 0 0,0 0 0,1 0 0,-1 1-1,1-1 1,-1 0 0,1 0 0,-1 1-1,1-1 1,-1 0 0,1 1 0,-1-1-1,1 1 1,-1-1 0,1 0 0,0 1-1,-1-1 1,1 1 0,0-1 0,-1 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8 11033,'6'-7'6157,"-19"17"-3314,9-6-2267,0 0 1,0-1-1,0 2 0,0-1 0,1 0 0,-6 9 0,7-2-55,1 0 0,0 0-1,0-1 1,1 1 0,1 0 0,-1 0-1,2-1 1,0 1 0,5 18-1,-5-19-346,56 182 2838,0 1-2704,-46-134-308,-2-1 0,-4 1 0,-1 0 0,-3 1 0,-10 95 0,2-109 0,-2-1 0,-2 0 0,-2-1 0,-1 0 0,-3 0 0,-2-2 0,-41 74 0,7-33-976,-4-1 1,-88 98-1,103-135-1106,-2-2 1,-2-2-1,-1-2 0,-103 66 0,65-57-4241,6-2-3801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7485,'7'-3'434,"0"1"0,0 0-1,0 0 1,0 1 0,0 0 0,0 0 0,1 1 0,-1 0 0,0 0 0,0 0 0,1 1 0,-1 0 0,0 1 0,0-1-1,0 1 1,11 6 0,-10-5-250,-1 1 0,0 0-1,0 1 1,-1-1 0,1 1-1,-1 1 1,0-1 0,10 13-1,-9-8-42,-1 1-1,0 0 0,0 0 0,-1 0 1,0 1-1,-1-1 0,0 1 1,-1 0-1,2 12 0,-1 2 44,-2-1 0,0 1-1,-3 32 1,-4-10 98,-3 1 1,-2-1 0,-30 88-1,1-2 476,35-119-587,1 0 1,0 1 0,1-1-1,0 17 1,1-29-139,1 1 0,1-1 0,-1 1 0,0-1 0,1 0 0,0 1 0,-1-1 0,2 0 0,-1 0 0,0 1 0,0-1 0,1 0-1,0 0 1,-1 0 0,1-1 0,1 1 0,-1 0 0,0-1 0,0 1 0,1-1 0,-1 0 0,1 0 0,0 0 0,3 2 0,4 0-37,0 0 0,-1-1 0,1 0 0,0-1 0,1 0 0,-1-1 0,0 0 0,1 0 0,17-2 0,5-2-1006,56-13-1,72-33-8854,-107 39 2553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992 33 4772,'0'0'6490,"-3"-1"-5963,-18-5 408,-1 2-1,-43-3 1,25 3-269,-22-2 306,-1 2 0,-100 6 0,116 3-352,-76 16 1,121-21-600,0 1 0,1 0 0,-1 0-1,1 0 1,-1 0 0,1 0 0,0 0 0,-1 1 0,1-1 0,0 0 0,0 1 0,0-1 0,0 1 0,0-1 0,0 1-1,0 0 1,1-1 0,-1 1 0,1 0 0,-1-1 0,1 1 0,-1 0 0,1 2 0,-2 37 152,5-15 3,-2 1 0,0-1-1,-2 0 1,-1 1 0,-1-1-1,-1 0 1,-12 40 0,-2-9 147,-101 344 1135,66-147-1230,50-237-209,1 1 1,0 22-1,2-34-14,0-1 0,1 1 0,-1-1 0,1 0 0,0 1 0,1-1 1,-1 0-1,1 0 0,0 0 0,1 0 0,-1 0 0,4 5 0,-4-8 1,1 1-1,-1-1 1,1 0 0,-1 0-1,1 0 1,0 0-1,0-1 1,0 1 0,0-1-1,0 0 1,0 0-1,0 0 1,0 0 0,1 0-1,-1 0 1,6-1 0,9 2-21,36-4 1,-30 1 18,26-2-15,-7 1 101,1 1 1,46 6-1,-76-4-21,1 2 0,-1 0 0,0 1 1,0 0-1,0 1 0,-1 0 0,1 1 1,-1 1-1,-1 0 0,17 12 0,-10-4 85,0 0-1,-1 2 1,0 0 0,27 36-1,-39-46-93,-1 1 0,0 0 1,-1 0-1,0 0 0,0 1 0,-1 0 0,0-1 0,0 1 0,-1 0 1,0 0-1,-1 0 0,0 1 0,0-1 0,-1 0 0,0 0 0,-2 12 0,1-13-39,0-1-1,-1 1 0,0-1 1,0 0-1,0 0 1,-1 0-1,0 0 0,-1 0 1,1-1-1,-1 1 0,0-1 1,-1 0-1,0 0 0,0-1 1,0 1-1,0-1 0,-1 0 1,0-1-1,0 1 0,-8 3 1,-13 6-15,-1-2 0,0 0 0,-1-2 0,0-1 0,0-2 0,-55 7 0,28-8-699,-1-3 0,-100-8 0,130 2-144,-1 0 0,-34-11 0,6-6-2322,46 15 1507,1 0 1,0 0-1,-12-10 0,-8-12-7990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2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13397,'7'-15'1960,"16"9"-263,-3-3-233,-3 0-224,13-3-376,17 0-172,3 6-148,0 0-100,11 0-244,9-3-320,4 0-536,3 3-780,3 3-548,-6 3-3481,-14 0-4392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126 124 9113,'-44'5'2003,"35"-4"1765,5 0-2137,-32 4 4815,32-5-5431,-22-1 566,24 0-618,6 0-18,46-7 680,-45 7-1800,301-30 1266,-27 2-3335,-124 5-1415,-52 5-2034,-48 9 359,11 0-4758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74 302 13309,'-1'-2'219,"1"0"-1,-1 0 1,1 0 0,-1 0-1,0 0 1,0 1-1,0-1 1,0 0 0,0 1-1,0-1 1,0 1 0,-1-1-1,1 1 1,0-1-1,-1 1 1,1 0 0,-1 0-1,-3-2 1,1 2 581,0 0 0,0 0 0,-1 0 0,1 0 0,0 1 0,0 0 0,-6 0 0,-1 0 3420,15 0-3282,702-9 2200,1-36-3735,-675 42 552,533-62-524,-5-42-304,-517 94 531,-33 9-50,2 0 0,-1 1 0,0 0 0,1 1 1,15-2-1,-24 4-1150,-8-1 441,-1 0 1,0 1 0,1 0 0,-1 0 0,0 0-1,1 0 1,-1 1 0,0 0 0,1 0-1,-10 4 1,-31 16-9653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80 128 5144,'1'-2'410,"0"0"1,0 0-1,0-1 0,-1 1 0,1 0 0,0 0 0,-1 0 0,1 0 0,-1-1 0,0-3 0,0 5-129,-1-1 0,0 0 0,0 1 0,0-1 0,0 1 0,0-1 0,0 1 0,-1 0 0,1-1 0,0 1 0,-3-2 0,3 3-297,1-1 101,-1 1 0,1-1-1,-1 1 1,1-1 0,-1 0 0,1 1 0,0-1-1,-1 0 1,1 1 0,0-1 0,0 0-1,0 0 1,-1 1 0,1-1 0,0 0-1,0 0 1,0 1 0,0-1 0,0 0-1,0 0 1,0 1 0,1-1 0,-1 0-1,0 0 1,1 0 93,-1 0 0,0 0-1,0 0 1,0 0 0,0 0-1,0 1 1,0-1 0,0 0-1,0 0 1,0 0 0,0 0-1,0 0 1,0 1 0,-1-1 0,1 0-1,0 0 1,-1 0 0,1 0-1,-1 1 1,0-2 0,-19-26 1943,19 25-915,-1 1-6,1 1-1018,0 0 0,0 0-1,0 0 1,-1 0 0,1 1-1,0-1 1,0 0-1,0 1 1,-1-1 0,1 0-1,0 1 1,0 0-1,-1-1 1,1 1 0,0 0-1,-1-1 1,1 1 0,-1 0-1,-2 1 1,3-1-125,0 1 0,0 0 0,1-1 0,-1 1 1,0 0-1,0 0 0,0 0 0,1 0 0,-1 0 1,0 0-1,1 0 0,-1 0 0,1 0 0,-1 0 1,1 0-1,0 0 0,-1 0 0,1 0 0,0 1 0,0-1 1,0 0-1,-1 0 0,1 0 0,1 1 0,-1-1 1,0 0-1,0 0 0,0 0 0,1 2 0,0 2 20,1 0 0,-1 0-1,1 0 1,0-1-1,0 1 1,1 0 0,-1-1-1,1 1 1,0-1 0,5 5-1,0 2 33,6 7 13,1 0 1,1-1 0,0-1 0,1-1 0,1 0-1,35 22 1,127 61 195,-163-90-285,603 256-1683,-556-236 241,101 58-1,-29-13-495,-124-67 1702,0 0 1,1-1-1,24 6 0,-30-9 149,1-2 0,0 1 0,-1-1-1,1 0 1,-1-1 0,1 1 0,14-5 0,2 1-52,13-4-28,-25 3 129,-11 6 41,-24 13 57,-20 8 65,-55 19-1,-3 1 31,-176 99 19,-340 232 0,583-351-99,4-4 132,0 2 0,2 1 0,0 1 0,-40 42 0,66-62-192,0 0 0,1 1-1,-1-1 1,0 0 0,1 1 0,-1 0-1,1-1 1,0 1 0,0 0-1,0-1 1,0 1 0,0 0-1,1 0 1,-1 0 0,1 0 0,0 5-1,0-6-27,1 0-1,-1 0 0,1 0 1,0 0-1,0 0 0,0 0 1,0-1-1,0 1 1,0 0-1,0 0 0,1-1 1,-1 1-1,1-1 0,-1 1 1,1-1-1,0 1 1,2 1-1,7 2 12,-1 0-1,1-1 1,-1 0 0,1 0 0,0-1-1,21 3 1,60 6-544,1-3 0,1-5 0,113-9-1,277-48-2063,-483 53 2572,69-9-351,306-56-1283,-360 61 947,-6 1 255,1 0 0,-1 0 0,13-7 0,-20 8-479,1 0 1,-1 0 0,0 0 0,0-1-1,0 1 1,-1-1 0,4-3-1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4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57 10389,'5'6'3961,"-9"-9"-1929,1 1-1388,0 0 0,0 0 0,0 0 1,0 0-1,-1 0 0,1 0 0,0 1 0,-1 0 0,-6-2 0,8 3-426,0-1-1,0 1 0,-1 0 0,1 0 0,0 1 1,0-1-1,0 0 0,0 1 0,-1-1 0,1 1 0,0-1 1,0 1-1,0 0 0,0 0 0,0 0 0,0 0 0,1 1 1,-1-1-1,0 0 0,0 1 0,-1 1 0,1 0-3,0 0-1,0 0 1,1 1-1,-1-1 0,1 0 1,0 1-1,0-1 0,0 1 1,0-1-1,0 1 1,1 7-1,0 9 200,1 0 0,1 1 0,9 36 1,-10-48-320,22 183 633,-22-186-705,0 1 0,0 0-1,0-1 1,-1 1-1,-1 11 1,0 1-22,0-1 1,3 20-1,-1-16 0,1-8 0,3-12 0,5-9 0,-9 6 0,13-12 0,0-1 0,-1 0 0,0-1 0,-1-1 0,16-27 0,10-14 0,33-41 0,46-57 0,-99 134 0,1 1 0,1 0 0,1 1 0,42-28 0,-57 43 0,0 1 0,0-1 0,0 1 0,1 1 0,-1-1 0,1 1 0,0 0 0,-1 0 0,1 1 0,0 0 0,0 1 0,0-1 0,8 1 0,-9 1 0,-1 0 0,1 0 0,-1 1 0,1-1 0,-1 1 0,0 0 0,0 1 0,0-1 0,0 1 0,0 0 0,0 0 0,-1 1 0,1-1 0,-1 1 0,0 0 0,5 7 0,4 6 0,-2 0 0,0 1 0,-1 1 0,-1-1 0,-1 2 0,0-1 0,6 28 0,25 146 0,-39-192 0,31 164-276,10 77-7166,-29-135-774,4-4-5633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7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198 476 12313,'20'-13'633,"-9"7"-131,-1-1 0,1 2-1,0 0 1,0 0 0,14-3-1,33-9 1794,15-4-200,85-37 0,-152 55-2023,0 0-1,0 0 1,0-1-1,-1 1 1,1-1-1,-1 0 1,0-1-1,5-5 1,-9 8-54,0 1 1,0-1 0,1 1-1,-1-1 1,0 0 0,0 0 0,-1 1-1,1-1 1,0 0 0,-1 0 0,1 0-1,-1 0 1,0 0 0,1 0 0,-1 0-1,0 0 1,0 0 0,0 0 0,0 0-1,-1 1 1,1-1 0,0 0-1,-1 0 1,0 0 0,1 0 0,-1 0-1,0 1 1,0-1 0,0 0 0,0 0-1,0 1 1,-2-3 0,-3-2 127,0 0 0,0 1 1,-1 0-1,1 0 0,-1 0 0,0 1 0,0 0 1,0 0-1,-1 1 0,0 0 0,1 0 1,-1 1-1,0 0 0,0 0 0,0 1 1,-1 0-1,1 0 0,0 1 0,0 0 1,0 1-1,-14 2 0,3 0 176,0 1 1,0 1 0,0 0-1,1 2 1,0 0-1,0 1 1,0 1-1,-19 13 1,8-2 197,0 1 0,2 2 0,0 1 1,-37 44-1,51-53-489,2 0 0,0 1 0,1 0 1,0 0-1,2 1 0,0 1 0,1-1 0,0 1 1,2 1-1,-6 24 0,11-37-31,-1 0 0,1 0 0,0 0 0,0 0 0,0 0 0,1 0 0,0 0 0,0-1 0,1 1 0,-1 0 0,1-1 0,1 1 0,-1-1 0,5 7 0,-2-4 0,0-1 0,1 0 0,0 0 0,0-1 0,1 1 0,0-1 0,0-1 0,12 9 0,1-4 0,0 0 0,1 0 0,0-2 0,0-1 0,0-1 0,43 7 0,-9-7-145,0-2 0,0-2 0,76-9 0,163-39-3267,-247 34 2690,0-1-1,-1-2 0,0-2 0,-2-2 1,0-2-1,45-29 0,-61 32 302,-1-2-1,-1 0 1,-1-1 0,-1-2 0,-1 0-1,-1-2 1,-1-1 0,-1 0-1,30-54 1,-32 47 507,-2 0 0,18-55 0,-30 77 211,-2-1 0,1 1 1,-1 0-1,-1-1 0,0 1 0,-1-1 0,0 1 1,0-1-1,-1 1 0,-1 0 0,0-1 1,-5-15-1,6 25-138,0-1 1,-1 0-1,1 0 1,-1 1-1,0-1 1,1 1-1,-1-1 1,0 1-1,0 0 1,-1 0-1,1 0 1,0 0-1,-1 0 1,1 0-1,-1 1 1,0-1-1,1 1 1,-1 0-1,-5-2 1,8 3-124,-1 0 39,0-1 0,0 1 0,0 0-1,0 0 1,0 0 0,0 0 0,0 0 0,0 0 0,0 1-1,0-1 1,0 0 0,0 0 0,0 1 0,0-1 0,0 1-1,0-1 1,0 1 0,0-1 0,-1 2 0,-2 0 190,1 0-155,-1 0 0,1 0 0,0 0-1,0 1 1,0-1 0,0 1 0,1-1 0,-1 1-1,0 0 1,1 0 0,0 0 0,0 1 0,0-1-1,0 0 1,1 1 0,-1 0 0,1-1 0,0 1-1,-1 5 1,-2 7 196,1 1-1,1 0 1,-1 20-1,3-21-258,1 0 0,0 0 0,1 0 0,1 0 0,0-1 0,1 1 0,1-1 0,1 0 0,0 0 0,0-1 0,2 1 0,0-2 0,0 1 0,1-1 0,1 0 0,16 16 0,-17-20-50,0 0 0,1 0 0,1-1 0,0 0 0,0-1 0,0 0 0,1-1 0,0 0 0,0-1 0,0 0 0,1-1 0,-1 0 0,1-1 0,0-1 0,0 0 0,0-1 0,1 0 0,-1-1 0,0 0 0,16-3 0,-14 0 3,1-1 0,0 0 0,-1-2 0,0 0 0,0 0 0,-1-1 0,23-15 0,5-8 0,40-38 0,-31 25 0,-20 18 0,-16 18 0,-13 7 0,0 1 1,0-1-1,0 1 1,0-1-1,0 1 1,-1 0-1,1 0 1,0-1-1,0 1 1,-1 1-1,1-1 1,0 0-1,-1 0 1,0 1-1,1-1 1,-1 0-1,0 1 1,1-1-1,-1 1 1,0 0-1,0-1 1,0 1-1,0 0 1,-1 0-1,2 2 1,15 48-159,-16-42-1034,1 1 1,-2 0 0,-1 19 0,1-12-1408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0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12 8465,'15'-11'6903,"-15"11"-6818,0 0 1,0 0 0,0 0 0,1 0 0,-1 0 0,0 1 0,0-1 0,0 0-1,0 0 1,1 0 0,-1 0 0,0 0 0,0 0 0,0 1 0,0-1-1,0 0 1,1 0 0,-1 0 0,0 1 0,0-1 0,0 0 0,0 0-1,0 0 1,0 1 0,0-1 0,0 0 0,0 0 0,0 0 0,0 1 0,0-1-1,0 0 1,0 0 0,0 0 0,0 1 0,0-1 0,0 0 0,0 0-1,0 0 1,0 1 0,0-1 0,-11 41 2256,4-20-592,3 4-680,1 1 0,1 0 0,1 1 0,3 28 0,0 4 89,-3 23 56,3 181 848,13-1-4331,-6-87-3186,-9-2-5261,-5-86-631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14 686 14977,'-1'-1'514,"0"1"-1,0-1 0,0 1 0,1-1 0,-1 1 0,0-1 1,0 0-1,0 1 0,0-1 0,1 0 0,-1 0 0,0 0 1,1 1-1,-1-1 0,0-2 0,6-49 6411,7 14-5121,69-117-869,-57 116-954,-3-2-1,-1 0 1,18-53-1,-28 62 21,-1 1 0,0-1 0,6-58 0,-10 63 0,-6 32 0,-3 30 0,-4 12 0,2 0 0,0 64 0,7-82 0,1 0 0,1 0 0,1 0 0,2-1 0,10 32 0,-13-52-317,0 0 0,1 0 1,0 0-1,0 0 0,1 0 0,0-1 1,0 0-1,11 10 0,-12-13-452,0 0 0,0-1 0,1 0 0,-1 0 1,1 0-1,9 4 0,-11-6-123,1 0-1,-1 0 1,1 0-1,-1 0 1,1-1 0,0 1-1,0-1 1,-1 0 0,1 0-1,6-1 1,31-7-10842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72 11769,'-47'-39'2720,"37"30"313,-10 6-433,7-6 1408,-1 6-2588,1-6 825,26 21-3374,4 3-379,0-3-1088,16 12-4061,-9 0-6264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5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11741,'0'-4'1886,"0"2"-1734,0 0 0,0-1 0,0 1 0,0 0 0,0 0 0,1-1 0,-1 1 0,1 0 0,0 0 0,0 0 0,0-1 1,0 1-1,0 0 0,0 0 0,0 1 0,1-1 0,-1 0 0,1 0 0,-1 1 0,1-1 0,0 0 0,3-2 0,-1 3-208,0-1 0,1 0-1,-1 1 1,0 0-1,1 0 1,-1 0-1,0 0 1,1 1 0,-1 0-1,1 0 1,-1 0-1,7 1 1,1 0-293,-1 1 0,1 0 0,-1 1 1,0 0-1,0 1 0,0 0 0,0 1 0,-1 0 0,13 9 1,-18-11 414,0 1 1,0 0-1,0 0 0,-1 0 1,0 1-1,0-1 1,0 1-1,0 0 1,-1 0-1,0 1 1,0-1-1,0 1 1,-1-1-1,0 1 1,0 0-1,0 0 1,-1 0-1,0 0 0,1 9 1,-2-5 488,-1 0 0,0-1 1,-1 1-1,1 0 0,-2-1 0,0 1 0,0-1 1,-8 17-1,1 0 440,8-23-53,15 4-640,-12-6-331,-1 0 1,1-1-1,0 1 0,0 0 1,0-1-1,0 1 1,0 0-1,0-1 1,0 1-1,0-1 0,0 0 1,0 1-1,0-1 1,0 0-1,2 1 1,5-2-279,1-1 1,-1 1 0,0-1 0,15-6 0,-2 1-309,49-16-3246,119-56 0,-176 73 4474,-1-1-1,0-1 1,-1 0 0,15-13 0,-23 19 131,8 1-176,0 2 0,0-1 0,0 2-1,-1-1 1,17 6 0,-22-6-500,-1 1-1,1 0 1,0 1 0,-1-1 0,0 1 0,0 0 0,1 0 0,-2 0 0,1 1 0,0-1 0,-1 1 0,1 0 0,-1 0 0,3 5-1,22 46-2354,-10 4-5516,-14-37 1501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17 7757,'0'0'48,"0"0"1,0 0 0,1 0 0,-1 0-1,0 0 1,0 0 0,0 0-1,1 0 1,-1 0 0,0 0 0,0 0-1,0 0 1,1 0 0,-1 0-1,0 0 1,0 0 0,0 0 0,1-1-1,-1 1 1,0 0 0,0 0-1,0 0 1,0 0 0,0 0 0,1 0-1,-1-1 1,0 1 0,0 0-1,0 0 1,0 0 0,0 0 0,0-1-1,0 1 1,0 0 0,0 0-1,0 0 1,1-1 0,-1 1 0,0 0-1,0 0 1,0 0 0,0-1 0,0 1-1,0 0 1,-1 0 0,1 0-1,0-1 1,0 1 0,0 0 0,0 0-1,0 0 1,0-1 0,0 1-1,0 0 1,0 0 0,0 0 0,-1 0-1,1 0 1,0-1 0,-18-5 3144,-31 4 1732,33 5-4152,0 1 1,0 0-1,0 1 0,1 1 1,0 1-1,0 0 1,1 1-1,0 0 0,0 1 1,1 1-1,0 0 1,-20 21-1,-5 9 514,1 2 0,-44 67 0,34-41-1258,-57 113 1,84-140-31,2 1 0,2 0 0,2 2 0,-12 63 0,22-84-9,2 0 0,1 1 0,1-1-1,1 0 1,0 1 0,2-1 0,1 0 0,1 0 0,1 0 0,1-1-1,1 0 1,0 0 0,2-1 0,1 0 0,0-1 0,2 0-1,0-1 1,1 0 0,1-1 0,1-1 0,0 0 0,1-1 0,1-1-1,0-1 1,1 0 0,35 18 0,-20-15-1180,1-1-1,1-2 1,57 16 0,-41-18-2872,1-2 0,54 3 1,7-6-8502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12385,'-47'5'2134,"46"-5"-2012,0 0-1,0 0 0,0 0 0,1 0 1,-1 0-1,0 0 0,0 0 1,0 1-1,0-1 0,0 0 0,0 1 1,1-1-1,-1 0 0,0 1 0,0-1 1,0 1-1,1-1 0,-1 1 1,0 0-1,1-1 0,-1 1 0,1 0 1,-1-1-1,1 1 0,-1 0 0,0 1 1,-1 2 452,-1-1-167,0 1-1,0 0 0,1 0 0,0 0 1,-1 0-1,2 1 0,-1-1 0,0 0 1,1 1-1,0-1 0,0 1 0,0 6 1,-1-1-5,1-1 0,1 1 0,0 0 0,0-1 0,3 15 0,-1-17-328,1-1 0,-1 1 0,1 0 0,1-1 0,-1 1 1,1-1-1,0 0 0,1 0 0,0-1 0,-1 1 0,2-1 0,-1 0 0,0-1 0,1 1 0,0-1 0,0 0 0,1 0 0,8 3 0,-2-1-35,0 0 1,1-1 0,0 0 0,0-1 0,0-1-1,1 0 1,-1-1 0,20 0 0,-16-2-37,0 0 1,-1-2 0,1 0-1,0-1 1,-1-1 0,30-11 0,-35 10-8,1-1 1,-1-1 0,0 0 0,0 0-1,-1-1 1,0-1 0,0 0-1,-1-1 1,11-12 0,-8 5 60,-1-1-1,0 0 1,-1-1 0,-1-1 0,0 1-1,7-27 1,-15 43 19,9 18 186,-6-5-186,0 0 0,0 1 0,-1-1 0,0 1 0,4 23 0,-1-4 53,5 20 17,-2 2 0,-2-1-1,-2 1 1,-3 0 0,-2 0 0,-9 73 0,0-53-90,-4-2 0,-3 0 0,-3-1 0,-31 76 0,34-108-33,-1 0-1,-34 55 1,42-79 36,-1 0 1,0-1 0,-1 0-1,0-1 1,-1 0 0,0-1-1,0 0 1,-2 0 0,-24 14 0,31-21 48,0 0-1,0-1 1,0 1 0,0-1 0,0-1 0,0 1 0,-1-1 0,1 0 0,-1-1 0,-9 0 0,12 0-84,0 0 0,1-1-1,-1 0 1,0 0 0,1 0-1,-1 0 1,1-1 0,-1 0 0,1 1-1,-1-1 1,1 0 0,0 0-1,0-1 1,0 1 0,0-1-1,1 0 1,-1 1 0,1-1-1,-4-6 1,1 0-24,0 0 0,1 0 0,1 0 0,-1-1 0,2 1 0,-1-1 0,1 0 0,1 0 0,-1-13 0,1-1 0,1-1 0,6-43 0,-1 41-323,1 0 0,2 1 1,1 0-1,1 0 0,1 1 0,1 0 0,1 1 0,1 0 1,19-23-1,-3 8-2097,42-42 1,39-23-6170,-9 22-4538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30 178 12433,'-30'-30'13229,"87"-18"-12453,-20 33-1484,0 0-732,0-6-908,-7 2-1232,10 4-1901,14 0-4416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7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1 13269,'0'0'3,"-9"6"991,-1 0-1,2 0 0,-1 1 0,-15 15 0,23-21-819,-1 1 0,1 0 0,-1 0 0,1 0 0,-1 1-1,1-1 1,0 0 0,0 0 0,0 1 0,0-1 0,1 0-1,-1 1 1,0-1 0,1 1 0,0-1 0,0 1 0,0-1-1,0 1 1,0-1 0,0 1 0,0-1 0,1 0 0,0 1-1,-1-1 1,1 1 0,0-1 0,0 0 0,0 1 0,2 1-1,3 6-20,2 0-1,-1 0 0,1-1 0,1 0 0,-1-1 0,2 0 0,-1 0 0,1-1 0,0 0 0,19 9 0,-11-7-262,-1-2-1,2 0 1,-1-1-1,1-1 0,0 0 1,23 1-1,-36-5 164,1-1 0,-1-1-1,1 1 1,-1-1 0,1 0-1,-1-1 1,1 1 0,-1-1 0,0-1-1,0 1 1,0-1 0,0 0-1,-1 0 1,1-1 0,-1 1-1,0-1 1,0-1 0,0 1 0,0-1-1,6-8 1,-7 9 3333,-5 8-2841,-21 134 888,3-7-699,-10-6-544,-7-1 1,-4-2-1,-6-2 1,-69 129-1,-65 83-559,-28-20 91,153-253 243,45-50 26,9-8 8,0 0 0,1 0 1,-1 0-1,0 0 0,0 0 0,0 0 0,0 0 0,0 0 0,0-1 0,0 1 0,0 0 1,0-1-1,0 1 0,0-1 0,-1 1 0,1-1 0,0 1 0,0-1 0,0 0 0,-1 0 1,1 0-1,0 1 0,0-1 0,-1 0 0,1-1 0,0 1 0,-1 0 0,1 0 0,0 0 1,0-1-1,0 1 0,-1-1 0,1 1 0,0-1 0,0 1 0,-1-2 0,0 0 7,1 0 0,-1-1 0,1 1 0,0 0 0,-1-1 0,1 1 0,0-1 0,1 1 0,-1-1 0,0 0 0,1 1 0,0-1 0,-1 0 0,1 1 0,0-1 0,0 0 0,1-3 0,6-45-71,2 0 0,3 0 0,1 1 0,3 1 0,26-56 1,133-231-2552,2 60-2033,-50 99-4945,-53 84-2067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47 106 13861,'-30'-36'5077,"20"15"-2857,3 0 1100,17 9-2152,24-3-268,9 15-280,21 3-572,13 3-796,17 0-424,6 0-820,11 0-704,-1 0-3417,4 3-5396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38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915 126 9493,'-11'-12'2282,"-11"-26"10055,15 16-10361,7 21-1901,0 0 0,1 0 1,-1 0-1,0 0 0,0 0 0,1 1 1,-1-1-1,1 0 0,-1 0 1,0 0-1,1 1 0,0-1 0,-1 0 1,1 0-1,-1 1 0,1-1 1,0 1-1,0-1 0,-1 1 0,2-2 1,0 1 144,4-3-89,-1 0 0,0 0 0,1 1 0,0-1 0,0 2 1,0-1-1,0 0 0,0 1 0,1 1 0,-1-1 0,1 1 0,-1 0 0,1 0 0,-1 1 0,1-1 0,0 2 0,9 0 0,-5 0-72,0 1 0,1 0-1,-1 1 1,-1 0 0,1 0 0,0 1 0,-1 0 0,0 1-1,15 9 1,-13-4 3,-1 0 1,1 1-1,-2 0 0,1 0 1,-2 2-1,0-1 0,0 1 1,-1 0-1,0 1 0,8 22 1,0 5 73,-3 1 0,13 61 0,-12-24-20,-2-1-1,-5 2 0,-3-1 1,-3 1-1,-4-1 1,-16 101-1,4-92-220,-5 0 1,-3-2-1,-4-1 0,-3-1 0,-58 111 1,5-41-1728,-161 229 0,197-321 680,-3-1 0,-3-4-1,-2-1 1,-2-3 0,-3-2 0,-108 70 0,125-97-1782,-1-2 0,-73 27 0,24-15-5661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115 221 8417,'0'0'5380,"-4"-1"-3850,-8-2 341,0 0 1,-24-11 3673,36 13-5436,-1-1 1,1 1-1,0 0 1,-1 0-1,0 0 1,1 0-1,-1 0 1,1 0-1,-1 0 1,0 0-1,0 0 1,0 1-1,0-1 1,1 0-1,-1 0 1,0 1-1,0-1 1,0 0-1,-1 1 1,0-1-1,-24-11 1459,21 11-1471,3 0 883,19-9-207,8 2-641,1 2-1,0 0 1,0 2-1,49-2 1,-10 0-14,378-42-74,-50 7-1638,-142 11-2694,-238 29 1707,-40 10-17124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1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58 5973,'-1'-2'255,"0"1"0,0-1 1,0 0-1,1 0 0,-1 0 1,1 0-1,-1 0 0,1 0 1,0 0-1,0 0 0,0 0 1,0 0-1,0 0 1,0 0-1,1 0 0,-1 1 1,0-1-1,1 0 0,0 0 1,-1 0-1,1 0 0,0 0 1,0 1-1,0-1 0,0 0 1,0 1-1,1-1 1,3-3 4484,-1 6-4511,0 1-1,0-1 1,0 1 0,0 0-1,0 1 1,0-1-1,0 1 1,-1-1 0,1 1-1,-1 0 1,6 7 0,-8-9-144,13 14 368,0 1 0,-2 1 0,0 0 0,14 28 0,33 78 1134,-58-121-1561,31 77 440,-3 1 1,-3 2 0,-4 0 0,-4 2 0,-4 0-1,-3 0 1,0 133 0,-13-164-811,-2 0 1,-2-1-1,-3 0 0,-2-1 1,-2 0-1,-2 0 1,-3-2-1,-2 0 0,-2-1 1,-1-1-1,-3-1 0,-56 73 1,12-34-4655,-136 127 0,38-61-5859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19 18182,'13'-18'11486,"-7"30"-6057,-2 5-7759,4 30 2330,-3 0 0,-1 54 0,-4-76 0,0 52 17,-14 105 0,-25 75-374,35-233 248,-15 64-2810,4-18-1715,6 2-3476,9 0-5578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49 13593,'0'0'3595,"-9"-12"-1065,8 10-1832,-1 0 0,1 0 0,0 0-1,-1 0 1,0 0 0,1 0 0,-1 0 0,0 0 0,0 1 0,-4-4 0,3 4-542,0 0 0,0 0 0,-1 0 0,1 0 0,0 1 0,-1-1 0,1 1 0,-1 0 0,1 0 0,-4 0 0,1 0 297,2 0 2451,9-2-2647,-5 1-255,1 1-1,-1-1 1,0 1-1,1 0 1,-1 0-1,1-1 1,-1 1 0,1 0-1,-1 0 1,1-1-1,0 1 1,-1 0 0,1 0-1,-1 0 1,1 0-1,-1 0 1,1 0-1,-1 0 1,1 0 0,-1 0-1,1 0 1,0 0-1,-1 0 1,2 1 0,-2 10 4,-11 13-10,0-6 4,-1-1 0,-1-1 0,-16 17 0,-18 22 0,29-30 0,0 0 0,2 0 0,1 2 0,-19 43 0,31-60 0,0 0 0,0 0 0,0 0 0,1 0 0,1 0 0,0 0 0,0 1 0,1-1 0,1 0 0,-1 1 0,2-1 0,-1 0 0,1 0 0,1 0 0,0 0 0,0 0 0,6 11 0,0-5 0,1 0 0,0-1 0,1 0 0,0-1 0,1 0 0,1-1 0,22 19 0,112 71 0,-83-61 0,-25-16 0,59 42 0,-85-58 0,-1 0 0,-1 1 0,0 0 0,0 1 0,10 14 0,-19-24 0,0 1 0,-1 0 0,1 0 0,0 0 0,-1 0 0,0 0 0,0 0 0,0 0 0,0 1 0,0-1 0,-1 0 0,1 0 0,-1 1 0,0-1 0,0 0 0,0 1 0,0-1 0,-1 0 0,-1 6 0,1-5 0,-1 0 0,-1 0 0,1 0 0,0 0 0,-1 0 0,0-1 0,0 1 0,0-1 0,0 0 0,-1 1 0,1-2 0,-7 5 0,-7 3 0,1-2 0,-1 0 0,0 0 0,-1-2 0,-31 8 0,42-13-6,-39 10 18,-49 5 0,81-15-36,1 0 1,-1 0-1,0-1 0,0-1 1,0-1-1,1 0 1,-1 0-1,-20-8 0,30 9-173,0-1-1,0 0 1,0 0 0,0 0-1,0-1 1,1 1-1,-1-1 1,-2-3 0,3 3-228,1 0 1,-1 0-1,1 0 1,0 0 0,1-1-1,-1 1 1,0 0 0,1-1-1,0 1 1,0-1 0,0 0-1,0 1 1,1-1 0,-1 0-1,1 1 1,0-6 0,0 4-866,0-1 0,1 1 0,0 0 0,0-1 0,3-9 0,17-27-11568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12377,'7'-33'2252,"23"18"-423,-10 9-369,4-6-344,-1 0-260,11 3-316,16-3-612,-3 3-756,-7 3-784,3-3-665,11 9-2279,0 3-3545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7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8 10161,'0'0'102,"1"-1"1,-1 0-1,1 1 0,0-1 1,-1 1-1,1-1 0,0 1 1,-1-1-1,1 1 0,0 0 1,-1-1-1,1 1 0,0 0 0,0-1 1,0 1-1,-1 0 0,1 0 1,0 0-1,0 0 0,0 0 1,0 0-1,-1 0 0,1 0 1,0 0-1,0 0 0,0 0 1,-1 0-1,1 1 0,0-1 1,0 0-1,0 1 0,2 2 344,-1 0 1,-1-1-1,1 1 0,0 0 0,-1 0 0,1 0 0,1 6 0,-3-7-407,15 35 1299,-1-2-121,12 42 0,-23-63-981,-1-1 1,1 1-1,-2-1 1,0 1 0,-1 0-1,-3 25 1,0-20 143,-1 0 1,-1 0-1,-1-1 1,0 1-1,-2-1 1,-16 30-1,-73 93 2331,23-35-459,70-101-2017,1 1 0,0-1 0,1 1-1,-1 0 1,-1 8 0,3-13-220,1 0-1,0 0 1,-1 0-1,1 0 1,0 0-1,0 0 1,0 1-1,0-1 1,0 0-1,0 0 1,0 0-1,0 0 1,0 0-1,0 0 1,0 0-1,1 0 1,-1 0-1,1 0 1,-1 0-1,0 0 1,1 0-1,0 0 1,-1 0-1,1 0 1,0 0-1,-1 0 1,1-1-1,0 1 1,0 0-1,-1-1 1,1 1-1,0 0 1,0-1-1,0 1 1,2 0-1,9 1-396,0-1 0,0-1 1,0 0-1,0 0 0,0-1 0,0-1 0,-1 0 0,17-5 0,-20 5 49,92-22-4369,0-1-4136,-23 12-2896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13753,'0'0'12241,"20"-4"-11093,20-5-387,4 0-517,10 3-976,6-3-513,0 0-823,0 0-784,7-3-3437,4 6-5688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22 12709,'-33'-18'3133,"16"15"1730,15 3-4457,-1 1-1,0-1 0,0 1 1,1 0-1,-1 0 0,0 0 1,1 1-1,-1-1 0,-4 4 1,4-3 753,-6 4-473,1 1 0,0 0 0,1 0 0,-1 0 0,1 1 0,1 0-1,-1 0 1,1 1 0,-6 14 0,-5 9-821,-15 49 0,15-37 395,1-4-260,2 0 0,2 1 0,-12 63 0,22-85 0,0 0 0,1 0 0,1 0 0,1 0 0,1 0 0,0-1 0,1 1 0,2 0 0,-1-1 0,11 24 0,4-1 0,37 58 0,-33-60 0,25 54 0,-47-89 4,1-1 0,-1 1 0,1-1 1,-1 1-1,0 0 0,0-1 0,-1 1 0,1 0 0,-1 0 0,1 0 1,-1 0-1,-1-1 0,1 1 0,0 0 0,-1 0 0,0 0 0,0-1 0,0 1 1,0 0-1,-1-1 0,1 1 0,-1-1 0,0 0 0,0 1 0,0-1 1,-1 0-1,1 0 0,-1 0 0,1-1 0,-1 1 0,0-1 0,0 1 1,0-1-1,-1 0 0,1 0 0,0 0 0,-1-1 0,-6 3 0,0 0-147,0-1 1,0 0-1,-1-1 0,1 0 0,-1-1 0,1 0 0,-1 0 0,0-1 0,1-1 1,-1 1-1,1-2 0,-1 0 0,-12-4 0,12 3-577,1-1 0,0-1 0,0 0 0,0 0 1,1-1-1,-12-9 0,16 11-158,1-1 0,-1 1-1,1-1 1,-1 0 0,1 0 0,1 0 0,-1-1 0,1 1 0,0-1 0,0 0 0,1 0 0,-3-7 0,-1-24-10612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12921,'57'-37'2092,"-23"16"-175,6 6-545,3 0-352,1 6-216,6 0-224,1 3-512,2 0-780,4 6-1156,-3 0-1005,-7 6-1575,3 6-3441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12581,'-10'6'844,"-1"0"-1,1 1 1,0 0-1,0 1 1,1 0-1,0 1 1,0-1-1,1 2 1,0-1-1,1 1 1,0 0-1,0 1 1,1 0-1,1 0 0,0 0 1,-4 14-1,4-12-396,2 0 0,-1 1-1,2-1 1,0 1-1,0 0 1,2 0-1,-1-1 1,2 1-1,0 0 1,0 0 0,2 0-1,6 25 1,-6-29-433,1 4-10,0 0 0,1 0-1,0-1 1,1 0 0,1 0 0,14 21 0,-10-20-4,0 0 0,1-1 0,1 0 0,0-1 0,1-1 0,0 0 0,1-1 0,0 0 0,1-1 0,0-1 0,0 0 0,1-1 0,31 8 0,-41-13 0,0-1 0,0 0 0,0 0 0,1-1 0,-1 0 0,0 0 0,1-1 0,-1 1 0,0-2 0,0 1 0,0-1 0,0 0 0,0 0 0,12-7 0,-14 6 0,0 0 0,-1 0 0,0 0 0,0 0 0,0-1 0,0 0 0,0 0 0,-1 0 0,1 0 0,-1 0 0,0-1 0,-1 0 0,1 1 0,-1-1 0,0 0 0,0 0 0,0 0 0,-1 0 0,2-11 0,-2-5 0,0 0 0,-1-1 0,-1 1 0,-1 0 0,-1 0 0,0 0 0,-8-20 0,2 12 0,-1 0 0,-1 1 0,-2 0 0,-19-31 0,22 43 3,0 0 0,-1 1 0,-1 0 0,0 1 0,-1 1 0,-24-20 0,25 24-828,-1 0 0,-22-10 0,32 18 509,1-1 0,-1 1 0,0 1 0,1-1 0,-1 0 0,0 1 0,0-1 0,1 1 0,-1 0 0,0 0 0,0 0 0,0 0 0,1 0 0,-1 1 0,0-1 0,0 1 0,-2 1 0,1-1-767,1 1-1,0-1 0,0 1 0,0 0 1,0 0-1,0 0 0,0 1 0,-3 3 0,-11 13-10803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707 157 12757,'-18'-110'3331,"18"108"-3069,0 0-1,0-1 1,-1 1-1,1 0 0,-1 0 1,1-1-1,-1 1 1,0 0-1,0 0 1,0 0-1,0 0 1,0 0-1,0 0 1,-1 0-1,1 0 1,0 1-1,-1-1 0,-8-7 5751,13 31-2636,83 240-790,-40-129-2587,61 217 1,-80-240 0,16 140 0,-36-180 0,-3 0 0,-3 0 0,-10 81 0,2-98 0,-2 0 0,-2 0 0,-3-2 0,-38 94 0,29-95-337,-1-2-1,-3-1 1,-2-2-1,-1 0 1,-3-2 0,-52 53-1,49-60-993,-1-3-1,-2-1 1,-1-1-1,-2-3 1,-1-1-1,-91 41 1,6-21-5479,-7-4-4481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 15 8185,'-1'-3'2634,"0"0"-2903,-5-5 4622,5 8-4062,0-1 1,0 1 0,-1 0 0,1 0 0,0 1 0,0-1 0,0 0 0,0 0 0,0 0 0,0 1 0,0-1 0,0 1 0,0-1 0,0 1 0,-2 0 0,-7 5 334,-1 1 0,1 0 1,0 1-1,0 0 0,1 0 1,0 1-1,1 1 1,0-1-1,0 1 0,1 0 1,-6 13-1,-12 22 1397,-25 66 0,36-78-1361,-47 116-311,6 3 1,-41 185-1,73-228-368,5 1 0,4 1 0,6 0 0,5 117 0,5-176 39,3 0-1,2 0 1,2-1-1,3 0 1,2 0 0,29 71-1,-28-90-346,1 0 0,2-1 0,1-1 0,26 32 0,-24-38-632,0-1-1,1-1 1,2-1 0,0-1-1,32 21 1,-20-20-3162,58 27 0,50 9-10208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13621,'-2'10'900,"-1"-1"0,0 1-1,-6 12 1,5-15-210,1 1-1,0-1 1,1 1 0,0 0 0,-3 15 0,0 65 3706,7 100 0,30 86-1401,-4-131-4405,86 249 0,-59-217-3976,-28-56-4722,-16-58-1740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3:5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62 165 10505,'-4'0'292,"1"-1"0,-1 0 0,1 0-1,0 0 1,-1 0 0,1 0 0,0-1 0,0 0 0,0 1 0,0-1-1,0 0 1,0 0 0,1-1 0,-4-3 0,4 4-91,1 0 0,0 0 1,0 0-1,0 0 0,0 0 0,0 0 1,0 0-1,0 0 0,1 0 0,-1-1 1,1 1-1,0 0 0,0-1 0,0 1 0,0 0 1,0 0-1,0-1 0,0 1 0,1 0 1,-1 0-1,1-1 0,0 1 0,0 0 1,-1 0-1,3-2 0,-1-1 23,1 0 0,1 1 0,-1-1 0,1 1-1,-1 0 1,1 0 0,1 0 0,-1 1 0,0 0 0,1-1 0,0 2-1,-1-1 1,1 0 0,6-1 0,0-1 47,0 1 0,0 1 0,0 0 0,1 0 0,-1 1 0,13 0 0,-13 1-159,-1 1 1,1 0 0,0 1 0,-1 0 0,1 1 0,15 4-1,-23-5-81,0 0 0,0 0-1,0 0 1,0 1 0,0 0-1,0-1 1,0 1-1,0 0 1,-1 0 0,1 0-1,-1 1 1,0-1 0,0 1-1,0-1 1,0 1-1,0 0 1,0-1 0,0 1-1,-1 0 1,0 0 0,1 0-1,-1 0 1,-1 1 0,1-1-1,0 0 1,0 4-1,-1 2 61,0 1-1,-1-1 0,0 0 1,0 1-1,-1-1 0,0 0 0,-1 0 1,0-1-1,-1 1 0,-6 12 0,-7 11 288,-29 38-1,34-52-220,-29 41 305,6-10 70,2 1 1,-27 58-1,59-106-514,0 0 0,0 0 0,0 0 0,0 1 0,0-1 0,0 0 0,1 1 0,-1-1 0,1 1 0,0-1 0,0 1 0,0-1 0,0 0 0,0 1 0,0-1 0,1 1 0,-1-1 0,1 1 0,-1-1 0,1 0 0,0 0 0,0 1 0,0-1 0,1 0 0,-1 0 0,0 0 0,1 0 0,-1 0 0,1 0 0,0 0-1,0-1 1,-1 1 0,1-1 0,0 1 0,3 1 0,5 2-95,0-1-1,0 1 0,0-2 0,1 1 0,-1-1 1,17 2-1,43 3-2941,1-3-1,121-7 1,-57 0-5031,-17 2-2911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162 187 11521,'-30'3'3096,"0"2"1,-39 10-1,64-14-319,-1-1 733,-9 1-2760,14-1-157,-4 0 1256,8-2-630,21-6-159,43-10-861,402-55-199,-409 65 0,64-9-132,145-20-2740,-92 4-3831,-112 22-810,-10 6-5050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29 16598,'-24'-29'11651,"29"32"-11379,-1 1 1,0-1-1,1 1 1,-2-1 0,1 1-1,0 0 1,-1 0 0,1 1-1,-1-1 1,-1 1 0,1 0-1,-1-1 1,1 1-1,-1 0 1,-1 1 0,1-1-1,1 6 1,1 15-525,0 0-1,1 36 1,-3-28 620,0 275-195,2 29-2529,7-246-2988,-3-10-2842,0 0-5884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3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28 11013,'-2'-1'732,"-24"-10"1195,17-4 8907,-14 15-7132,20 0-3504,0 1 0,0-1 1,0 1-1,1 0 0,-1 0 0,0 0 1,0 0-1,1 0 0,-1 1 0,0-1 1,1 1-1,-1 0 0,1 0 0,0 0 0,0 0 1,0 0-1,0 0 0,0 1 0,-3 3 1,-4 8 5,1 0 1,-10 22 0,8-15-225,-13 28 20,-16 57 0,15-41 0,5-12 0,3 0 0,-14 72 0,25-94 0,1 0 0,2 0 0,1 1 0,1-1 0,7 52 0,-4-68 0,1 0 0,0-1 0,1 1 0,0-1 0,1 0 0,1 0 0,0-1 0,1 0 0,0 0 0,1-1 0,1 0 0,0 0 0,0-1 0,1-1 0,1 1 0,0-2 0,0 0 0,1 0 0,0-1 0,0-1 0,1 0 0,-1-1 0,2 0 0,-1-1 0,1-1 0,0 0 0,-1-1 0,2-1 0,-1 0 0,19 0 0,-17-2 0,-1-1 0,0 0 0,1-1 0,-1-1 0,0 0 0,0-1 0,-1-1 0,28-13 0,-36 15 0,0 0 0,0-1 0,-1 0 0,1 0 0,-1-1 0,0 0 0,0 0 0,-1 0 0,0-1 0,0 0 0,0 0 0,0 0 0,-1-1 0,0 1 0,-1-1 0,1 0 0,-1 0 0,-1 0 0,1-1 0,2-12 0,-5 16 0,1-1 0,-1 1 0,0-1 0,0 1 0,-1 0 0,1-1 0,-1 1 0,0 0 0,0 0 0,0 0 0,-1-1 0,0 1 0,1 1 0,-5-8 0,2 5 0,-1 0 0,0 1 0,0-1 0,0 1 0,-1 0 0,0 0 0,-12-8 0,2 4 0,-1 1 0,1 0 0,-2 1 0,1 1 0,-1 0 0,-21-3 0,24 7-154,-1 0 1,0 1-1,0 0 0,0 1 0,1 1 1,-25 5-1,28-4-781,1 1 1,-1 0-1,1 1 0,0 0 1,-13 8-1,21-11-299,0 1 0,0 0 0,0 0 0,1 1 0,-1-1 0,0 0 0,1 1 0,-5 5 0,-3 7-10759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21 14517,'-3'-1'267,"1"0"-1,0 0 0,-1 0 0,1 0 0,-1 0 1,1 0-1,-1 0 0,1 1 0,-1-1 0,0 1 1,1 0-1,-1 0 0,0 0 0,1 0 0,-1 1 1,0-1-1,1 0 0,-5 2 0,5 0 112,-1 0 1,0 0-1,1 0 0,-1 0 0,1 0 0,0 1 0,-1-1 0,1 1 1,0 0-1,1-1 0,-1 1 0,0 0 0,1 0 0,0 0 0,0 0 1,-1 4-1,-3 7-17,0 0 0,2 1 0,0 0 0,0 0 0,2 0 1,0 0-1,0 0 0,1 0 0,1 0 0,1 0 0,0 0 0,1 0 1,1 0-1,0-1 0,1 1 0,7 15 0,-7-19-343,1-1 0,0 0 0,0 0 0,1-1 0,0 0 0,1 0 0,0-1 0,0 0 0,1 0 0,0-1 0,0 0 0,1 0 0,0-1 0,0-1 0,1 1 0,-1-2 1,1 1-1,0-2 0,0 1 0,0-2 0,21 4 0,-23-5-30,0-1 0,0 1 1,0-2-1,0 1 1,0-1-1,0 0 0,0-1 1,0 0-1,15-6 1,-20 6 10,0 0 1,0 0 0,0 0 0,0-1-1,0 0 1,-1 0 0,1 0 0,-1 0 0,0 0-1,0-1 1,0 1 0,0-1 0,-1 0 0,1 0-1,-1 0 1,0 0 0,0-1 0,-1 1 0,1 0-1,-1-1 1,2-8 0,-2 4 12,0-1 0,-1 1-1,0 0 1,0 0 0,-1 0 0,0 0 0,-1 0 0,0 0 0,0 0-1,-1 0 1,-4-10 0,1 6 15,-1 0 0,-1 0 0,0 0 1,-1 1-1,0 0 0,-16-15 0,6 9-36,0 0 1,-1 2-1,0 1 0,-2 0 0,1 1 1,-48-20-1,48 25-838,0 2 1,-33-7-1,47 12-52,-1 1 1,0 1-1,1-1 1,-1 1-1,-14 2 0,-1 4-8918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13173,'3'-39'9469,"4"18"-8249,13-9-496,10 15-848,3 0-408,4-1-616,3 4-860,7-3-356,3-3-3133,4 3-4432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32 10589,'-13'-3'1272,"8"2"-621,0 0 0,0 0-1,0 0 1,1-1 0,-1 1-1,0-1 1,1-1-1,0 1 1,-8-5 0,10 6-370,-1 0 1,1 0 0,-1 0 0,0 0 0,1 0-1,-1 1 1,0-1 0,1 1 0,-1 0-1,0-1 1,0 2 0,1-1 0,-1 0 0,0 0-1,0 1 1,1-1 0,-1 1 0,0 0-1,1 0 1,-1 0 0,1 0 0,-1 1 0,1-1-1,0 0 1,-4 4 0,-4 1 538,0 2 1,0-1 0,0 2-1,-13 13 1,13-9-511,0-1 0,1 1 1,0 1-1,1 0 1,1 0-1,0 1 0,1 0 1,-5 16-1,5-8-222,1 1-1,1 0 1,1-1-1,0 44 1,6-15-141,2 0 1,2-1 0,3 0 0,19 62 0,-27-105 50,1-1-1,-2 1 1,1 0-1,-1-1 1,0 1 0,-1 0-1,0 0 1,0 0 0,-3 13-1,-1 25-162,1-15-1515,0-18-1648,-1-17-85,-7-4 2392,10 8 386,-1-2 4,0 0 0,0 0 0,1 0 0,-1 0-1,1 0 1,-1 0 0,1 0 0,-1-1-1,1 1 1,0 0 0,0-1 0,0 1 0,1-1-1,-2-3 1,-4-18-9418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4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9409,'13'-33'1788,"-6"18"-436,3 3-256,7 3-208,3 3-204,0 0-188,7 3-796,0 0-556,6 0-444,17 6-2544,-10 3-2585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69 148 10969,'-10'22'439,"0"-3"1122,2 0 0,0 1-1,2 0 1,0 0 0,-4 25 0,6-18-469,2-14-473,0 1 1,0 0-1,2 0 1,0 0-1,0 0 1,5 25-1,-4-30-479,1 0 1,1 0-1,0 0 0,0 0 1,1-1-1,0 1 0,0-1 1,1 0-1,0 0 1,1-1-1,0 1 0,0-1 1,0 0-1,1-1 0,0 0 1,0 0-1,12 8 0,-10-9-69,0 0-1,0 0 1,0-1-1,1 0 0,-1-1 1,1 0-1,0-1 1,0 0-1,0 0 1,19 0-1,-24-2-59,0-1 0,0 0 0,0 0 0,0 0 0,-1 0 0,1-1 0,0 0 0,-1 0 0,1 0 0,-1-1 0,0 1-1,0-1 1,0 0 0,0 0 0,0-1 0,6-6 0,-7 4-6,1 1 0,-1-1-1,0 1 1,-1-1 0,1 0 0,-1 0-1,0 0 1,-1-1 0,1 1 0,-1 0-1,0-11 1,-1-4 3,-1 1 1,-1-1-1,-1 1 0,-1 0 0,0 0 0,-2 0 1,-8-21-1,-14-22-294,-50-86 0,56 110-814,0-21-2885,12 31-1056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791 9 15353,'-45'-7'3415,"36"5"2298,31 17-1405,-14-9-3867,-1 0-1,1 1 1,-2 0-1,1 0 0,-1 1 1,0 0-1,5 9 1,39 81 57,-39-75-542,184 438 44,-172-391 0,-3 0 0,-4 1 0,11 103 0,-24-138 0,-2 1 0,-1-1 0,-2 0 0,-2 0 0,-1 0 0,-1-1 0,-3 1 0,-22 63 0,11-56 6,0-1-1,-3-1 1,-35 48 0,-99 102-291,117-150-931,-1-1 1,-2-3-1,-91 61 1,76-62-1500,-2-4 1,-126 50-1,53-35-3637,-1-1-3811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4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13341,'73'-16'5595,"-61"13"-4986,0 0-1,0 0 1,0 1-1,0 0 1,0 1-1,19 1 1,75 11 854,-73-7-1063,-8 0-13,47 12-1,-67-15-367,0 0 0,-1 0 0,1 1 0,0 0 0,-1 0 0,1 0 0,-1 1 0,0-1 0,0 1 0,0 0 0,0 0-1,0 1 1,-1-1 0,1 1 0,-1 0 0,0 0 0,3 5 0,-5-4-55,0 0-1,-1-1 1,0 1 0,0 0-1,-1 0 1,1 0 0,-1 0-1,0 0 1,0-1 0,-1 1 0,-1 4-1,3-8 27,-6 11-450,0 0-1,-1 0 1,0-1 0,-1 1-1,0-2 1,-1 1 0,0-1-1,-1-1 1,0 0 0,-14 10-1,19-15-652,-1 0 0,0 0 0,0-1 0,0 0 1,-11 4-1,5-2-2058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0 11861,'-54'36'3446,"43"-30"-2658,1 0-1,0 0 0,1 1 0,0 0 0,0 1 0,0 0 0,-10 12 0,2 6 652,1 1-1,0 0 1,3 1-1,-17 45 1,-28 120 2167,43-129-3561,3 1 1,3 0-1,3 1 1,2 0-1,4 0 1,2 0 0,17 105-1,-8-120-45,3 0 0,2-1 0,1 0 0,4-2 0,1 0 0,2-1 0,2-1 0,2-2 0,2-1 0,2-1 0,59 59 0,-62-73-114,2-1-1,1-1 1,1-2 0,0-2-1,2-1 1,66 30 0,-53-32-1471,0-2 1,86 18 0,176 20-10119,-149-40-824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5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8897,'0'0'2026,"0"-3"-284,-1-1-1149,1 0-1,0 0 0,0 0 1,1 0-1,-1 0 1,1 0-1,0 0 1,0 0-1,0 0 1,1 0-1,-1 0 0,1 1 1,4-7-1,-5 8 312,0 4-830,0 0 0,0 0 1,0 0-1,0 0 0,0 0 1,0 0-1,0-1 0,0 1 1,4 3-1,3 7 93,-5-3-103,-1-1 1,1 1 0,-2 1 0,0-1-1,0 0 1,0 0 0,-1 0 0,-1 1-1,1-1 1,-4 15 0,-1 32 365,-4 91 776,9-141-1117,0-1 0,0 0 0,1 0 1,0 1-1,0-1 0,0 0 0,1 0 0,0 0 1,-1 0-1,2 0 0,2 5 0,-3-7-49,0 0-1,0-1 0,0 0 1,0 1-1,1-1 1,-1 0-1,1 0 1,-1 0-1,1 0 1,0-1-1,0 1 1,-1-1-1,1 0 1,0 0-1,0 0 1,0 0-1,1 0 1,5 0-1,8 0-538,0 0 1,1-2-1,-1 0 0,0-1 1,0-1-1,0 0 0,0-1 0,0-1 1,23-10-1,-22 9-2468,-1 1 0,23-3 0,-38 8 2541,38-9-9217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37 413 7497,'15'-8'4952,"-21"-4"101,0 5-3051,6 3-1870,0-26 62,0 28 1175,-3 1-1446,-34-4 3564,43 4-3104,179-28 624,-79 9-896,888-153 333,-662 94-320,-282 62-526,-48 16-154,-28-22-6383,1 25 937,-5 1-3793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0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22 14049,'-20'-21'10335,"9"37"-6108,4 14-2829,5-21-723,-43 271 1587,2-3-2441,7-92-123,6-26-5123,17-75-3384,2 0-6438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44 12353,'-36'-10'2376,"26"4"1086,6-6-2553,4 10-249,-15-11 12112,14 13-12435,-9 5 1451,6-3-3678,-2 2 1890,0 1 0,0 0 0,0 0 0,1 0 0,0 0 0,0 1 0,0 0 0,0 0 0,1 0 0,0 1 0,-4 11 0,-11 14 0,0 2 0,1 1 0,2 1 0,2 0 0,1 1 0,2 0 0,1 1 0,-8 73 0,16-92 0,1 1 0,1 0 0,1-1 0,0 1 0,2-1 0,0 1 0,1-1 0,1 0 0,1 0 0,0-1 0,12 24 0,0-18 0,1-1 0,1 0 0,0-2 0,2 0 0,36 26 0,24 24 0,-78-67 0,1 0 0,-1 0 0,0 1 0,0 0 0,-1 0 0,0 0 0,5 9 0,-7-11 0,0-1 0,-1 0 0,1 1 0,-1-1 0,1 0 0,-1 1 0,0-1 0,0 1 0,0-1 0,0 0 0,-1 1 0,1-1 0,0 0 0,-1 1 0,0-1 0,0 0 0,1 0 0,-1 1 0,-1-1 0,1 0 0,0 0 0,-3 3 0,-3 3 0,0-1 0,0 0 0,-1 0 0,0-1 0,0 0 0,0 0 0,-1 0 0,0-2 0,0 1 0,-15 5 0,-16 3 0,-50 12 0,48-15 0,36-8-371,0-1 0,0 0 0,0-1 0,0 1-1,0-1 1,0 0 0,0 0 0,0-1 0,-7-1 0,8 0-747,-1 1-1,1-1 1,0 0 0,0 0 0,-7-4 0,-3-8-6249,14 13 6458,1-1 0,0 1 0,0 0 0,0-1 0,0 1 0,0 0 0,0-1 0,1 1 0,-1 0 0,0 0 0,0-1 0,2-1 0,-2 2 730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1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82 11769,'-24'-13'6097,"37"-5"-4821,4 6-360,13 3-276,24-3-412,-7 6-672,6 0-876,8 0-868,6 6-2825,6 3-3964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0 13653,'-11'9'1164,"1"0"0,0 0 0,1 1-1,0 0 1,0 0 0,1 1 0,1 1-1,0-1 1,-8 17 0,-36 121 5367,-4 84-5586,41-152-945,-8 127 0,21-181 0,1 1 0,1-1 0,2 0 0,6 34 0,-7-51 0,1 1 0,0-1 0,0-1 0,1 1 0,0 0 0,1-1 0,0 0 0,0 0 0,1 0 0,0-1 0,1 0 0,0 0 0,0-1 0,9 8 0,-12-13 0,-1 0 0,1 1 0,0-1 0,0-1 0,0 1 0,0-1 0,0 1 0,1-1 0,-1 0 0,0-1 0,1 1 0,-1-1 0,0 0 0,1 0 0,-1 0 0,0 0 0,1-1 0,-1 0 0,0 0 0,0 0 0,0 0 0,1-1 0,-1 0 0,-1 0 0,1 0 0,0 0 0,0 0 0,-1-1 0,1 0 0,-1 1 0,0-1 0,0-1 0,0 1 0,0 0 0,-1-1 0,1 1 0,-1-1 0,0 0 0,0 0 0,0 0 0,0 0 0,-1 0 0,0 0 0,0 0 0,0 0 0,0-1 0,0 1 0,-1-6 0,0 4 0,0 1 0,-1 0 0,1-1 0,-1 1 0,0-1 0,-1 1 0,1 0 0,-1 0 0,0 0 0,0 0 0,-1 0 0,0 0 0,1 1 0,-2-1 0,1 1 0,0 0 0,-1 0 0,0 0 0,-7-6 0,-6-2 3,0 1 0,-1 1 0,0 1 0,-1 0 0,0 1-1,0 2 1,-37-9 0,25 9-60,1 1-1,-1 2 0,0 0 0,-47 4 1,68 0-974,0 1 0,0 0 0,0 0 0,-18 8 0,-9 7-9993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14 184 16790,'-13'-3'6108,"26"-9"-3208,1 0 1289,2 0-2705,18-9-468,-4 6-736,10 3-484,4-3-888,6 0-820,14-3-869,-4-3-739,4 3-3328,3 9-6578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1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16113,'-64'5'3175,"51"-4"2616,8-1-2450,-9 0-2625,13 0-265,-1 0-283,1 0 0,-1 0 0,0 0 0,1 0 0,-1 0 0,0 1 0,1-1 0,-1 0 0,1 1 0,-1-1 0,1 1 0,-1 0 0,-1 1 0,-21 27 660,11-9-828,1 0 0,0 1 0,2 1 0,0 0 0,-8 29 0,11-15 0,2 1 0,1-1 0,2 52 0,14 111 0,0 8 0,-12-175 0,1 3 0,-2 0 0,-9 58 0,7-84-61,0 1 0,-1-1 1,0 0-1,-1 0 0,0-1 0,-1 0 0,1 1 0,-8 6 1,3-2-1274,9-12 1124,1 0 0,-1 0 0,1-1 1,-1 1-1,1 0 0,-1 0 1,0-1-1,1 1 0,-1-1 1,0 1-1,1-1 0,-1 1 0,0-1 1,0 1-1,0-1 0,1 1 1,-1-1-1,0 0 0,0 0 1,0 1-1,0-1 0,0 0 0,0 0 1,0 0-1,0 0 0,0 0 1,0 0 72,0-1 0,1 1-1,-1-1 1,1 1 0,-1 0 0,1-1 0,-1 1 0,1-1 0,-1 1 0,1-1 0,0 1 0,-1-1 0,1 1 0,0-1 0,-1 0 0,1 1 0,0-1-1,0 0 1,0 1 0,-1-1 0,1 1 0,0-1 0,0 0 0,0 1 0,0-1 0,0 0 0,0 1 0,0-1 0,0 0 0,1 0 0,9-66-9060,0 29 403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10681,'10'-48'1968,"-3"27"-276,0 9-324,-1-3-243,8 2-221,2 7-208,15-3-380,19 0-888,-3 6-616,3 3-525,0 6-2719,7 0-3429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5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11213,'0'0'3194,"2"2"-1797,21 26 710,29 42 0,-33-39-1984,-1 1 0,-2 1 1,14 38-1,-6-23-226,-15-34 153,-8-12 17,20-7 0,-15 2-47,0 0 0,0 0 0,0-1 1,-1 0-1,1 0 0,-1 0 0,0 0 0,0-1 0,-1 0 1,1 0-1,-1-1 0,5-7 0,26-27 45,-22 29-44,1-1-1,1 2 1,0 0-1,0 0 0,1 1 1,0 1-1,0 1 1,1 1-1,0 0 1,0 1-1,1 0 0,-1 2 1,1 0-1,0 1 1,0 1-1,0 0 1,0 2-1,0 0 1,21 4-1,-8 0-1238,1 1-1,54 18 1,-83-23 276,37-10-2678,-36 9 2997,-7-2 47,-4-7 135,1 1 1,-1-1 0,1 0 0,1 0-1,0 0 1,0-1 0,-5-16-1,-4-6-2412,5 10 301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13901,'-9'5'976,"1"-1"0,0 2-1,0-1 1,1 1 0,0 0 0,-12 12-1,16-14-462,-1 1 0,1-1 0,0 1-1,0 0 1,1 0 0,0 0 0,0 0-1,0 0 1,0 0 0,1 1 0,-1-1-1,2 1 1,-2 5 0,1 19 265,1-1 1,2 0-1,1 0 1,1 0-1,7 29 1,-6-41-761,0 1 1,1-1 0,1 0-1,1 0 1,0-1-1,1 0 1,0-1 0,2 0-1,12 15 1,-16-23-19,0 0 0,0-1 0,1 0 0,-1-1 0,1 0 0,1 0 0,-1 0 0,1-1 0,-1-1 0,1 1 0,16 3 0,-21-6 0,0-1 0,0 1 0,0 0 0,0-1 0,0 0 0,0 0 0,0 0 0,0 0 0,0-1 0,-1 0 0,1 0 0,0 0 0,0 0 0,0 0 0,-1-1 0,1 0 0,0 1 0,-1-1 0,0-1 0,1 1 0,-1 0 0,0-1 0,0 0 0,0 0 0,-1 1 0,1-2 0,-1 1 0,0 0 0,1 0 0,1-5 0,1-4 17,-1 0 0,0 0-1,-1 0 1,0 0 0,-1-1 0,0 1 0,-1-1-1,-1 0 1,1 1 0,-2-1 0,0 1 0,-1-1-1,0 1 1,-1-1 0,0 1 0,-1 0 0,0 0-1,-7-13 1,6 14-215,0 0 0,-1 0 0,-1 1 0,0-1 0,0 2 1,-1-1-1,0 1 0,0 0 0,-1 1 0,-1 0 0,1 0 0,-1 1 0,0 0 0,-1 1 0,0 0 0,0 1 0,0 0 0,0 1 0,-15-4 0,5 2-1997,-14-2-3119,16 9-1174,3 11-5658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25 18710,'-27'-24'8645,"28"53"-7185,2 0 0,0-1 1,15 56-1,36 82-2178,-14-52 1007,-17-35-289,-3 0 0,-3 1 0,-4 1 0,-4 0 0,0 84 0,-10-116 0,-2 0 0,-1-1 0,-3 1 0,-2-1 0,-2-1 0,-2 0 0,-2-1 0,-2 0 0,-41 76 0,28-73-325,-2-1 0,-2-2-1,-2-1 1,-2-2 0,-1-1 0,-85 67-1,56-60-1842,-1-2 0,-3-3 0,-2-3 0,-83 32 0,-2-9-4305,1-6-3720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14 6645,'-1'-14'8053,"1"20"-3006,0 5-5805,-1 2 1597,-1-1 0,0 0 1,-1-1-1,0 1 0,-8 17 0,-3 11 777,-1 16 1161,-16 113 0,15 63-1202,23 83-1738,0-239 298,3 0 0,26 93 0,-23-125-217,1 0 1,2-1-1,3-1 0,44 77 0,-45-92-243,1-1 0,1-1 0,2 0-1,0-2 1,1-1 0,1 0-1,51 33 1,-42-34-1278,2-2 0,47 18 0,26 2-5442,52 8-8115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405 205 6373,'-10'-9'793,"-1"2"0,1-1 0,-1 1 0,-14-6 0,22 11-483,1 1 0,0-1 0,-1 0 0,1 0 0,0 0 0,0 0 0,1 0 0,-1-1 0,0 1 0,-1-3 0,1 2 41,0 0 0,0 0 0,0 0-1,0 1 1,0-1 0,-1 1 0,-3-4 0,-40-24 3575,35 20-3178,9 8 28,-8-8 915,9 10-1579,0-1 0,1 1 1,-1-1-1,1 0 0,-1 1 1,0-1-1,1 0 0,0 0 1,-1 1-1,1-1 0,-1 0 1,1 0-1,0 0 0,0 1 1,-1-1-1,1 0 0,0 0 1,0 0-1,0 0 0,0 0 1,0 1-1,0-1 1,0 0-1,0 0 0,0 0 1,1-1-1,0 1-53,0-1 1,0 1-1,0 0 1,0 0-1,0-1 1,0 1-1,0 0 1,0 0-1,1 0 0,-1 0 1,0 0-1,1 0 1,1 0-1,4-2-11,0 0 0,0 1 1,0 0-1,0 0 0,11-1 0,-1 1 49,-12 0-75,0 2 1,0-1 0,0 1 0,0-1-1,1 1 1,-1 1 0,0-1 0,0 1-1,0 0 1,0 0 0,0 1 0,0-1-1,0 1 1,6 3 0,-2-1 1,-5-2-16,0-1 0,-1 1 0,1 0 0,0 0 0,-1 0 0,0 0 1,1 1-1,-1 0 0,0-1 0,0 1 0,0 0 0,-1 0 0,1 1 0,-1-1 0,0 0 0,1 1 0,-2 0 0,1-1 0,0 1 0,1 5 0,-2 0 3,-1-1-1,0 1 0,0-1 1,-1 0-1,0 1 0,-1-1 1,1 0-1,-2 0 1,1 0-1,-1 0 0,0 0 1,-1 0-1,-6 9 0,-9 15 20,-39 48-1,53-72-27,-139 150 272,105-119-177,1 0 0,3 3 0,-46 68 0,80-108-96,0 0 1,0-1-1,0 1 1,0 0-1,0-1 1,1 1-1,-1 0 1,1 0 0,-1-1-1,1 1 1,0 0-1,0 0 1,0 0-1,0 0 1,0-1-1,0 1 1,0 0-1,1 0 1,-1 0-1,0 0 1,1-1-1,0 1 1,-1 0 0,1-1-1,0 1 1,0 0-1,0-1 1,0 1-1,0-1 1,0 1-1,1-1 1,-1 0-1,0 1 1,1-1-1,-1 0 1,1 0-1,2 1 1,2 2-91,0-1 0,1 0 0,0 0 0,0 0 0,0-1 0,0 0 0,0 0 0,8 0 0,46 3-2595,91-3 0,-10-10-5804,-31-3-3278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1371 213 12921,'0'-3'80,"-1"-6"708,0 1 0,1-1 1,2-16-1,-2 22-590,1 0-1,0 0 1,0 0 0,0 0-1,0 0 1,1 1 0,-1-1-1,1 0 1,0 0 0,-1 1-1,1-1 1,0 1 0,1 0-1,3-4 1,8-5 118,1 1 0,0 1 0,1 0-1,0 1 1,0 0 0,1 1 0,0 1 0,34-7-1,12 2 51,75-4-1,-77 9-166,-55 5-186,0 1 0,0 0 0,0 0-1,-1 0 1,1 0 0,0 1 0,0 0-1,0 0 1,-1 1 0,1-1 0,8 5-1,-12-4 8,1-1-1,-1 1 1,0 0-1,1 0 1,-1 0-1,0 0 1,0 1-1,0-1 1,-1 0-1,1 1 1,0-1-1,-1 1 1,0 0-1,0 0 1,0-1-1,0 1 1,0 0-1,0 0 1,-1 0-1,1 0 1,-1 0-1,0 0 1,0 6-1,-2 22 538,-2 0 1,-1-1-1,-2 1 0,-12 37 0,-10 48 802,-45 379 2921,26 4-3450,44-440-830,-34 372 0,-34-6 0,71-422 0,-38 166 0,-94 253 0,83-289 0,-49 106 0,92-225 0,0-1 0,0-1 0,-15 20 0,18-29 0,1 1 0,-1-1 0,0 1 0,0-1 0,0 0 0,0 0 0,0-1 0,-1 1 0,1-1 0,-1 0 0,0 0 0,0-1 0,0 1 0,-6 0 0,-58 6 0,0-4 0,-81-4 0,56-1 0,-156-1-1183,13 0-4595,1 4-5842,133 0 418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5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81 205 13793,'-37'-45'5485,"21"33"-3317,-1 3 1400,10-6-2312,4 0-308,26 0-255,14-6-377,3 3-712,11 3-621,2-3-483,11 5-784,0 4-468,-4 9-3265,3 9-5260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71 181 11369,'-30'24'2120,"10"-24"-172,0 3 3501,43-12-4041,14-6-240,6 0-236,21 0-688,13 0-576,3-9-584,18-7-828,2 1-904,11 0-3013,13 6-4692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16077,'-57'6'15293,"53"70"-14594,-13 74-1,-21 47-698,6-44 0,4-17-585,12-68-2944,3 0-5804,0 1-7003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1 378 22714,'0'0'6863,"2"-1"-4534,97-32-1858,115-21 0,108-4-624,-178 34 225,914-125-72,-657 109-1297,-4 22-4653,-323 23-1921,-73-5 7761,-1 0 0,0 0 0,0 0 0,0 0 1,0 0-1,0 0 0,1 0 0,-1 0 0,0 0 0,0 0 0,0 0 1,0 0-1,0 0 0,1 0 0,-1 0 0,0 0 0,0 0 0,0 0 0,0 0 1,0 0-1,2 4-3296,-2 14-5546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16734,'-22'2'1081,"0"0"449,2 0 4991,18-2-6148,0 0-1,0 1 0,0-1 0,0 1 0,0-1 1,0 1-1,0 0 0,0 0 0,1 0 0,-1 0 1,0 0-1,0 0 0,1 0 0,-1 1 0,1-1 1,-3 4-1,1-2-214,0 1-1,0 0 1,1 1-1,0-1 1,0 0 0,-3 10-1,3-6-223,0 0 0,0 0-1,1 0 1,0 0 0,0 1 0,1-1-1,1 12 1,1-4 66,2-1 0,-1 0 0,2-1 0,0 1 0,1-1 0,1 0 0,0 0 0,0 0 0,2-1 0,0-1 0,11 14 0,-8-13 0,1-1 0,1-1 0,-1 0 0,2-1 0,-1 0 0,1-1 0,1-1 0,0-1 0,26 10 0,-3-5-3,0-2 1,2-2-1,-1-1 1,1-2-1,-1-2 1,1-2-1,0-1 0,0-3 1,0-1-1,0-1 1,-1-3-1,55-17 1,-79 20 4,1-1 0,-1-1 0,0 0 0,-1-1-1,1-1 1,-2 0 0,1-1 0,-1-1 0,-1 0 0,0-1 0,0 0 0,-2-1 0,1 0 0,-2-1 0,1-1 0,9-18 0,-19 31-2,0 0 0,0 0 0,0 0 0,0 0 0,-1 0 0,1 0 0,-1 0 0,1 0 0,-1 0 0,0 0 0,0 0 0,0 0 0,0 0 0,0 0 0,-1-4 0,-7-4 0,7 10 0,-5 3 0,1 1 0,-1 0 0,1 0 0,0 0 0,0 0 0,0 1 0,-6 9 0,7-10 0,-14 18 0,2 0 0,0 1 0,2 1 0,-14 31 0,4-9 0,-53 104 60,-54 94-2842,34-62-10209,47-85-1079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5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4660,'27'12'977,"-17"0"-285,3 3-148,7-12-804,4-3-548,6-6-2013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636 114 8405,'1'-1'222,"-1"-1"1,1 0-1,-1 0 1,1 0-1,-1 0 0,0 0 1,0 0-1,0 1 1,0-1-1,0 0 1,-1 0-1,1 0 0,0 0 1,-1 0-1,0 1 1,1-1-1,-1 0 1,0 0-1,0 1 0,0-1 1,0 0-1,0 1 1,0-1-1,0 1 1,-1 0-1,1-1 1,0 1-1,-1 0 0,1 0 1,-1 0-1,0 0 1,1 0-1,-1 0 1,0 0-1,1 0 0,-3 0 1,-41-19 2535,-26-9-863,64 27-1806,1 0 0,-1 1 0,0 0 0,0 0 0,0 1 0,0 0 0,0 0 1,0 0-1,-7 2 0,4 0-50,-1 0 0,1 1 0,0 0 0,0 1 0,0 0 1,1 0-1,-1 1 0,1 0 0,0 1 0,1 0 0,-1 1 0,1-1 1,-13 16-1,5-5-23,2 1 1,0 1-1,2 0 1,0 0 0,1 2-1,0-1 1,2 1-1,1 1 1,-7 26-1,-5 31 141,-11 101 0,23-126-73,-22 219 586,17-145-402,-34 780 942,47-902-1205,2 193 120,0-162-99,2 0 1,1 0 0,14 48-1,-15-73-7,0 1 0,1-1 0,1 0 0,0 0-1,0 0 1,1-1 0,1 0 0,0 0 0,0-1 0,1 0-1,1 0 1,-1-1 0,2 0 0,-1-1 0,16 9-1,-6-6-14,1-1 0,0-1 0,0-1 0,1 0 0,0-2 0,1-1 0,-1-1-1,27 2 1,9-2-248,1-2 0,71-7 0,117-28-1708,-8-23-1746,-84 8-3876,-67 17-1496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22 12949,'3'-16'7108,"-6"15"-5029,2 1-1825,0-1 0,0 0 0,-1 1 0,1-1 0,0 1 0,0-1-1,-1 1 1,1 0 0,-1 0 0,1-1 0,0 1 0,-1 0 0,1 0 0,-1 0 0,1 1 0,0-1 0,-3 0 0,3 3 31,-1-1 1,1 0 0,0 0-1,0 0 1,0 1 0,0-1-1,0 1 1,0-1 0,0 1-1,0 3 1,1-4-286,-19 59 1873,7-23-1350,-13 71-1,21-81-522,1 0 0,2-1 0,1 1 0,0 0 0,10 53 0,-6-66 0,-1-1 0,2 1 0,0-1 0,1-1 0,1 1 0,0-1 0,0 0 0,1-1 0,1 1 0,0-2 0,1 1 0,19 17 0,-19-21 0,1 1 0,1-2 0,-1 1 0,1-1 0,0-1 0,1 0 0,0-1 0,0-1 0,19 5 0,-26-8 0,0 0 0,0 0 0,0-1 0,0 1 0,0-2 0,0 1 0,0 0 0,0-1 0,0-1 0,8-1 0,-11 1 0,1 1 0,-1-1 0,1 0 0,-1 0 0,0 0 0,0-1 0,1 1 0,-2-1 0,1 1 0,0-1 0,-1 0 0,1 0 0,-1-1 0,0 1 0,0 0 0,0-1 0,2-4 0,-3 5 0,0 0 0,0 1 0,-1-1 0,1 0 0,-1 0 0,1 0 0,-1 0 0,0 0 0,0 0 0,0 0 0,-1 0 0,1 0 0,-1 0 0,0 0 0,1 0 0,-1 0 0,-1 0 0,1 0 0,0 1 0,-1-1 0,1 0 0,-1 1 0,0-1 0,0 1 0,0 0 0,0 0 0,0 0 0,-4-3 0,-3-2 0,0 0 0,-1 0 0,1 1 0,-1 1 0,-1 0 0,-13-5 0,2 3-213,0 0-1,0 2 1,-1 1 0,-43-4 0,13 8-3228,2 3-3466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15405,'-2'2'5508,"-1"2"-4843,-1-1 0,2 1-1,-1 0 1,0 0 0,1 0-1,0 0 1,0 0 0,0 1-1,0-1 1,-2 9 0,4-9-511,-1 0 1,1-1-1,0 1 1,0 0-1,1 0 1,-1-1-1,1 1 1,0 0 0,0-1-1,2 6 1,2 2-21,0-1 0,0 0 0,1-1 0,1 1 0,0-1 0,0 0 0,0-1 0,1 0 0,1 0 0,-1-1 0,1 0 0,0 0 0,1-1 0,11 6 0,-8-5-219,1-1 0,0 0 0,1-1 0,-1-1 0,1 0 0,0 0 0,0-2 0,0 0 0,0-1 0,18 0 0,-20-2 111,0 0-1,0-1 0,0-1 1,-1 0-1,1-1 0,-1 0 1,0 0-1,0-1 0,21-13 1,0 4 1121,-32 14-1132,0 0 1,-1 1-1,1-1 1,0 1-1,-1-1 0,1 0 1,-1 1-1,1-1 1,0 1-1,-1-1 0,0 1 1,1 0-1,-1-1 0,1 1 1,-1-1-1,0 1 1,1 0-1,-1-1 0,0 1 1,0 0-1,1 1 1,0-1 11,0 3-27,0-1 0,0 0 0,0 1 0,0-1 0,0 0 0,-1 1 0,1-1 0,-1 1 0,0-1 0,0 1 0,0-1 0,-1 1 0,1-1 0,-1 1 0,0-1 0,-1 6 0,-5 26 0,6-25-48,1-1 0,0 1-1,0 0 1,1-1 0,0 0 0,1 1-1,3 9 1,-2-9-952,1 1-1,0-2 1,11 18-1,-5-9-1073,25 35-8160,-3-19-2853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1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21694,'-7'42'3452,"11"-21"-175,-8 9-601,-9 10-1008,6-25-1668,4 15 0,-7 21 0,3 33 0,4-41 0,6 2 0,7 0 0,-3-6 0,-4-24-464,7 6-2328,17 22-5873,-7-4-9197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0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22146,'16'-9'6869,"1"0"-4321,17-3-1344,-1-3-1204,11-3 0,23-3 0,23-1 0,7-2 0,14-9 0,3-6-1388,9 3-2220,1 3-4533,10 12-8505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12869,'3'1'1858,"-1"0"-1579,-1 0-1,1-1 0,0 1 1,-1 0-1,1 0 0,-1 0 1,0 0-1,1 0 0,-1 0 1,0 1-1,1-1 0,-1 0 1,0 0-1,0 1 0,0-1 0,0 1 1,0-1-1,-1 1 0,1 0 1,0-1-1,-1 1 0,1 0 1,-1-1-1,0 1 0,1 0 1,-1 0-1,0-1 0,0 1 1,0 0-1,0 0 0,-1 2 1,2 17 369,4 1 351,0-1-1,0 1 0,11 22 0,9 38 632,-14-22-1152,5 107 1,-11-14-4317,-3-44-2404,2-59-487,5 2-4340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16221,'-28'0'3917,"16"0"2858,6 6-3210,-10 21-1542,9-2-1970,2 0 0,0 0 1,2 1-1,-1 25 0,4-31-53,0 0 0,1 0 0,2 0 0,0 0 0,0 0 0,2-1 0,1 1 0,0-1 0,1 0 0,1-1 0,1 0 0,1 0 0,0-1 0,1 0 0,1-1 0,1 0 0,0-1 0,1-1 0,0 0 0,1 0 0,1-2 0,0 0 0,1-1 0,28 15 0,-18-13 0,0-2 0,0 0 0,1-2 0,0-2 0,1 0 0,46 4 0,-60-9 0,-1-2 0,0 0 0,0-1 0,0 0 0,0-1 0,0-1 0,0 0 0,0-1 0,-1-1 0,1 0 0,-1 0 0,0-1 0,-1-1 0,0 0 0,18-14 0,-11 3 0,0 0 0,0-2 0,-2 0 0,22-33 0,-16 22 0,-10 17 0,-39 45 0,-42 65 0,33-45 0,-35 61 0,-81 172 0,127-232 166,2 1-1,-24 88 1,36-98-1691,-5 45 1,12-55-4536,1 63 1,8-31-9053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0 465 20346,'17'-22'2548,"10"-8"-72,6 15-187,7-3-321,14-3-380,13 0-420,23 0-784,21 0-384,9-3 0,18-7 0,2 4 0,1-6 0,130-30-3192,-150 36 903,-21 0-659,-12-4-520,-18 7-2717,-17 15-5516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 18030,'-2'-1'263,"0"1"1,-1 1 0,1-1 0,0 0 0,0 0 0,0 1-1,-1-1 1,1 1 0,0 0 0,0 0 0,0 0 0,0 0-1,0 0 1,0 0 0,0 0 0,1 0 0,-1 1 0,0-1-1,1 1 1,-1 0 0,-1 2 0,-4 5 849,1 0 1,1 0-1,-7 16 0,-9 14 1542,7-17-2254,1 1-1,1 1 1,2 0 0,-13 40-1,-19 108-738,31-119 498,-12 63-476,-12 197 0,31-220-4522,2-2-4674,2-23-5289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195 220 9453,'0'0'4064,"-6"-13"-581,5 11-2602,0-1 1,-1 1-1,1-1 1,-1 1 0,0 0-1,1 0 1,-1-1 0,0 1-1,-3-2 1,-7 0 187,-2-23 1391,11 18-2165,0 1 0,1-1 0,1 0 0,-1 0 0,0-11 0,0-3 132,2 21-385,-1 0 0,1 0 1,0 0-1,0 0 0,0 0 1,0-1-1,0 1 0,0 0 1,1 0-1,-1 0 1,0 0-1,2-4 0,9-27 616,-14 42-643,-1 4-15,1 1 1,0 0-1,-1 16 1,-1 24-1,-3-1 0,-2 0 0,-21 64 0,-16 84 0,36-128-70,4 0-1,2 122 1,7-114-1954,0-21-2364,1 1-3812,3 7-6760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5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68 6693,'-41'-35'1648,"40"34"-1594,1 1 0,0 0 0,0 0 0,-1-1 0,1 1 0,0-1 0,0 1 0,0 0 0,-1-1 0,1 1 0,0 0 0,0-1 0,0 1 0,0-1 0,0 1 0,0 0 0,0-1 0,0 1 0,0-1 0,0 1 0,0 0 0,0-1 0,0 1 0,0-1 0,1 1 0,-1 0 0,0-1 0,0 1 0,0 0 0,1-1 0,-1 1 0,0 0 0,0-1 0,1 1 0,-1 0-1,0-1 1,0 1 0,1 0 0,-1 0 0,0-1 0,1 1 0,-1 0 0,1 0 0,-1 0 0,0-1 0,1 1 0,-1 0 0,0 0 0,1 0 0,-1 0 0,1 0 0,-1 0 0,0 0 0,1 0 0,-1 0 0,2 0 122,14-5 1365,-13 4-84,10-5 960,-11 5-2285,0 0 0,0 1 0,1-1-1,-1 1 1,0-1 0,0 1 0,0 0 0,0 0 0,0 0 0,0 0 0,0 0 0,0 1-1,1-1 1,-1 1 0,0-1 0,0 1 0,0 0 0,0-1 0,-1 1 0,1 0 0,0 1-1,0-1 1,0 0 0,-1 0 0,1 1 0,-1-1 0,1 1 0,-1-1 0,2 3 0,4 5-51,-1 0 1,0 0 0,0 0 0,4 13 0,47 102-3097,-23-40-6431,-24-63 3570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34 235 18234,'-34'-18'10061,"43"40"-6320,-1-6-3156,6 18-576,1 1 0,2-2 0,1 0 0,1-1 1,2-1-1,1-1 0,1-1 0,2-1 0,1-1 0,1-1 0,1-1 1,1-2-1,1-1 0,1-1 0,43 21 0,-65-38-9,1 0 0,0 0 0,0-1 0,0 0 0,0 0 0,0-1 0,1-1 0,-1 0 0,0 0 0,1-1 0,17-2 0,-23 1 0,1 0 0,0-1 0,-1 0 0,1 0 0,-1 0 0,0-1 0,0 1 0,0-1 0,0 0 0,0-1 0,-1 1 0,1-1 0,-1 0 0,0 0 0,0 0 0,0-1 0,-1 1 0,1-1 0,-1 0 0,0 0 0,-1 0 0,4-9 0,-2 3 0,0-1 0,-1 0 0,0 0 0,0 0 0,-2 0 0,1 0 0,-2 0 0,1 0 0,-2 0 0,0-1 0,0 1 0,-1 0 0,0 0 0,-1 0 0,-1 1 0,-6-16 0,-7-9 0,-2 1 0,-2 0 0,-40-51 0,-24-41 0,84 126 0,0-1 0,0 0 0,1 0 0,-1 0 0,0 0 0,1 0 0,-1 0 0,1 0 0,-1 0 0,1 0 0,0 0 0,0 0 0,0 0 0,0 0 0,0 0 0,1 0 0,-1 0 0,0 0 0,1 0 0,0 0 0,-1 0 0,1 0 0,0 1 0,0-1 0,0 0 0,0 0 0,1 1 0,-1-1 0,0 1 0,1-1 0,-1 1 0,1-1 0,-1 1 0,1 0 0,-1 0 0,1 0 0,0 0 0,0 0 0,2-1 0,10-5 0,-1 2 0,1-1 0,1 2 0,18-4 0,-22 5 0,24-5 0,0 2 0,1 1 0,-1 2 0,1 1 0,0 2 0,0 2 0,-1 1 0,1 2 0,61 15 0,-86-16 0,0 0 0,-1 1 0,1 0 0,-1 0 0,0 1 0,-1 0 0,1 1 0,-1 0 0,0 0 0,-1 1 0,0 1 0,0-1 0,-1 1 0,0 0 0,10 18 0,-4-1 0,-1 0 0,-2 1 0,0 0 0,-2 1 0,5 32 0,-7-32 0,2 13 0,2 0 0,2-1 0,20 49 0,-26-77 0,0 0 0,1 0 0,0-1 0,1 0 0,0 0 0,0-1 0,1 0 0,1-1 0,0 0 0,0 0 0,1-1 0,-1 0 0,2-1 0,17 8 0,-9-6 0,1-2 0,-1 0 0,1-1 0,1-2 0,-1 0 0,0-1 0,1-1 0,0-1 0,41-3 0,-50 0 0,0 0 0,0-1 0,0 0 0,0-1 0,0 0 0,-1-1 0,20-11 0,-25 12 0,0-1 0,0 0 0,0-1 0,0 1 0,-1-1 0,0-1 0,0 1 0,-1-1 0,0 0 0,0 0 0,0-1 0,4-11 0,-5 8 0,0 0 0,-2 0 0,1-1 0,-1 1 0,-1-1 0,0 0 0,-1 1 0,0-1 0,-1 0 0,0 1 0,0-1 0,-2 1 0,1-1 0,-2 1 0,-4-11 0,-1-3 0,-1 1 0,-2 0 0,-1 1 0,0 0 0,-27-33 0,14 25 19,-1 1 1,-1 1-1,-1 1 1,-34-23-1,42 35-169,-1 2-1,-1 0 1,-1 2-1,0 0 1,0 2-1,-1 0 1,-29-6-1,46 14-617,0 1 0,0 0 0,0 0 0,0 0 0,0 1 0,0 1 0,0-1 0,-13 4 0,13-2-720,1 0 1,0 0 0,1 1-1,-1 0 1,-9 5-1,-16 16-11351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39 10789,'-13'-12'5659,"10"13"-4069,-1 1-1012,0 0 1,0-1-1,0 1 0,0-1 0,-1 0 0,1-1 0,0 1 1,-1-1-1,1 1 0,0-1 0,-1-1 0,1 1 0,-5-2 0,6 2 1305,0 0-1636,1 0 0,-1 0-1,1-1 1,-1 1-1,1 0 1,-1-1 0,1 0-1,0 0 1,-1 1 0,1-1-1,0-1 1,-1 1 0,-3-3-1,-33-17 1053,38 21-1299,1-1 0,0 1 0,-1 0 0,1 0 0,0-1 0,-1 1 0,1 0 0,-1 0 0,1 0 0,-1-1 0,1 1 0,0 0 0,-1 0 0,1 0 0,-1 0 0,1 0 0,-1 0 0,1 0 0,0 0 0,-1 0 0,1 0 0,-1 0 0,1 1 0,-1-1 0,1 0 0,0 0 0,-1 0 0,1 0 0,-1 1 0,1-1 0,0 0 0,-1 0 0,1 1 0,0-1 0,-1 0 0,1 1 0,0-1 0,0 0 0,-1 1 0,1-1 0,0 1 0,0-1 0,-1 0 0,1 1 0,0-1 0,0 1 0,0-1 0,0 0 0,0 1 0,0-1 0,0 1 0,0-1 0,0 1 0,0-1 0,0 1 0,0-1 0,0 0 0,0 1 0,0-1 0,1 1 0,-5 18 0,-3-14 0,-10 5 0,4-1 0,8-5 0,7-2 0,11-2 0,-9 0 0,237 0 0,537-3 0,-461-9-1105,-314 12-470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19 18066,'10'-19'4390,"-17"23"-2538,3 3 2038,6 6-2889,-1-10-258,3 13 682,7 25-83,-8 6-1330,-1-1-1,-3 1 1,-1-1-1,-10 55 1,-5-25-65,-3-2-1,-3 0 1,-48 103-1,-13-17-6340,41-82-2237,13 1-5913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435 358 11433,'-3'-29'810,"2"18"-205,-1-1 0,0 1-1,-1-1 1,-4-12 0,5 18-331,-3-10 943,0 0 0,1 0 0,-2-19-1,6 29-906,0-1 1,0 0-1,0 0 0,1 1 0,0-1 0,0 0 0,1 1 0,0-1 0,0 1 0,0-1 0,6-8 1,-6 9-221,1 1 1,1 0 0,-1-1 0,1 2-1,0-1 1,0 0 0,0 1-1,1-1 1,-1 1 0,1 0 0,0 1-1,0-1 1,1 1 0,-1 0 0,1 1-1,-1-1 1,1 1 0,0 0 0,0 0-1,0 1 1,0 0 0,0 0 0,0 0-1,1 1 1,-1 0 0,0 0 0,0 0-1,0 1 1,10 2 0,-10-2-69,0 1 1,1 0 0,-1 0-1,0 1 1,0 0-1,0 0 1,-1 0 0,1 1-1,-1-1 1,0 1-1,0 1 1,0-1-1,0 1 1,-1 0 0,1 0-1,4 7 1,-2 2 2,0-1 0,-1 1 0,-1 0 0,0 1 0,-1-1 0,-1 1 0,4 27-1,-2 111 31,-2-25-6,-1-113-52,-1-1 0,-1 0 0,0 1 0,-1-1 0,0 1 1,-1-1-1,-7 25 0,5-30 50,0 1 1,-1-1-1,1 1 1,-2-1-1,1-1 1,-1 1-1,-1-1 1,0 0 0,0 0-1,-13 11 1,-5 0 255,0-1 0,0-1 0,-2-1 0,-49 21 0,-120 36 774,193-72-1064,-75 22 284,45-14-201,1 0 0,-38 19 0,27-10-1970,35-17-908,27-12 261,-5 4-42,1 0 0,1 0 1,23-6-1,21 1-8254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 12585,'-2'0'338,"-1"1"1,1-1-1,0 1 0,0 0 0,-1 0 0,1 0 1,0 0-1,0 0 0,0 0 0,0 1 0,0-1 1,0 1-1,0-1 0,1 1 0,-1 0 0,1 0 1,-1 0-1,1 0 0,0 0 0,-1 0 0,1 0 1,0 0-1,-1 5 0,-4 7 1212,1 1-1,-6 22 1,8-23-953,-41 218 6012,37-179-6418,0-10-188,3 1 1,1-1-1,2 1 1,2 0-1,10 63 1,-7-88-5,0 0 1,2 0-1,0-1 1,1 0 0,0-1-1,15 24 1,-15-30 0,0-1 0,1 0 0,0 0 0,0-1 0,1 0 0,1 0 1,-1-1-1,1-1 0,1 1 0,17 8 0,-20-12 0,-1-1 0,1-1 0,0 1 0,0-1 0,0-1 0,11 2 0,-17-3 0,0 1 0,0-1 0,0 0 0,0 0 0,0 0 0,0 0 0,0 0 0,0 0 0,0 0 0,0-1 0,0 1 0,0-1 0,0 1 0,-1-1 0,1 0 0,0 0 0,0 1 0,0-2 0,-1 1 0,1 0 0,-1 0 0,1 0 0,-1-1 0,1 1 0,-1-1 0,0 1 0,2-3 0,-3 2 0,0 0 0,0 0 0,0 0 0,0 0 0,-1 0 0,1 0 0,-1 0 0,1 0 0,-1 0 0,0 0 0,0 0 0,1 0 0,-1 1 0,-1-1 0,1 0 0,0 1 0,0-1 0,-1 0 0,1 1 0,-1-1 0,1 1 0,-1 0 0,1 0 0,-1-1 0,-2 0 0,-5-4 0,-1 0 0,1 0 0,-20-7 0,-13-3-41,0 3-1,-79-15 1,49 19-2347,1 6-3453,25 5-3372,23 4-3004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3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1484 110 6189,'-8'-3'1464,"1"0"1,-1-1 0,1 0 0,0 0 0,0 0-1,1-1 1,-11-10 2126,19 14-2999,6-4-431,-1 1 1,1 0-1,0 1 1,0 0-1,1 0 0,-1 1 1,10-2-1,68-6 71,-37 6 4,17-6-64,-35 4-93,0 2-1,57-1 0,-85 5-75,0 1 0,0-1 1,0 1-1,0-1 0,0 1 0,0 0 1,0 0-1,-1 0 0,1 1 1,0-1-1,0 1 0,-1-1 0,1 1 1,-1 0-1,0 0 0,1 0 1,-1 0-1,0 0 0,0 1 0,0-1 1,-1 1-1,1-1 0,0 1 1,-1 0-1,0-1 0,0 1 0,1 0 1,-2 0-1,1 0 0,0 3 1,2 9 80,-1 0 1,-1-1-1,-1 1 0,-2 27 1,2-37-38,-8 57 681,-2 0 0,-3-1 0,-30 85 0,5-14 121,-48 243 726,20-82-968,-14-14-232,60-226-316,-2-1 1,-2-1-1,-34 55 0,-337 463 368,287-420-316,102-141-110,0 1 0,-1-1 0,1 0 0,-2 0-1,1-1 1,-1 0 0,-1-1 0,1 1 0,-1-1-1,0-1 1,0 0 0,-1 0 0,1-1 0,-1 0-1,-17 4 1,-2-3-383,-1 0-1,0-2 1,0-1-1,0-1 1,-38-5-1,-157-26-4842,221 30 5092,-228-28-9387,114 16-791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3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34 130 13385,'3'-18'2144,"-19"15"-163,-4-3 4235,40-6-5312,10-9-168,10 12-156,10 3-156,11-3-288,12 6-656,8-3-272,9-6-636,-3 0-988,-6 3-684,6 6-2345,3 3-4376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3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87 326 15181,'-87'21'13222,"101"-33"-11618,23-9-280,13 2-412,20-5-800,14-12-736,20 0-1092,16-9-656,11-13-1269,6 7-3415,17 6-6906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16 11149,'1'8'4530,"-11"-15"631,-12-6-889,19 12-5091,2 1 1061,0-1 0,0 1 0,0 0 0,0-1 1,0 1-1,0 0 0,0 0 0,0 0 0,0 0 0,0 0 0,0 0 0,0 0 0,0 0 1,1 0-1,-1 0 0,0 0 0,0 1 0,0-1 0,0 0 0,0 1 0,0-1 1,0 1-1,0-1 0,0 1 0,1-1 0,-1 1 0,0 0 0,0-1 0,1 1 0,-1 0 1,0-1-1,1 1 0,-1 0 0,0 1 0,-17 25-242,1 1 0,2 0 0,0 1 0,-10 33 0,-10 18 0,22-54 0,2 0 0,1 1 0,1 1 0,1-1 0,1 1 0,-4 42 0,10-56 0,1 0 0,0 1 0,1-1 0,0 0 0,1 1 0,1-1 0,0 0 0,1-1 0,0 1 0,1-1 0,1 1 0,0-1 0,1-1 0,16 23 0,-7-15 0,1-1 0,1-1 0,1 0 0,0-2 0,1 0 0,26 15 0,141 70 0,-101-57 0,-47-24 0,-16-10 0,-1 2 0,22 15 0,-39-24 0,1 1 0,-2 0 0,1 0 0,0 1 0,-1-1 0,0 1 0,0 0 0,0 0 0,-1 1 0,1-1 0,-1 1 0,-1-1 0,3 8 0,-4-8 0,0-1 0,0 1 0,-1 0 0,0 0 0,0 0 0,-1 0 0,1-1 0,-1 1 0,0 0 0,0 0 0,-1-1 0,1 1 0,-1-1 0,0 1 0,0-1 0,0 0 0,-1 0 0,0 0 0,0 0 0,0 0 0,0 0 0,0-1 0,-6 5 0,-8 7 0,-1 0 0,-1-1 0,-28 16 0,-48 25-66,-2-5-1,-2-5 1,-177 57 0,269-100-650,0 0 1,0-1-1,-1 1 1,1-1 0,-10 0-1,16-1 448,0 0 1,0 0-1,0 0 0,0 0 0,0 0 0,0 0 0,1 0 1,-1-1-1,0 1 0,0 0 0,0-1 0,0 1 0,0 0 1,1-1-1,-1 1 0,0-1 0,0 1 0,1-1 0,-1 1 1,0-1-1,1 0 0,-1 1 0,1-1 0,-1 0 0,1 0 0,-1 1 1,1-1-1,-1 0 0,1 0 0,0 0 0,-1 1 0,1-1 1,0 0-1,0 0 0,-1 0 0,1 0 0,0 0 0,0 0 1,0 0-1,0 0 0,0 1 0,1-1 0,-1 0 0,0 0 1,1-2-1,10-33-12637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7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10 166 16994,'-10'-9'8092,"20"-3"-6104,4-3-475,26 6-293,30-6-228,4 3-224,13 0-140,20 0-344,4 0-504,16 0-368,14 3-844,6-3-340,-6 2-705,6 1-839,-10 6-3373,-13 0-6312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5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28 196 11621,'-27'24'7053,"44"-11"-6037,16-1-24,14-15-380,17-9-212,16-10-300,14-5-656,16-9-904,11-12-960,6-3-2721,14 5-4092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 16754,'-19'66'4578,"9"-34"-277,-8 42-1,-50 278-1188,-14 99-3390,58-258-2176,15-95-2341,5-4-3297,4 2-6350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27 145 22870,'0'0'3956,"-7"-21"-803,1 6-365,6-3-2788,0-3 0,0 0 0,3 3 0,-13 3 0,3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9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 12877,'-40'-24'13513,"43"27"-12049,21 21-565,0 1 1,-2 1-1,-1 1 1,21 36-1,-8-6-691,33 77 0,76 257-208,-140-382 0,0 0 0,1-1 0,0 1 0,1-1 0,0 0 0,0 0 0,1 0 0,0 0 0,8 7 0,-12-14 0,0 1 0,1 0 0,-1-1 0,0 1 0,1-1 0,0 0 0,-1 0 0,1 0 0,0 0 0,0-1 0,-1 1 0,1-1 0,0 1 0,0-1 0,0 0 0,0 0 0,3-1 0,47-9 0,-47 8 0,32-11 0,-1-1 0,0-2 0,-1-2 0,49-32 0,-40 23 0,270-170 42,-45 28-687,-185 117-487,254-142-6405,-201 126 1064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4:5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19478,'4'32'1862,"1"-2"0,1 1 0,1 0 0,2-1 0,16 37-1,-17-42-1287,-1 0 0,-2 0 0,5 45 0,-8-50-599,0 1-1,2 0 1,0-1-1,1 1 1,1-1-1,13 27 1,-15-39 25,-1-1 0,1 0 0,0-1 0,1 1 0,-1-1 0,1 0 0,1 0 0,-1 0 0,1 0 0,0-1 0,0 0 0,1-1 0,0 1 0,-1-1 0,1-1 0,1 1 0,-1-1 0,0 0 0,1-1 0,-1 0 0,1 0 0,0 0 0,0-1 0,15 0 0,14-2 0,0-1 0,-1-2 0,1-1 0,64-20 0,138-61 0,53-56-2858,-168 79-2265,1 3-3365,-16 9-4826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78 633 14969,'-20'-22'1037,"15"18"-721,1-1 0,-1 0-1,1 0 1,0 0 0,1 0-1,-1 0 1,1-1 0,0 0-1,0 1 1,0-1 0,1 0-1,0-1 1,0 1 0,1 0 0,-1-8-1,-5-52 7789,7 63-6037,11 2-554,-10 1-1512,0-1 0,0 1 0,1 0 1,-1 0-1,0 0 0,0 0 0,0 0 0,0 0 0,0 1 0,1-1 0,-1 0 1,0 0-1,0 1 0,0-1 0,0 1 0,0-1 0,0 1 0,0 0 0,0-1 1,0 1-1,0 0 0,1 1 0,35 42-1,28 49 0,58 109 0,-51-56 0,80 232 0,18 168 0,-164-526 0,16 56 0,9 32 0,87 208 0,-113-306 0,1 1 0,0-1 0,0 0 0,1 0 0,0-1 0,1 0 0,10 9 0,-14-15 0,-1 0 0,1 0 0,0 0 0,0-1 0,1 1 0,-1-1 0,0 0 0,1-1 0,-1 1 0,1-1 0,0 0 0,-1 0 0,1 0 0,0-1 0,-1 1 0,1-1 0,0 0 0,0-1 0,0 1 0,6-2 0,0-2 0,1 0 0,-1 0 0,-1-1 0,1 0 0,-1-1 0,0-1 0,0 1 0,-1-1 0,1-1 0,-2 0 0,13-14 0,9-13 0,41-64 0,-58 79 0,99-156 0,173-376 0,23-216 0,-121 317 0,-168 411 52,1 1 0,30-43 1,-37 63-661,1 1 0,1 1 0,0 0-1,1 1 1,34-26 0,-48 40 328,1 0 0,-1 0 1,1 1-1,0-1 0,0 1 0,-1-1 0,1 1 0,0 0 0,0 0 0,0 0 0,0 1 0,0-1 0,1 1 0,-1-1 0,0 1 1,0 0-1,0 1 0,6 0 0,-6 0-370,1 1-1,0-1 1,0 1 0,-1 0 0,1 1 0,-1-1-1,0 1 1,1-1 0,-1 1 0,0 0 0,-1 0-1,1 0 1,4 6 0,23 40-11220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26 17058,'-19'-6'286,"8"2"558,0 1 0,0-1 0,0 2 0,-1 0 1,1 0-1,0 1 0,-1 0 0,0 1 0,1 0 0,-1 1 0,-21 4 0,14 2-287,0 1 1,0 1-1,1 1 0,0 0 0,1 1 1,0 1-1,1 1 0,-20 19 0,-114 132-305,119-127-225,-45 57-27,4 4 0,4 3 0,-65 128 0,111-185 0,-30 86 0,51-127 0,0 0 0,0 0 0,0 0 0,1-1 0,-1 1 0,1 0 0,0 0 0,0 0 0,0 0 0,0 0 0,0 0 0,2 5 0,-2-8 0,0 1 0,0-1 0,0 0 0,1 1 0,-1-1 0,0 1 0,0-1 0,1 0 0,-1 1 0,0-1 0,1 0 0,-1 1 0,1-1 0,-1 0 0,0 0 0,1 1 0,-1-1 0,1 0 0,-1 0 0,0 0 0,1 0 0,-1 0 0,1 1 0,-1-1 0,2 0 0,16-8 0,8-13 0,-1-2 0,-1 0 0,-2-2 0,22-29 0,19-21 0,-20 27 0,-16 16 0,49-44 0,-67 68 0,0 1 0,1 0 0,0 0 0,0 1 0,0 0 0,1 1 0,0 0 0,0 1 0,1 0 0,13-3 0,-17 7 4,0-1 0,1 1-1,-1 1 1,0-1 0,0 1 0,0 1 0,0 0-1,0 0 1,0 0 0,0 1 0,0 0 0,-1 1-1,1-1 1,-1 2 0,12 8 0,11 9-178,-2 2 0,32 34 0,-33-31-438,45 47-5336,-28-22-3158,-13-10-4550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1 381 15405,'2'2'7669,"53"49"-4471,76 92 0,-98-102-2667,-2 3-1,-2 0 1,26 55-1,-40-68-484,-1 2 0,-2-1-1,-1 2 1,-1-1 0,7 57 0,-14-62 61,-1-1-1,-2 1 1,0-1 0,-2 1 0,-1-1 0,-2 1 0,-14 49 0,14-61-92,-2 0 0,-12 24 0,19-39-15,-1 0 0,0 1 0,1-1 0,-1 0 0,0 0 0,0 1 0,0-1 0,0 0 0,0 0 0,0 0 0,0 0 0,0 0 0,0 0 0,0 0 0,-1 0 0,1-1 0,0 1 0,-1 0 0,1-1 0,0 1 0,-1-1 0,1 1 0,-1-1 0,-1 0 0,2 0 0,0 0 0,-1-1 0,1 1 0,0-1 0,0 0 0,0 1 0,0-1 0,0 0 0,0 0 0,1 1 0,-1-1 0,0 0 0,0 0 0,0 0 0,1 0 0,-1 0 0,1 0 0,-1 0 0,1-1 0,-1 1 0,1 0 0,-1 0 0,1 0 0,0 0 0,0-1 0,0 1 0,-1-1 0,-1-24 0,0-1 0,1 1 0,2 0 0,0 0 0,2 0 0,10-43 0,53-156 0,-60 208 0,36-99-182,5 3-1,74-129 1,-99 202-785,86-145-3452,-84 149 531,2 1 0,58-61 1,-20 32-8300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125 745 14521,'-33'-40'3088,"33"39"-2966,-1 1 0,1 0 0,0 0 1,-1 0-1,1-1 0,0 1 0,-1 0 0,1 0 0,-1 0 0,1-1 1,0 1-1,-1 0 0,1 0 0,-1 0 0,1 0 0,0 0 0,-1 0 1,1 0-1,-1 0 0,1 0 0,0 0 0,-1 0 0,1 0 0,-1 1 1,1-1-1,0 0 0,-1 0 0,1 0 0,0 0 0,-1 1 0,1-1 1,0 0-1,-1 0 0,1 1 0,0-1 0,-1 0 0,1 1 0,0-1 1,0 0-1,-1 0 0,1 1 0,0 0 0,-11 16 1873,10-16-1463,-5 13 176,1 0-1,1 1 1,0 0-1,0 0 1,2 0-1,0 0 1,0 1-1,2-1 1,1 22-1,-2 31-403,-1 328-304,6-117 0,-5-224-504,2-1-1,12 77 1,6 18-3609,-11-72-3689,-28-211 5783,-10-98 2348,2-524 2807,32 608-2145,6 0 1,6 1-1,40-158 0,-52 285-797,2 1 0,0-1 0,2 2 0,0-1-1,0 1 1,16-23 0,-20 35-131,1 0-1,-1 0 1,1 0 0,0 1-1,0 0 1,1 0 0,-1 0-1,1 1 1,1-1 0,-1 1-1,0 1 1,1-1 0,0 1-1,-1 1 1,1-1 0,1 1-1,-1 0 1,0 1 0,0-1 0,10 1-1,-7 1-6,0 0 0,1 1-1,-1 0 1,0 1 0,0 0 0,0 1-1,0 0 1,0 1 0,-1-1 0,15 9-1,-11-4-5,-1 1 0,0 0 0,0 0 1,-1 1-1,0 1 0,15 19 0,-8-5-33,0 0 0,-2 2 1,-2 0-1,0 1 1,-2 0-1,14 46 1,-18-45-204,-1 2 1,-2-1-1,-1 1 1,-1-1-1,-2 1 1,-1 0 0,-1 0-1,-2 0 1,-1-1-1,-1 1 1,-2-1-1,-1-1 1,-1 1 0,-2-1-1,-15 29 1,19-43 90,-1 0 1,-1 0-1,0-1 1,-12 13-1,-92 97-509,100-111 524,0 0 1,-2-1-1,-22 16 0,28-24 57,1 0 1,-1 0-1,0 0 0,0-1 0,-16 3 1,18-5 98,0 0 1,-1 0 0,1-1 0,0 0 0,-1 0 0,1-1 0,0 1 0,-1-2 0,1 1 0,-11-5 0,-3-2 1004,1 0 1,-20-13-1,34 17-743,3 3 563,19 21 977,68 78-964,139 127 0,-47-87-3537,-124-104-1338,89 44-1,-79-49-3341,-2 3-4909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1267 12877,'0'-1'271,"1"-1"1,0 0-1,-1 1 0,1-1 1,0 1-1,0-1 0,0 1 1,0-1-1,1 1 0,-1 0 1,0 0-1,0-1 0,1 1 1,-1 0-1,1 0 0,-1 0 0,1 0 1,0 1-1,-1-1 0,1 0 1,0 1-1,1-1 0,-2 1-287,26-9 1421,0 1 1,51-7-1,-9 2-495,15-4-759,121-30-744,-193 44 578,-1-1 1,-1 0-1,1-1 1,0 0-1,-1-1 1,15-11-1,-21 14 106,0 0 0,0 0 0,-1 0 0,0 0 0,1-1 0,-1 1 0,0-1 0,-1 0 0,1 0 0,-1 0 0,0 0 0,0 0 0,0-1 0,0 1 0,-1-1 0,0 1 0,1-1 0,-1-8 0,0 11 14,-1 0 0,0 0-1,-1 0 1,1-1 0,0 1 0,-1 0-1,1 0 1,-1 0 0,1 0-1,-1 0 1,0 0 0,0 0-1,0 0 1,0 1 0,0-1-1,-1 0 1,1 0 0,0 1 0,-1-1-1,1 1 1,-1-1 0,0 1-1,1 0 1,-1 0 0,0-1-1,0 1 1,0 1 0,0-1 0,0 0-1,0 0 1,0 1 0,0-1-1,0 1 1,0-1 0,0 1-1,-4 0 1,-2 0 185,0 0-1,1 1 1,-1-1-1,1 2 1,-1-1 0,1 1-1,-1 0 1,-9 5-1,5-1-202,0 1-1,1 0 1,-1 1-1,2 1 1,-1-1-1,1 2 1,1-1-1,-1 1 0,2 1 1,-10 13-1,-7 15-124,-31 65 0,43-77 38,2 0 0,0 0 0,2 1 0,1 0 0,1 1 0,2 0 0,-3 32 0,7-47 0,1 0 0,1 0 0,0 0 0,1 0 0,1 0 0,0 0 0,6 18 0,-5-23 0,0 0 0,0 0 0,1 0 0,0-1 0,1 0 0,0 0 0,0 0 0,1-1 0,0 0 0,0 0 0,12 8 0,-4-5 3,1-1 0,1 0-1,-1-1 1,1-1 0,1-1 0,-1-1-1,1 0 1,0-1 0,0-1 0,0-1-1,1 0 1,-1-1 0,24-3 0,-5 0-84,0-2 1,0-2 0,-1-2-1,0-1 1,58-22 0,-34 3-572,-1-3 0,-1-2 1,-2-2-1,85-72 0,-96 70 132,78-87 0,-102 100 394,-1-1 0,-2-1 0,0-1 0,-2-1 0,15-33-1,-31 60 124,1-1-1,0 1 1,-1 0-1,1 0 1,-1-1-1,1 1 0,-1 0 1,0-1-1,1 1 1,-1 0-1,0-1 0,0 1 1,0 0-1,0-1 1,0 1-1,0-1 1,0 1-1,-1 0 0,1-1 1,-1 1-1,1 0 1,-1 0-1,0-3 0,0 3 13,-1 0 0,1 1 0,0-1 0,0 0 0,-1 1 0,1-1 0,0 1 0,-1-1 0,1 1 0,0 0 0,-1 0 0,1-1 0,-1 1 0,1 0 0,0 0 0,-1 0 0,1 0 0,-3 1 0,-6 1 75,0 0 1,-1 1-1,1 0 1,-14 8-1,-4 3 135,2 1 0,0 1-1,1 2 1,-35 31 0,-82 91 501,134-132-688,-11 12 45,-84 95 239,91-100-277,0 1-1,1 0 1,1 1 0,1 0 0,-12 29 0,20-44-35,1 0-1,-1 0 1,1-1 0,-1 1 0,1 0-1,-1 0 1,1 0 0,0 0 0,0 0 0,0 0-1,0 0 1,0 0 0,1 0 0,-1 0 0,2 3-1,-2-4-6,1 0 0,-1 0 0,1 0 0,0-1 0,0 1 0,0 0 0,-1 0 0,1 0-1,0 0 1,0-1 0,0 1 0,0-1 0,0 1 0,0 0 0,0-1 0,0 0 0,1 1 0,1 0 0,3-1-27,0 1 0,-1-1 1,1 0-1,0 0 0,0-1 1,0 0-1,9-2 0,2-2-77,0-1 0,-1-1 0,0 0 1,-1-1-1,1-1 0,-1-1 0,-1 0 0,18-16 0,7-8-367,50-61 1,-55 52 310,-2-1-1,-1-2 1,-3 0 0,-1-3-1,-3 0 1,20-57 0,2-29 132,31-157-1,-16-46 1643,-6 25 2458,-49 337-3878,0 59-191,-8 142 0,-2-104 0,-1 426 0,8-473-989,3-1 0,24 113 1,-27-172 176,1-1 0,0 1 0,1-1 0,0 0 0,1 0 0,12 19 0,-15-27 97,1 0 0,0 1 0,0-2-1,0 1 1,1 0 0,-1-1-1,1 0 1,0 0 0,1 0 0,-1-1-1,1 0 1,-1 0 0,1 0 0,0-1-1,0 1 1,10 1 0,26 1-8259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0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47 11509,'14'-37'2432,"-11"29"98,-7 8-47,-4 0-1596,6-1-686,0 1 1,-1 0 0,1 0 0,0 0 0,-1 0 0,1 0 0,0 1 0,-1-1 0,1 1 0,0-1 0,-1 1 0,1 0 0,0 0 0,0 0 0,0 0-1,0 0 1,0 1 0,0-1 0,0 0 0,0 1 0,1 0 0,-1-1 0,-2 4 0,-9 15 549,1 0 1,1 1-1,0 0 1,2 1-1,1 0 1,-10 38-1,6-6 126,-9 98-1,18-120-650,2 0 0,6 61 0,-4-81-269,1 1 1,1-1-1,0 0 1,0 0-1,1 0 1,1 0-1,0-1 1,1 0-1,0 0 1,10 14-1,-13-22 12,-1-1 1,1 1-1,0-1 0,0 0 0,0 0 0,1 0 0,-1 0 0,0 0 0,1-1 1,-1 0-1,1 1 0,-1-1 0,1-1 0,0 1 0,0 0 0,-1-1 0,1 0 1,0 0-1,0 0 0,-1 0 0,1 0 0,0-1 0,4-1 0,2 0-2,1-1 0,-1 0 0,0-1-1,0 0 1,-1-1 0,18-10 0,-3-4 54,-1 0 0,-1-2 1,0-1-1,18-24 0,25-26 1632,-49 55-1582,1 5-71,-8 15 0,-4 12 0,-5-15 0,1 10 7,0-1 1,-1 1-1,0 0 1,-1 0-1,0 0 1,-6 18-1,-21 64-321,14-51-1058,-13 61-14066,22-56 2727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5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65 16241,'-3'-64'5694,"-14"74"-2846,13-5-2634,1-1 0,1 1 0,-1 0 0,0-1 0,1 1 0,0 0 0,0 1 0,1-1 0,-2 10 0,-5 56 1155,4-32-618,-2 39 884,5 142 0,10-110-1483,5 0-1,31 120 0,-26-153-139,3-1-1,3-1 1,4-2-1,59 111 1,-68-150-72,1-1 0,2-1 0,1 0 1,1-2-1,1-1 0,2-2 0,1 0 1,1-2-1,1-1 0,2-2 0,43 24 1,-36-27-626,2-1 1,0-2-1,1-2 1,0-2 0,1-1-1,51 4 1,-41-9-1500,75-3-1,55-20-5877,-39-11-3840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21 3364,'-23'-15'576,"9"9"520,-2 21-643,2 3-37,4 13-108,-7 26-64,1 0-176,-11 16-1000,7 8-733,6 12 721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 11065,'-4'-21'12624,"6"24"-11098,4 4-611,0 1 0,0-1 0,1 0 0,12 9 0,0 0 352,-13-10-1120,0 0 0,-1 0 0,0 0 0,0 0 0,0 1 1,0 0-1,-1 0 0,-1 0 0,1 1 0,-1-1 0,0 1 0,2 10 1,-1 5-294,-1 0 1,-1 0 0,-1 25 0,0-6-122,1-24-704,-1-14 521,-1 1 1,1 0-1,-1-1 1,0 1-1,-1 0 0,1-1 1,-1 1-1,1 0 1,-1-1-1,-1 1 0,-1 5 1,0-3-1357,1-1-1,0 1 1,0 0 0,1-1 0,-2 12 0,3 10-10129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13785,'13'-27'2436,"-16"12"5237,13 30-7897,3 3-836,-6 9-3228,6 21-1181,-6-9-4400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5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5 12933,'-5'-2'808,"0"1"0,0 1 0,-1-1 0,1 1 0,0 0 0,0 0 0,-1 0 0,-5 2 0,5-1-415,0 1 0,0 0 0,0 0 0,0 0 0,1 1 0,-8 4 0,3 0-200,0 0 0,1 1 0,0 0 0,0 1 0,1 0 0,0 0 0,-6 11 0,-14 20 92,3 0 1,1 2-1,2 1 1,-19 55-1,35-82-302,-1 0-61,2 0 1,0 0-1,-3 21 0,7-35 73,0 1 0,1-1 1,0 1-1,-1-1 0,1 0 0,0 1 0,0-1 0,0 1 0,0-1 0,1 0 0,-1 1 0,1-1 0,0 0 1,-1 1-1,1-1 0,0 0 0,0 0 0,0 0 0,1 1 0,-1-1 0,0-1 0,1 1 0,-1 0 0,1 0 1,0 0-1,0-1 0,0 1 0,0-1 0,0 0 0,2 2 0,-2-2 3,0-1-1,0 0 1,0 1 0,0-1-1,0 0 1,0 0-1,-1 0 1,1 0 0,0-1-1,0 1 1,0 0 0,0-1-1,0 0 1,0 1-1,-1-1 1,1 0 0,0 0-1,-1 0 1,1 0 0,0 0-1,-1 0 1,1 0-1,-1-1 1,2-1 0,7-7 51,-2 1-1,14-20 1,-6 7 226,-9 14-216,-3 4 62,-1 0 1,1 0-1,-1 0 1,0 0 0,0-1-1,0 1 1,-1-1-1,1 0 1,-1 0-1,0 0 1,2-11-1,-1-5 361,-1 8-12,0 0 0,1 0 0,6-18 0,-8 29-289,0 4-37,35 62-923,-5-14-1722,-26-39 937,0 0-1,0 0 1,3 15 0,4 17-5028,-1-8-4308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5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11205,'0'0'102,"0"0"-1,0 1 1,1-1-1,-1 0 1,0 0-1,1 0 1,-1 0-1,0 0 1,1 0-1,-1 0 1,0 1-1,1-1 1,-1 0-1,0 0 1,1 0 0,-1 0-1,0 0 1,1-1-1,-1 1 1,0 0-1,1 0 1,-1 0-1,0 0 1,1 0-1,-1 0 1,0 0-1,1-1 1,-1 1-1,0 0 1,0 0-1,1 0 1,-1-1 0,0 1-1,0 0 1,1 0-1,-1-1 1,0 1-1,0 0 1,0-1-1,1-3 3709,-7 11-2465,2 17-729,5 19 52,1-8-342,-2 0-1,-8 64 0,7-90-265,0 1 0,1-1-1,0 1 1,2 16-1,1 12 1184,-2-40-1152,0 0 0,0 0 0,0 0 1,0 1-1,1-1 0,-1 1 1,1-1-1,-1 1 0,1-1 1,-1 1-1,4-2 0,5-5 196,1-6-96,-2 0 0,0-1 0,0 0 0,-1 0 0,-1-1 1,6-19-1,3-4 315,-14 34-424,0-1 1,1 1-1,0-1 1,1 1 0,-1 0-1,1 0 1,0 1-1,0-1 1,0 1-1,0 0 1,8-6-1,-9 9-55,-1-1 0,1 1-1,-1 0 1,1 0-1,0 0 1,0 0-1,0 1 1,-1-1-1,1 1 1,0-1 0,0 1-1,0 0 1,0 0-1,0 0 1,0 1-1,0-1 1,-1 1-1,1-1 1,0 1-1,0 0 1,-1 0 0,1 1-1,0-1 1,-1 0-1,1 1 1,2 2-1,6 4 4,-2 0 0,1 1 0,-1 0 0,-1 1-1,1 0 1,-2 0 0,1 1 0,10 22 0,2 7-1151,14 46 0,-30-76 59,-2 1 0,1-1 0,-1 0 0,-1 0 0,0 1-1,0 17 1,0 7-6927,2-14-785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10197,'0'0'1981,"-1"2"-38,-39 98 5635,30-70-6321,-10 50-1,18-67-1222,-1 1 1,2 0-1,0 0 1,0 0 0,2 0-1,-1-1 1,2 1-1,0 0 1,0 0-1,2-1 1,-1 1-1,2-1 1,10 22 0,-13-30-207,1 0 0,1 1 0,-1-1 0,1-1 1,-1 1-1,1 0 0,1-1 0,-1 0 0,1 0 1,0 0-1,-1-1 0,2 1 0,-1-1 0,0 0 1,1-1-1,-1 1 0,1-1 0,0 0 0,-1-1 0,1 1 1,0-1-1,0 0 0,11 0 0,-10-2 30,0 0 1,0 0-1,0-1 0,0 1 0,-1-1 0,1-1 0,-1 0 1,1 1-1,-1-2 0,0 1 0,0-1 0,0 0 0,-1 0 0,1-1 1,-1 1-1,0-1 0,-1 0 0,1-1 0,-1 1 0,5-9 1,3-5 703,0 0 0,-2-1 1,0-1-1,12-36 0,-22 54 841,-37 33-558,5 14-430,26-34-326,-1 0 0,0-1 0,-15 16-1,20-23-38,-7 26 243,8-26 31,21-8-226,-7 1-80,0 0 0,-1-1 0,0 0 0,23-16 0,4-2-295,-9 5-201,-27 18 323,-4 0-405,0 0 556,0 0 0,-1 0 1,1 0-1,0 0 0,-1 0 0,1 0 1,0 0-1,-1 1 0,1-1 0,-1 1 1,-1-1-1,-8-4 204,9 3-161,0 1 1,-1 0-1,1 0 0,-1-1 1,1 1-1,-1 1 1,0-1-1,0 0 0,-4 0 1,6 1-40,1-1 1,-1 0-1,1 0 1,0 1-1,-1-1 1,1 0-1,0 0 0,-1 1 1,1-1-1,0 0 1,0 0-1,0 0 1,0 0-1,0 1 1,0-1-1,0-2 1,0 2-3,0-1 1,0 1 0,0 0-1,0-1 1,0 1 0,0-1-1,-1 1 1,1-1 0,-1 1-1,1-1 1,-1 1 0,-1-2-1,1 0 88,0 1 0,0 0 0,0 0 0,-1 0 0,1 0 0,-1 1-1,1-1 1,-1 0 0,0 1 0,0-1 0,0 1 0,0-1 0,0 1-1,0 0 1,0 0 0,0 0 0,0 0 0,-1 0 0,1 1-1,0-1 1,-1 1 0,1-1 0,0 1 0,-1 0 0,1 0 0,-1 0-1,1 0 1,0 0 0,-1 0 0,1 1 0,0-1 0,-1 1 0,1 0-1,0 0 1,0 0 0,-1 0 0,-1 2 0,-12 5 328,1 1 0,0 0 0,1 2 1,0 0-1,1 0 0,0 1 0,1 1 0,0 0 1,-17 26-1,24-32-334,0 0 1,1 0-1,0 1 0,0-1 1,1 1-1,0 0 1,0 0-1,1 1 1,0-1-1,0 0 0,1 1 1,0-1-1,1 1 1,0-1-1,0 1 1,1-1-1,0 1 0,0-1 1,1 0-1,0 1 1,1-1-1,4 10 1,-2-8-129,1-1 0,1 0 0,0 0 0,0-1 1,0 0-1,1 0 0,0 0 0,1-1 0,0-1 0,0 1 1,0-1-1,1-1 0,-1 0 0,1 0 0,14 4 0,13 3-1188,0-2-1,75 12 0,-53-15-1958,86 0 0,-8-13-5744,-53-2-874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6029,'5'5'951,"13"5"12508,-21-7-13132,0-1 0,0 0-1,0 1 1,0-1 0,1 1-1,-1 0 1,1-1 0,0 1-1,-4 6 1,-25 52 1251,3 1 0,3 1 0,-24 87-1,40-116-1334,1 1 0,-6 68 0,14-89-375,0-1 0,0 1-1,1 0 1,1-1 0,0 1 0,1-1-1,1 0 1,0 0 0,1 0 0,11 23-1,-10-26-228,0 1-1,0-1 1,1 0-1,0-1 0,1 0 1,0 0-1,0-1 1,1 0-1,0 0 1,1-1-1,0 0 0,13 7 1,6 0-2958,1 0 0,61 17 1,17 0-8333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303 248 14065,'-9'-7'1061,"1"0"390,1 0 4388,-11 12-2004,17-4-3356,-7 3-29,1 0 0,0 1 0,1 0 0,-1 0 0,1 0-1,0 1 1,0 0 0,1 0 0,0 1 0,0 0-1,-7 12 1,-1-1 30,-12 17-451,2 1-1,1 1 1,2 0 0,2 2 0,-15 43 0,27-60-34,0-1 1,1 1-1,2 0 0,-3 40 1,6-47 5,1-1 0,0 0 0,1 1 0,0-1 0,2 0 0,-1 0 0,2 0 0,7 16 0,-6-18-4,0 0 0,1 0 0,1-1-1,0 0 1,0 0 0,1-1 0,0 0 0,1-1 0,0 0-1,13 8 1,-6-6 15,1 0 0,0-2 1,0 0-1,1-1 0,0-1 0,22 6 0,5-4-591,0-1-1,1-2 1,0-2 0,0-3 0,50-4-1,-22-3-1938,1-3-1,141-36 0,-168 31 1278,0-3 0,-1-1 0,-1-3-1,0-2 1,51-34 0,-71 37 1014,0 0-1,-2-1 1,0-2-1,-2 0 1,0-2-1,-2-1 1,-1 0-1,-1-1 1,-1-1-1,-2-1 1,0-1-1,12-34 1,0-14 1641,23-98 0,0-81 5646,-49 235-2045,-1 27-3583,46 275 2923,8 40-5899,-46-273-394,3 52 0,-10 0-3881,-5-54 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12717,'35'-13'1233,"1"1"-1,-1 2 1,2 1-1,-1 2 0,71-4 1,-18 7-232,0 4 0,96 11 0,-153-7-819,-1 1 0,0 2 0,0 0 0,-1 3 0,0 0 0,0 2 0,-1 1 1,-1 1-1,38 26 0,-54-32-163,-1 0 1,-1 1 0,1 1-1,-1-1 1,-1 1 0,0 1-1,0 0 1,-1 0 0,0 1 0,-1 0-1,-1 0 1,0 1 0,0-1-1,4 20 1,-8-24-503,21 74-2834,-20-74 1182,1 1 1,0-1 0,0 0-1,7 9 1,2-3-5641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9125,'34'-3'880,"-14"-9"-536,3 15-508,1 3-744,-8-3-1820,14 15-837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6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116 103 6941,'13'-7'5160,"-28"4"996,3 2-6231,12 0 174,-1 1-1,0-1 1,1 1-1,-1-1 0,0 1 1,1-1-1,-1 1 0,0-1 1,1 1-1,-1-1 1,1 0-1,0 1 0,-1-1 1,1 0-1,-1 0 1,1 1-1,0-1 0,-1 0 1,1 0-1,0 1 1,0-1-1,0 0 0,0-1 1,-8-14 3075,-38-26 342,44 41-2745,1 0-751,1-1 0,-1 1 1,0 0-1,0 0 0,1 0 1,-1 0-1,0 0 0,0 0 1,0 1-1,0-1 0,0 0 1,0 0-1,0 1 0,-1-1 1,1 1-1,0-1 0,-2 0 1,1 5-11,0 0 1,0 0 0,0 0 0,0 0 0,1 0 0,0 0 0,0 1 0,0-1-1,0 0 1,0 1 0,1-1 0,0 1 0,0-1 0,0 1 0,1-1-1,-1 0 1,1 1 0,0-1 0,0 0 0,1 0 0,-1 1 0,1-1 0,3 5-1,-1-2-27,0-1 0,0 1-1,1-1 1,0 0 0,1 0-1,-1 0 1,1-1 0,0 0-1,0 0 1,1-1 0,-1 1-1,1-1 1,9 4 0,8 1-521,0-1 0,0-1 1,1-1-1,0-1 1,42 3-1,32-7-3239,-1-8-3987,-31 1-2874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9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70 345 13277,'-6'3'561,"0"0"1,1 1-1,-1 0 0,1 0 0,0 0 0,0 0 0,1 1 1,-8 9-1,10-11-146,0 0 0,0 1 0,1-1 0,-1 1-1,1-1 1,0 1 0,-1-1 0,2 1 0,-1 0 0,0 0 0,1 0 0,0 0 0,-1-1 0,2 1 0,-1 0 0,0 0-1,2 4 1,-1-5-273,0 0 0,0 0-1,1-1 1,0 1 0,0 0 0,-1-1-1,1 1 1,1-1 0,-1 1-1,0-1 1,1 0 0,-1 0-1,1 0 1,-1 0 0,1-1-1,0 1 1,0-1 0,0 1 0,4 0-1,2 2 86,-1-1-81,0 0-1,0-1 1,0 0-1,1 0 0,-1-1 1,1 0-1,0 0 1,-1-1-1,17-2 0,-5 2 44,-4-1-62,0 0-1,0-1 1,0 0-1,-1-1 1,1-1-1,-1-1 1,18-6-1,-26 8-90,0-1-1,0 1 0,0-1 0,-1 0 0,1 0 1,-1-1-1,0 0 0,0 0 0,0-1 0,-1 1 1,0-1-1,0 0 0,0-1 0,-1 1 0,0-1 1,3-7-1,-5 8-31,-1 0 1,0 0-1,0 0 1,0 0-1,-1 0 1,0 0-1,0 0 1,-1 0-1,1 0 1,-1 0-1,-1 0 1,1 1-1,-1-1 1,0 0-1,0 1 0,0-1 1,-7-9-1,-2-4-6,-1 1 0,-1 0 0,-21-22 0,10 14-121,-1 2 0,-1 1 0,-35-24 0,34 29-1717,-48-24 1,72 40 1412,0 1-1,0 0 1,-1 0 0,1 0-1,0 0 1,-1 0 0,1 1 0,0 0-1,-1-1 1,1 1 0,-5 1-1,-1-1-1499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29 10513,'0'1'359,"-1"1"-1,0 0 1,0 0 0,0-1 0,1 1-1,-1 0 1,1 0 0,-1 0-1,1 0 1,0 0 0,0 0 0,0 0-1,0 2 1,1-2-67,0 0 1,0-1-1,0 1 0,0-1 0,0 1 1,0-1-1,0 0 0,1 1 1,-1-1-1,0 0 0,3 1 0,5 7-260,4 5 400,-1 0 0,-1 1-1,-1 1 1,0 0 0,-1 0 0,9 23 0,-16-35-379,6 15 149,-1 1 1,-1 0-1,0 0 0,-2 0 1,0 1-1,-1 0 0,0 37 1,-3-55 1213,-14 3-13,14-5-1375,-1-1 0,0 0 0,1 0-1,-1 1 1,1-1 0,-1 0 0,0 0-1,1 0 1,-1 0 0,1 0-1,-1 0 1,0 0 0,1 0 0,-1 0-1,0 0 1,1 0 0,-1 0 0,1 0-1,-1-1 1,0 1 0,1 0-1,-1 0 1,1-1 0,-1 1 0,1 0-1,-1-1 1,1 1 0,-1-1 0,1 1-1,-1-1 1,1 1 0,0-1 0,-1 1-1,1-1 1,0 1 0,-1-1-1,1 1 1,0-1 0,0 1 0,-1-1-1,1 0 1,0 1 0,0-1 0,0 1-1,0-1 1,0 0 0,0 1-1,0-1 1,0 0 0,0 1 0,0-1-1,0 0 1,0-5 101,1 0 0,-1 0 0,1 0 0,0 0 1,2-8-1,6-9-5,0 1 0,1 0 0,2 0-1,0 1 1,1 1 0,1 0 0,1 1 0,1 0 0,0 2 0,2-1 0,0 2 0,0 1 0,2 0 0,0 1 0,0 1 0,2 1 0,-1 1 0,1 1 0,1 1 0,0 0 0,35-7 0,-47 15-85,0 0 0,0 0 0,0 1 1,0 1-1,0 0 0,0 0 0,0 1 1,0 0-1,0 1 0,-1 0 0,1 1 0,-1 0 1,0 1-1,0 0 0,-1 0 0,1 1 1,-1 0-1,0 1 0,11 11 0,9 12-531,-1 0 0,-2 3 0,41 63 0,-42-58-675,55 85-3799,-30-39-1108,-29-50 2098,19 32-7233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16029,'80'-51'2021,"-43"38"-501,-20 7-332,16 6-328,28 6-564,-15 7-892,15 5-764,2 9-792,1 15-3141,0 6-4236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19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34 257 12405,'-34'-12'6413,"38"-3"-3465,-1-3-528,14 6-500,20-6-483,3-1-261,14-2-616,13 0-716,13-3-1032,4 0-945,-1 0-1343,8 3-3117,9-6-6156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0 582 13813,'5'-20'914,"7"-31"1887,-9 14 7771,-1 37-10396,-1 1 1,1-1-1,0 1 1,-1-1-1,1 1 0,-1 0 1,1 0-1,-1 0 1,0 0-1,1 0 0,-1 0 1,0 0-1,2 2 1,0 0 150,4 5-111,0-1-1,0 1 0,-1 1 1,0-1-1,-1 1 0,0 0 1,5 14-1,26 78-75,-22-60-133,47 145-7,68 186 0,-94-285 0,4-1 0,57 91 0,-91-167 0,1-1 0,0 0 0,0 0 0,0 0 0,1-1 0,1 0 0,-1-1 0,1 1 0,1-1 0,-1-1 0,1 0 0,15 8 0,-20-12 0,1-1 0,-1 0 0,1 0 0,0 0 0,-1-1 0,1 1 0,-1-1 0,1 0 0,0-1 0,-1 1 0,1-1 0,-1 0 0,6-1 0,50-22 0,-52 20 0,14-7 0,-2 0 0,1-2 0,-2 0 0,36-32 0,60-74 0,-112 116 0,66-79 0,-3-2 0,95-165 0,74-204 0,-56 123-283,-146 281-1270,46-53 1,-54 73-1208,1 2 0,54-43 0,-77 68 2000,-1 1 0,0-1 1,1 0-1,0 1 0,-1-1 1,1 1-1,0 0 1,3-2-1,25 3-10518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679 1 12377,'-13'0'740,"0"1"0,0 0 0,0 1 0,0 0 0,1 1 0,-1 0 0,1 1 0,-14 6 0,-92 51 3846,117-60-4561,-30 17 1284,-48 35 0,47-27-647,1 0 0,-42 46-1,62-60-539,-23 25 206,2 0 1,1 3-1,-35 58 1,64-95-310,0 0 0,1 0 0,-1 1 0,1-1 0,0 0 0,0 1 0,1-1 0,-1 1 0,1-1 0,-1 1 0,1-1 0,0 1 0,1 0 0,-1-1 0,1 5 0,0-7-12,-1 1 0,1-1-1,0 1 1,0 0-1,-1-1 1,1 1-1,0-1 1,0 0-1,1 1 1,-1-1 0,0 0-1,0 0 1,1 0-1,-1 0 1,0 0-1,1 0 1,-1 0-1,1 0 1,0 0 0,-1-1-1,1 1 1,-1-1-1,1 1 1,0-1-1,0 1 1,-1-1-1,1 0 1,0 0 0,2 0-1,17-2 24,-1-1 0,0 0 1,0-2-1,0 0 0,22-10 0,45-11-28,-56 20-456,1 1 1,0 2-1,44 1 1,-53 3-890,-1 1-1,0 0 1,23 7-1,-35-6-311,-1 0-1,0 0 0,0 1 0,-1 0 0,12 7 1,13 10-8610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45 12761,'-19'-37'3450,"15"29"2518,8 15-3101,63 93 3487,12 17-5154,-44-53-1167,-3 2 1,-4 1-1,-2 1 1,27 111-1,-42-129-33,-6-40 0,-1-19 0,3-27 0,-6 29 0,7-26-130,1 0 0,1 1 0,2 0 0,2 1 0,19-34 1,98-140-5939,-120 188 5278,54-73-3783,-17 31-1539,9-5-5349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64 9065,'-5'-28'2640,"4"23"-273,-3 4-175,-87-28 8866,91 29-10972,-1 0 0,0 1 0,1-1 0,-1 0 0,0 0 0,1 1 0,-1-1 0,0 1 0,1-1 0,-1 0 0,1 1 0,-1-1 0,1 1 1,-1-1-1,1 1 0,-1 0 0,1-1 0,-1 1 0,1-1 0,0 1 0,-1 0 0,1 0 0,-2 3 262,-5 8 92,1 1 0,0 1 0,1-1 0,0 1 0,2 0 1,-5 25-1,-5 15-403,-75 196-37,-1-1 0,75-200 0,3 0 0,1 1 0,3 1 0,1-1 0,3 77 0,4-102 0,2 0 0,0 0 0,2 0 0,1-1 0,1 1 0,1-1 0,0-1 0,2 0 0,1 0 0,1-1 0,1 0 0,1-1 0,18 21 0,-17-25-78,1-1 0,1 0-1,0-1 1,1-1 0,0 0 0,1-2-1,1 0 1,0-1 0,0-1 0,1-1-1,44 13 1,-44-17-752,1-1 0,-1-1 0,1 0 0,0-2 0,-1 0 0,1-2 0,39-5 0,35-14-3830,-32 2-1269,14-12-5686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177 339 12633,'0'0'11725,"-1"3"-10804,-6 84 1020,8-69-1819,-2-1 0,-1 1 0,0-1 0,-1 1 0,0-1 0,-2 0 0,-10 27 0,6-29-44,0 0 0,-12 16 0,10-17-3,1 1 1,-9 19-1,-10 15 80,28-47-49,-13-20 102,12 15-168,0 0-1,0 0 0,0-1 0,1 1 0,0-1 1,-1 1-1,1-1 0,0 1 0,1-1 1,-1 0-1,0 0 0,1 1 0,0-7 0,7-53 351,-5 50-296,10-42 29,2 1-1,2 0 1,3 1-1,2 1 1,2 1 0,2 1-1,43-63 1,-57 97-142,1 0 0,0 0 0,1 1 0,1 1 0,19-17 0,-28 27-7,0 1-1,0-1 1,1 1-1,0 0 1,-1 0-1,1 1 1,0-1-1,12-1 1,-14 3 1,-1 1 1,1-1 0,0 1-1,0 0 1,0 0-1,0 1 1,0-1 0,-1 1-1,1 0 1,0 0 0,0 0-1,-1 1 1,1-1 0,-1 1-1,6 3 1,-6-2-2,0 0 0,0 0 1,0 0-1,0 0 0,-1 1 0,0-1 1,1 1-1,-1 0 0,-1-1 0,1 1 1,0 0-1,1 7 0,-1-6-6,0 4-18,0-1 1,-1 1-1,0-1 0,0 1 1,0 0-1,-1-1 0,-1 1 0,0 0 1,0-1-1,0 1 0,-1-1 1,-1 1-1,1-1 0,-1 0 0,-5 10 1,1 1-30,-1-1 0,0 0 0,-2-1 0,0 0 0,0-1 0,-22 26 0,-16 26-48,47-67 130,0 1 1,0-1-1,0 1 0,1 0 0,-1-1 0,0 1 0,1 0 0,-1-1 1,1 1-1,0 0 0,0 0 0,0-1 0,-1 1 0,1 0 0,1 0 0,-1-1 1,0 1-1,0 0 0,1 0 0,-1-1 0,1 1 0,-1 0 0,1-1 1,1 3-1,2 2 13,0 0 0,0 0 0,1 0 0,8 8 0,7 9 43,69 97-15,-69-90-155,2-2 0,27 28 0,-41-48-53,0-1-1,0 0 1,1 0 0,0-1-1,0 0 1,1 0 0,-1-1 0,1 0-1,1-1 1,-1 0 0,14 3-1,-19-6 147,0-1-1,1 0 0,-1 0 0,1 0 0,-1 0 1,0-1-1,0 0 0,1 0 0,-1-1 1,0 1-1,0-1 0,0 0 0,0 0 0,0-1 1,-1 0-1,1 0 0,-1 0 0,5-4 0,0 0 289,0-1 0,-1 0 0,0-1 0,-1 0-1,1 0 1,10-19 0,-17 26-210,1 1-1,0 0 1,0-1 0,0 1-1,0 0 1,0 0 0,1 0-1,-1 0 1,0 1 0,0-1 0,1 0-1,-1 1 1,0 0 0,5-1-1,18 5 144,45 14-1,-46-11-137,-1-1 0,1-1 0,25 3 0,-38-8-94,1 1-1,-1-2 1,0 1-1,0-2 1,0 1 0,0-2-1,0 1 1,17-8-1,-26 10 24,-1-1-1,1 0 0,-1 0 0,1-1 0,-1 1 0,0 0 0,0 0 1,1-1-1,-1 1 0,0 0 0,0-1 0,0 1 0,0-1 1,-1 0-1,1 1 0,0-1 0,-1 0 0,1 1 0,-1-1 1,1-3-1,-2-39-64,0 16 9,2 20 26,0 0-1,1 0 1,1 0-1,-1 0 0,1 1 1,1-1-1,-1 0 0,1 1 1,0 0-1,1 0 1,0 1-1,0-1 0,0 1 1,1 0-1,0 0 1,0 1-1,1-1 0,-1 1 1,1 1-1,0-1 1,13-4-1,-6 2-30,0 1 0,0 0 0,1 1 0,0 1-1,0 0 1,0 2 0,0-1 0,1 2 0,-1 0 0,31 2 0,-39 0 65,0 0 0,-1 0 0,1 1 0,-1-1 0,1 1 0,-1 1 0,0 0 0,0-1 0,0 2 0,0-1 0,0 1 1,-1 0-1,1 0 0,-1 0 0,0 1 0,-1 0 0,7 8 0,-7-8 46,-1 0 0,0 1-1,-1-1 1,1 1 0,-1 0 0,0 0 0,-1 0 0,1 0 0,-1 0 0,0 0 0,-1 1 0,1-1-1,-1 0 1,0 0 0,-1 1 0,0-1 0,0 0 0,0 0 0,-3 7 0,-33 92 680,-5 14 31,42-118-746,-1 1 0,0 0 0,1-1 0,0 1 0,-1 0 0,1 0 0,0-1 0,0 1-1,0 0 1,0 0 0,0 0 0,0-1 0,1 1 0,-1 0 0,0 0 0,1-1 0,0 1 0,-1 0 0,1-1 0,0 1 0,0 0 0,0-1-1,1 3 1,0-3 0,0 1-1,1-1 1,-1 0-1,0 0 1,0 0-1,0 0 0,1 0 1,-1 0-1,0-1 1,1 1-1,-1-1 1,1 1-1,-1-1 0,0 0 1,4 0-1,4-1 7,0 0-1,0 0 1,0-1-1,-1-1 1,1 1-1,-1-1 1,13-6-1,-14 5-23,-1-1-1,1 1 0,-1-1 0,0-1 0,0 1 1,-1-1-1,0 0 0,0-1 0,0 1 1,0-1-1,-1-1 0,-1 1 0,1-1 0,6-15 1,-8 12-39,1 0 1,-2 0 0,0 0 0,0 0 0,-1-1 0,0 1 0,-1-1 0,0 1 0,-1 0 0,-1-1 0,0 1 0,-3-11 0,5 19 36,-9-32-171,-1 0 0,-20-47-1,23 67-292,0 0-1,0 1 1,-2 0-1,1 0 0,-2 1 1,0 0-1,0 1 1,-1 0-1,-1 1 0,0 0 1,-1 0-1,-24-15 1,2 5-2777,16 8-3096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15421,'-87'79'3353,"77"-46"-189,-7 12-276,3-9-552,4 0-475,-3-3-361,3 10-300,-4-1-244,1 3-868,0-3-88,3 0-12,6 1-1652,-2-4-512,-4-6-769,6-12-715,-3 3-2925,4 0-6156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7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46 14497,'-36'-15'7853,"22"9"-6205,1 0 368,30-3-5384,-1 0-184,1 12-2133,0 3-4740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6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 14085,'-57'18'3017,"37"9"-181,17-9-340,-7 9-184,0 15-432,0-9-383,6 7-297,1 2-124,3 0-312,10 3-456,0 0-604,7-2-1044,10-4-596,6-9-917,7-3-103,14 0-3569,-1-6-6056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4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85 16566,'-43'-3'6208,"56"-6"-3848,0 0-616,4 3-315,3 0-305,17 3-468,23-3-756,-3 0-1120,-3-3-753,6-6-883,7 6 20,14 9-3409,-1-3-5628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915 77 12221,'-1'-1'218,"-1"0"0,0 0-1,1 0 1,-1 0 0,1-1 0,-1 1-1,1 0 1,0-1 0,-1 1 0,1-1-1,0 1 1,0-1 0,0 0 0,0 1-1,0-1 1,1 0 0,-1 0 0,1 0-1,-1 0 1,1 1 0,-1-1 0,1 0-1,0 0 1,0 0 0,0 0 0,0 0-1,0 0 1,1-3 0,-1 4-80,-1-1 200,0 0 0,1 0 1,-1 1-1,0-1 0,0 0 1,-1 0-1,1 1 0,0-1 1,0 1-1,-1-1 1,-5-4 3541,5 9-3765,0 1 1,0 0 0,1 0 0,-1 0-1,1 0 1,0 0 0,0 0-1,0 0 1,0 0 0,1 0 0,0 1-1,0-1 1,0 0 0,0 0-1,1 1 1,-1-1 0,1 0 0,0 0-1,1 0 1,-1 0 0,3 5-1,5 14 206,1 0-1,18 29 0,-26-50-275,280 511 2895,-229-417-2940,-4 3 0,47 137 0,-84-199 0,-1 0 0,-2 1 0,-2 1 0,-1-1 0,-2 1 0,-2 0 0,-2 0 0,-1 0 0,-2 0 0,-9 44 0,0-34 12,-3 0 0,-2 0 0,-2-2 0,-2 0 0,-3-2 0,-1 0-1,-2-2 1,-45 56 0,8-23-413,-4-2 0,-2-4-1,-112 85 1,84-81-2527,-150 84 1,1-29-5909,24-27-4758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2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34 247 15493,'-33'16'16619,"36"-18"-16034,20-7-574,-1 2 0,1 0 0,0 2-1,1 0 1,27-1 0,-1-1-6,614-118-2176,-540 100-520,80-7-2867,-68 17-958,27-3-6331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55 8077,'-24'-54'11745,"25"66"-9933,1 21 333,2 0-1,14 57 1,55 185 204,51 158-1078,-83-327-1039,-35-93-180,0-1 0,1 0 0,0 0 0,1-1 0,19 21 0,-25-30-35,1 0 0,0 0 0,0 0 0,0 0 0,0-1 0,0 1 0,0-1 0,1 0 0,-1 0 0,0 0 0,1 0 0,-1 0 0,0-1 0,1 0 0,-1 0 0,7 0 0,-4 0-14,0-1-1,-1 0 0,1 0 0,-1 0 0,0-1 1,0 0-1,1 0 0,-1 0 0,7-5 1,-2 0 5,-1-1 0,0 0 1,0 0-1,-1-1 0,0 0 0,9-14 1,37-67 46,-46 75-75,118-262-587,-31 59-1600,-51 126 630,36-70-3073,-62 131 1128,28-36 1,-32 49-1788,5 10-2951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8 8933,'-6'-4'590,"2"0"702,5 6 52,-1-1-1171,1 0-1,0 0 1,0 0 0,-1-1-1,1 1 1,-1 0-1,1 0 1,-1 0 0,1 0-1,-1 0 1,1 1 0,-1-1-1,0 0 1,0 0 0,1 0-1,-1 0 1,0 0-1,0 0 1,0 0 0,0 1-1,0-1 1,-1 0 0,1 0-1,0 0 1,0 0 0,-2 2-1,-31 42 2679,-49 70-520,40-51-1802,-32 58 161,28-44-474,26-46-33,-24 52 1,42-80-160,0 0-9,0 1 0,0 0 0,1 0 0,-1 0 0,1 0 0,-1 7 1,3-11-3,-1 0 0,1 0 1,-1 0-1,1 0 0,0 0 1,0 0-1,-1 0 0,1-1 1,0 1-1,0 0 1,0 0-1,0 0 0,0-1 1,0 1-1,0-1 0,0 1 1,0-1-1,0 1 0,0-1 1,1 0-1,1 1 1,2-2 25,-1-1 0,1 0 1,-1 0-1,0 0 1,1 0-1,-1-1 1,7-6-1,5-1 108,-3 2 66,1 0 0,1 0 1,-1 2-1,1 0 0,28-7 0,-38 12-335,0 0 0,1 0 0,-1 1 0,0 0 0,0 0 0,0 1 0,0-1 0,0 1 1,0 0-1,0 0 0,0 1 0,0-1 0,0 1 0,0 0 0,-1 1 0,1-1 0,-1 1 0,1 0 1,-1 0-1,0 0 0,4 5 0,-1 0-932,-1-1 1,0 1 0,10 16-1,9 24-6521,-17-29-939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15 236 7037,'-5'-16'778,"3"12"-428,1-1-1,-1 1 1,1-1 0,0 1-1,0-1 1,0 0 0,1 1-1,0-1 1,0 0-1,0-5 1,0 8-18,1 0 0,-1 0 0,0 0 0,1 1 0,-1-1-1,1 0 1,0 0 0,0 1 0,-1-1 0,1 0 0,2-2 0,-3 4-256,1 0 1,-1-1-1,1 1 0,-1 0 1,0 0-1,1-1 1,-1 1-1,1 0 0,-1 0 1,0 0-1,1 0 1,-1-1-1,1 1 0,-1 0 1,1 0-1,-1 0 1,1 0-1,-1 0 0,1 0 1,-1 0-1,1 0 1,-1 1-1,0-1 0,1 0 1,-1 0-1,1 0 1,-1 0-1,1 1 1,3 1 107,-1 1 1,1 0 0,-1 0 0,0 0 0,0 0-1,5 7 1,-5-6-153,17 21 264,-2 1 0,-1 1-1,-2 1 1,0 0 0,-2 1 0,13 40 0,-12-23-44,-2 1 0,-2 0 0,5 73 0,-14-80 927,-1-36 1356,-2-6-1914,-1-3-519,0 0 0,0 0 0,0 0 1,1 0-1,0-1 0,0 1 0,0-1 0,1 0 0,0 1 0,0-1 0,0 0 1,1 0-1,-1 0 0,2 1 0,0-12 0,3-6-59,0 1 0,13-41 1,79-172-4081,-52 137 726,-35 77 1088,1-1 0,1 1 0,23-34 1,6 11-6918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0 13101,'-30'12'772,"21"-10"-405,0 1 0,1 1 1,-1-1-1,1 2 0,0-1 0,0 1 1,0 0-1,0 1 0,1-1 1,0 2-1,-10 10 0,-5 14 1653,1 1 0,1 1 0,-26 62 1,-33 114 2002,58-147-3259,-15 37 93,-42 196 1,72-257-898,2 0 0,2 1-1,2 51 1,2-65 49,1 0 1,2 0-1,0-1 0,1 1 0,2-1 1,10 24-1,-8-29-170,0-1-1,1 0 1,1-1-1,1 0 1,0-1 0,1-1-1,1 0 1,0 0-1,1-2 1,0 0 0,1-1-1,1 0 1,0-2-1,0 0 1,24 9 0,8 0-1888,1-2 0,1-2 1,0-3-1,97 11 0,-38-15-4471,5-9-3917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77 7229,'1'-3'410,"0"1"0,0-1 1,0 0-1,1 1 1,-1 0-1,1-1 0,-1 1 1,1 0-1,0 0 0,0-1 1,0 1-1,0 1 0,0-1 1,0 0-1,5-2 1,-1 0 3744,-5 2-4019,-1 1 0,1 0 0,-1-1 0,1 1 0,-1-1 0,0 1 0,0-1 0,1 1 0,-1-1 0,0 1 0,0 0 0,0-1 0,-1-1 0,2-9 1125,-104 116 2996,48-47-3103,19-20-443,3 1 0,-50 74-1,67-88-552,1 2 0,2 0-1,0 1 1,2 1 0,1-1-1,-7 31 1,16-52-142,0-1-1,0 1 1,0-1 0,1 1-1,-1-1 1,1 1-1,1 0 1,-1-1 0,1 1-1,0-1 1,0 1 0,1-1-1,0 0 1,0 1-1,0-1 1,0 0 0,1 0-1,0 0 1,0-1 0,0 1-1,0-1 1,1 1-1,0-1 1,7 6 0,-4-5-39,0 0 0,1-1 0,-1 0 0,1-1 0,0 1 0,0-1 0,0-1 0,0 0 0,0 0 0,0 0 0,1-1 0,-1 0 0,1-1 0,-1 0 0,17-2 0,-2-1-103,-1-2 1,1-1-1,-1 0 0,0-1 1,-1-2-1,0 0 1,0-1-1,32-22 1,-27 13-176,-1 0 1,-1-2 0,-1-1 0,0 0-1,35-49 1,15-20-633,-71 88 827,0 5-46,1 0 139,0 1 1,0 0-1,-1 0 1,1 0 0,-1 0-1,0 0 1,0 1-1,0-1 1,0 0 0,0 1-1,-1 0 1,0-1-1,2 8 1,9 60-40,-8-43 56,0 51 24,-4-76-6,4-3-10,1 0-8,-1 0 0,1 0 1,0-1-1,-1 0 0,1 0 1,-1 0-1,1-1 1,-1 1-1,1-1 0,-1 0 1,0 0-1,6-5 0,3 2-12,-1 0 1,1 1-1,1 0 0,-1 1 0,1 0 0,-1 1 0,1 1 0,0 0 0,-1 1 0,1 0 1,19 3-1,33 3-338,-61-6 270,-1 0 50,1 0-1,0-1 0,0 0 0,-1 0 0,8-3 1,-7 2 33,-1-1 0,1 0 0,-1 0 0,0-1 0,0 1 0,0-1 0,0 0 1,-1 0-1,6-9 0,12-11 937,-19 23-425,0-5 294,-1 5-724,-1 0 0,0-1 0,1 1-1,-1 0 1,1 0 0,-1-1 0,1 1-1,0 0 1,0 0 0,-1 0 0,1 0-1,0 0 1,0 0 0,0 0 0,2-1-1,3 8-23,-1 0 1,0 0-1,0 1 0,-1-1 0,1 1 0,-1 0 1,-1 0-1,0 1 0,0-1 0,0 1 0,-1 0 0,0 0 1,1 11-1,-1-11-120,2 1-623,-1 0-1,1-1 0,1 1 1,0-1-1,7 10 0,3 6-2671,-13-21 1282,4-8-676,-3 2 2066,0 0-1,-1 0 1,1-1-1,0 1 1,-1-1-1,0 1 1,0-1-1,0 0 1,0 0-1,-1 0 1,2-5 0,7-26-5470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4472,'0'0'2913,"1"2"-2332,4 6-162,0-1-1,0 1 0,6 16 1,-9-21-422,-2 0 34,-1 0 0,1 0 0,0 0 0,-1-1 0,0 1 0,1 0 0,-1 0 0,0-1 0,-2 4 1,2-4 6,1 1 50,-7 27-920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11697,'-1'2'336,"0"1"-1,-1-1 0,1 1 1,0-1-1,0 1 1,0 0-1,1-1 1,-1 1-1,1 0 1,-1-1-1,1 1 1,0 0-1,0-1 1,0 1-1,0 0 1,1 0-1,-1-1 0,2 5 1,1 17 1275,0 67 3627,-2 55-648,-9-78-3479,-2-1 0,-26 89 0,-54 126-1337,61-195 376,12-30-2830,-13 95 0,29-147 2129,0 0 0,1-1 0,0 1 0,0 0 0,0 0 0,1 0 0,0 0 0,0 0 0,0-1 1,0 1-1,1 0 0,-1-1 0,4 6 0,-4-8-199,0 0 0,1 0 1,-1 0-1,1 0 0,0 0 0,-1-1 0,1 1 0,0 0 1,2 1-1,13 8-8462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7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0 479 9833,'37'-6'9229,"-37"9"-8299,0 2-778,0 0-1,1 0 0,-1 0 0,1 1 0,0-1 0,1 0 0,-1 0 0,1 0 0,0-1 0,0 1 0,0 0 0,1-1 0,0 1 0,0-1 0,0 0 0,0 0 0,1 0 0,-1-1 0,1 1 0,6 4 0,11 7 103,-18-13-229,-1 0 0,1 1 0,0-1 0,0 0 1,0 0-1,1 0 0,-1-1 0,0 1 0,1-1 0,-1 0 1,1 0-1,-1 0 0,1 0 0,-1-1 0,1 1 1,0-1-1,-1 0 0,8-1 0,38-9-326,60-22 1,-9 2 174,-43 14 182,-1-3 0,-1-1-1,0-4 1,-2-2-1,-1-2 1,61-43-1,-70 42 769,64-34 0,-87 53-575,0 1-1,1 1 1,0 0 0,0 2-1,38-6 1,-9 8-346,-39 4-88,-1 0-1,0-1 1,0 0-1,0-1 1,0 0-1,18-7 1,14-6-172,-31 11 321,1 1 0,-1-2 0,0 0 0,0 0 0,-1-1 0,0 0 0,0-1 0,15-12 0,-19 13 334,0 0 0,1-1 0,-2 0 0,1-1 0,-1 1 0,0-1 0,4-10 0,-8 16 1222,-2-1-1463,0 1 0,0-1 0,1 0 0,-1 1 0,1-1 0,0 1 0,0-1 0,0 0 0,0-3 0,7 9-45,-1 0 1,1 0-1,-1 0 0,0 0 0,0 1 1,-1 0-1,1 1 0,-1-1 0,0 1 1,0 0-1,0 0 0,-1 0 0,1 1 1,4 9-1,5 10 18,-1 1 1,13 35-1,-18-41 1,1 5-15,-2 1-1,0-1 1,-2 1 0,0 1-1,-2-1 1,-1 49 0,-4-10 31,-18 104 0,9-108-23,-36 112 1,36-141-25,-1 0 0,-2-2 0,-2 1 1,0-2-1,-23 31 0,32-52 16,1 0 0,-1-1-1,0 0 1,-1 0 0,0 0 0,0-1 0,0 0-1,-1-1 1,-12 6 0,20-11-7,0-1 1,1 1-1,-1-1 1,0 0-1,1 1 0,-1-1 1,1 0-1,-1 0 1,1 1-1,-1-1 0,1 0 1,0 0-1,-1 0 0,1 1 1,0-1-1,-1-2 1,1 3 5,-1-3-5,1 1 0,-1 0-1,1-1 1,0 1-1,0-1 1,0 1-1,0 0 1,0-1 0,1 1-1,-1-1 1,1 1-1,-1 0 1,1-1-1,0 1 1,0 0-1,1-3 1,25-38 34,-18 30-33,21-31-286,2 2 0,69-71 0,91-64-2412,-54 54 78,57-74-2708,-84 83-1051,-13 16-3049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413 392 10541,'-2'-4'713,"0"0"-1,0 0 1,0 1-1,-1-1 1,1 0-1,-1 1 1,0-1-1,0 1 1,0 0-1,0 0 1,0 0-1,-6-3 1,5 5-510,1-1 1,-1 0-1,0 1 1,0 0-1,0 0 0,0 0 1,0 1-1,0-1 0,0 1 1,0 0-1,0 0 1,0 0-1,0 1 0,0-1 1,0 1-1,0 0 0,0 0 1,0 0-1,0 1 0,-5 2 1,-9 5 141,0 1 1,0 1-1,1 0 0,1 1 1,0 1-1,0 1 1,-23 27-1,18-17-168,2 2-1,1 1 1,0 0-1,-14 33 1,29-52-149,0-1 0,0 1 0,1 0 1,0 0-1,0 0 0,-1 14 0,3-19-51,-1 0 0,1 0-1,0-1 1,0 1-1,1 0 1,-1 0 0,1 0-1,-1 0 1,1 0-1,0 0 1,0-1 0,0 1-1,0 0 1,1-1-1,-1 1 1,1-1 0,-1 1-1,1-1 1,4 4 0,-3-4-37,-1 0 0,1-1 0,0 0 0,0 1 0,0-1 0,0 0 0,0-1 0,0 1 0,0 0 0,0-1 1,0 0-1,1 0 0,-1 0 0,0 0 0,0 0 0,0 0 0,0-1 0,0 0 0,0 0 0,0 1 1,0-2-1,0 1 0,0 0 0,0-1 0,4-2 0,1-1-6,0 0-1,0-1 1,0 0-1,-1 0 1,0-1 0,0 0-1,9-11 1,-2-4-3,0 0 0,-2-1 0,0 0 0,-1 0 0,9-32 1,28-128-49,-33 117 218,25-152 510,-33 157 435,-23 77-246,7-2-683,1 0 1,1 0-1,1 1 0,0 0 1,-8 30-1,-12 86 190,21-81-1096,3 0 0,5 87 1,1-63-1220,-3-54 599,1-1 0,6 28 1,7 10-7469,-5-30 937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750 1 10241,'-7'4'652,"0"0"0,1 1 1,-1 0-1,1 1 0,0-1 0,1 1 1,-1 1-1,1-1 0,1 1 0,-1-1 1,1 1-1,0 0 0,1 1 0,-1-1 0,1 1 1,1 0-1,0-1 0,-3 14 0,-1 9 452,1 1 1,1 0-1,1 52 0,14 98 935,-5-94-1259,0 66-63,-6-1 1,-8 0 0,-40 232 0,27-287-713,-4-2 1,-4 0-1,-4-2 1,-67 131-1,78-185 11,-1-1 0,-1 0-1,-37 40 1,-95 91-3234,97-108-440,57-58 3148,0-1 0,-1 0-1,1 0 1,-1 0-1,1 0 1,-1 0-1,0-1 1,0 1-1,0-1 1,-5 2 0,-13 1-6347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97 12133,'-3'-34'6349,"-4"16"-5505,4 3-252,-7 0-4845,3 0-311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3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13 173 10393,'-13'-12'9085,"24"7"-3988,2 0-6857,31-5 2321,0 2 0,1 2 0,62-1 0,-23 2-192,988-107 763,-1062 111-1403,0 0 0,0 1 0,17 2 0,-22-2 85,0 1-1012,-10 0-631,-63 26-7279,27-4-1063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3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56 156 6569,'-25'-3'1618,"20"3"1369,-18-45 4205,22 41-6898,0-1 1,1 1 0,-1 0 0,1 0-1,0 0 1,0 0 0,1-1 0,-1 1 0,1 0-1,0 0 1,0 0 0,3-7 0,0-4 643,-3 12-791,1 1 0,-1 0 0,0-1-1,1 1 1,0 0 0,-1 0 0,1 0 0,0 0-1,0 0 1,0 1 0,1-1 0,1-1 0,-1 1 127,4 1 319,4 5-241,-7-3-253,0 0 0,0 0 1,0 1-1,0 0 0,0 0 0,0 0 0,-1 0 0,1 1 0,-1-1 0,0 1 0,0 0 0,4 4 1,134 194 1274,-50-65-1046,-54-84-267,33 46-324,4-2-1,89 88 1,-21-52-1358,-94-81 868,-46-49 494,-4-5-945,0 0 1166,1 0 1,-1 0-1,-1 0 1,1 0-1,0 0 1,-1 1-1,1-1 1,-1 1-1,0 0 1,0-1 0,0 1-1,0 0 1,0 1-1,-1-1 1,1 1-1,0-1 1,-1 1-1,1 0 1,-1 0-1,0 0 1,1 1-1,-1-1 1,1 1-1,-1 0 1,0 0-1,1 0 1,-1 1-1,0-1 1,-6 3-1,-35 12-9,1 2-1,0 2 1,1 2-1,1 1 1,-54 40-1,-59 54 39,132-97 15,2 2 0,0 0 0,1 1 0,-23 35-1,42-55-2,-1 0 0,1 0 0,0 0 0,0 0 0,0 0 0,0 1 0,0-1 0,0 0 0,1 0 0,-1 1 0,1-1 0,-1 0 0,1 1 0,0-1-1,0 1 1,0-1 0,0 0 0,1 1 0,-1-1 0,1 0 0,-1 1 0,1-1 0,0 0 0,0 0 0,0 0 0,0 1 0,0-1 0,0 0 0,1 0 0,-1-1-1,1 1 1,-1 0 0,3 2 0,2 1 0,1 0-1,-1-1 1,1 1-1,0-1 1,0-1-1,0 1 1,1-1-1,10 3 0,14 2-30,0-1-1,0-2 1,1-1-1,32 0 1,135-9-808,-139 2 388,482-55-6290,-426 29 624,-75 17-45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105 415 12889,'0'0'1970,"0"5"-17,-2 7-895,0 0-1,0 0 1,-1 0 0,-1 0-1,-7 17 1,-8 27 688,10 0-739,1 0 0,1 63 0,-3 19-337,-16 83-580,25-219-93,1 0 0,0 0 1,-1-1-1,1 1 1,0 0-1,1 0 1,-1 0-1,0 0 1,0-1-1,1 1 0,-1 0 1,1 0-1,0 2 1,0-4 1,-1 1 0,1-1 1,-1 1-1,1-1 0,-1 1 1,0-1-1,1 0 1,-1 1-1,1-1 0,0 0 1,-1 0-1,1 1 0,-1-1 1,1 0-1,-1 0 0,1 0 1,0 0-1,-1 1 1,1-1-1,-1 0 0,1 0 1,0 0-1,-1 0 0,1-1 1,-1 1-1,2 0 1,4-2-2,0 0 1,0-1-1,0 0 1,-1 0-1,11-8 1,0 1-4,4-1-5,1 1 1,-1 0-1,1 2 0,1 1 0,0 0 1,0 1-1,0 2 0,0 0 1,1 1-1,0 2 0,-1 0 0,1 1 1,0 2-1,0 0 0,42 10 1,141 41 39,-188-48-15,1 0 0,0-2-1,0 0 1,0-1 0,0-1 0,23-2-1,-34 0 35,1 0 0,-1-1-1,0 0 1,0 0 0,1-1 0,-1 0-1,-1-1 1,1 0 0,0 0 0,-1 0-1,0-1 1,0 0 0,0 0 0,-1-1-1,0 0 1,7-8 0,-3 1 90,-1-1 1,-1 0-1,0 0 0,0-1 1,-2 1-1,0-2 1,0 1-1,-2-1 1,0 0-1,-1 1 0,3-27 1,-3-8 169,-2 1 0,-9-79 1,-36-193 464,3 23-2550,34 257-1799,2 34-16,0 26 224,-1 24-3226,2 3-4321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9825,'0'7'1204,"-1"0"-1,1-1 1,0 1 0,1 0 0,-1-1-1,3 9 1,-2-13 263,0 2-288,33 45 2564,-32-47-2155,0-2-1547,1-1-1,0 1 1,0 0-1,0-1 1,0 0-1,0 1 1,-1-1 0,1 0-1,0-1 1,0 1-1,-1 0 1,1-1-1,-1 1 1,0-1-1,1 0 1,-1 0-1,0 0 1,0 0-1,0 0 1,0-1-1,-1 1 1,1 0-1,0-1 1,-1 1-1,0-1 1,0 0-1,1 1 1,-2-1-1,1 0 1,1-3-1,1-10 21,0 0 0,-1 1 0,-1-2 0,0-19 0,-1 16 85,4-170 2839,-4 185-1222,5 17-1741,-1 0 1,-1 0-1,0 0 1,0 1-1,-2-1 1,1 1-1,-1 24 1,5 39-1498,-4-63 73,2 0 0,-1 1 0,10 18 1,-9-23-1652,0-1 0,0 0 0,11 13 0,-2-3-7532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4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13 13817,'-21'-12'7605,"28"24"-6569,-4 6-368,1 6-684,3-3-764,-7 0-1152,-4 18-1532,4 0-1533,7 4-3956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5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10 5641,'0'0'2899,"-3"-1"-1712,-23-4 77,18 2 3696,7 10-4367,0 0 0,0 0-1,-1 0 1,0 0-1,0 0 1,-5 10-1,3-9-83,1 0 0,1-1-1,-1 1 1,-2 16-1,4-7 211,1-11-461,0 0-1,-1 0 1,0 0 0,0 0-1,0 0 1,-1-1-1,-2 8 1,-1 0 82,1 0 1,0 1-1,1 0 1,0 0-1,-1 24 1,5 75 647,2-85-1208,2 0 0,0 0 0,2-1 0,17 42 0,-2-3-2776,-22-63 2496,1 0 0,0 0 0,-1 0 0,1 0-1,-1-1 1,0 1 0,0 0 0,0 0 0,-1 0 0,1 0 0,-1 0 0,-1 5 0,-2 13-5303,6 0-3266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51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11397,'-33'24'4508,"3"-21"-3543,6 3-113,11 3-148,3 3-256,3 0-384,-3 0-504,3 3-568,-3 0-441,-3 0-323,-4 3-2332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 15949,'-7'-10'9177,"-1"29"-4563,6-5-5743,0 4 1598,1 0 0,3 30-1,0 2 38,-18 288 1104,9-240-1474,7-96-137,-1 0 1,1 0-1,0 0 0,0 0 1,0 0-1,0 0 0,1 0 1,-1 0-1,1 0 0,-1 0 1,1 0-1,-1 0 0,1-1 0,0 1 1,0 0-1,0 0 0,0-1 1,0 1-1,1-1 0,-1 1 1,0-1-1,1 1 0,-1-1 1,1 0-1,-1 1 0,1-1 1,0 0-1,-1 0 0,1 0 1,0-1-1,0 1 0,0 0 1,-1-1-1,1 1 0,0-1 1,0 0-1,0 1 0,0-1 1,0 0-1,0 0 0,0 0 1,2-1-1,11 0-29,0-1 0,0 0 1,0-1-1,20-7 0,-16 5-7,147-31-327,-147 33 286,0 1-1,0 1 0,0 1 0,0 0 0,0 1 1,30 6-1,-46-6 63,0-1 1,0 1-1,0 0 1,0 0-1,-1 0 0,1 0 1,0 0-1,-1 1 1,1-1-1,0 1 1,-1 0-1,0-1 0,1 1 1,-1 0-1,0 1 1,0-1-1,0 0 1,0 1-1,-1-1 1,1 1-1,-1-1 0,1 1 1,-1 0-1,0-1 1,0 1-1,0 0 1,0 0-1,-1 0 0,1 0 1,-1 0-1,0 0 1,0 0-1,0 0 1,0 3-1,-1 1-16,-1 0 0,1-1 0,-1 1 0,-1-1 1,1 0-1,-1 1 0,0-1 0,0 0 0,-1-1 0,0 1 0,0-1 0,0 1 0,-11 8 0,-35 29-307,47-41 209,29-21-2606,99-51 1018,-88 51 1407,-1-1 0,0-2 0,35-28 0,78-97-621,-84 78 615,-29 30 280,-3-2-1,31-48 0,-40 41 579,-22 45-199,-19 12 557,14-6-817,1-1 0,-1 1 0,1 0 0,-1 0 0,1-1 0,0 2 0,0-1 0,0 0 0,1 0 0,-1 1 0,1-1 0,0 0 0,-1 1 0,2 0 0,-1-1 0,0 8 0,-1 1 60,1 1 0,1 0 0,2 24 0,-1-26-184,1-1-1,1 1 0,0-1 0,0 0 0,1 0 0,1 0 0,-1 0 0,1-1 1,1 0-1,0 0 0,0 0 0,1 0 0,0-1 0,0-1 0,1 1 1,13 9-1,-8-8-396,1-1-1,-1-1 1,2 0 0,-1 0 0,1-2 0,0 0 0,0-1-1,0 0 1,0-1 0,25 2 0,-1-4-1235,0-1 0,0-1 0,42-8 0,-52 4 1103,-1-1 0,0-1 0,0-2 0,-1-1 0,32-16 0,124-80 2423,-137 72 63,-30 22-590,0 0 1,1 1 0,35-16 0,-47 24-1235,1 1 0,0 0 0,0 1 0,0 0 0,0 0 0,0 0 0,0 0 0,0 1 0,0 0 0,0 0 0,0 1 0,0 0 0,0 0 0,0 0 0,0 1 0,0 0 0,7 3 0,-2 1-889,5 9-8770,-3 3 1529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5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8065,'77'21'1744,"-57"-18"-316,7 3-292,3 0-128,-10 0-272,3 0-152,1 0-256,-1-3-552,1-3-532,2 0-496,-9 0-2472,3 3-2365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5:5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28 7353,'-10'-12'2776,"-6"3"-2968,6 3-1204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4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54 15933,'1'0'149,"0"0"0,-1 0-1,1-1 1,0 1 0,-1 0-1,1 0 1,0 0 0,-1-1-1,1 1 1,0 0-1,-1 0 1,1-1 0,0 1-1,-1-1 1,1 1 0,-1-1-1,1 1 1,-1-1 0,1 1-1,-1-1 1,1 0-1,-11-8 3793,3 5-907,28-8-100,-11 8-2596,0 1 0,0 0 0,0 1-1,1 0 1,-1 1 0,22-1 0,-11 1-88,57-2-415,-1 4-1,101 14 1,-66-4-2735,27 3-3211,-46 3-1712,-4 3-3590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4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329 106 19170,'-45'6'1155,"-51"7"1143,4 3 2005,-4-3 1505,194-13-5775,115-29-33,-132 17 0,113-30-1377,-3 1-4444,-45 24-2589,4 4-5765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58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82 9785,'25'-31'2547,"-22"21"866,-9 0-2460,5 9-437,0-1 86,-1 0 0,1-1 0,-1 1 0,0 0-1,0 0 1,0 0 0,0 0 0,0 0 0,0 0-1,0 1 1,0-1 0,-1 1 0,-6-4 4284,4 6-3622,-2 0-1122,1 0 0,-1 1 0,0 0 0,0 1 0,1-1 0,-1 1 0,1 1 0,0-1 0,0 1 0,0 0 0,-8 8 0,-6 7-266,-31 37 1,24-25 245,-12 15-122,2 1 0,2 1 0,2 2 0,2 2 0,3 0 0,2 2 0,-37 113 0,51-126 0,2 1 0,2 1 0,2 0 0,-1 81 0,8-90 0,2 0 0,1 0 0,2 0 0,0-1 0,3 0 0,21 56 0,-18-63 0,0-1 0,1-1 0,1 0 0,1-1 0,2-1 0,19 22 0,-26-33 0,1 0 0,-1-1 0,2-1 0,-1 0 0,1-1 0,1 0 0,0 0 0,0-2 0,0 1 0,0-2 0,1 0 0,0 0 0,17 2 0,-24-6 0,1 0 0,-1 0 0,1-1 0,-1-1 0,1 1 0,0-1 0,-1 0 0,0-1 0,1 0 0,-1 0 0,0 0 0,0-1 0,0 0 0,0 0 0,0-1 0,-1 0 0,0 0 0,1-1 0,-2 0 0,1 0 0,0 0 0,-1-1 0,0 1 0,-1-1 0,1 0 0,-1-1 0,5-9 0,-1 0 0,0 0 0,-1 0 0,-1-1 0,-1 0 0,-1 0 0,0 0 0,-1 0 0,-1-1 0,0 0 0,-2-29 0,-1 29 0,-2 0 0,0 1 0,-1 0 0,0 0 0,-2 0 0,0 0 0,-1 1 0,-9-18 0,10 24 0,0-1 0,-1 1 0,0 1 0,-1-1 0,0 1 0,0 1 0,-1-1 0,0 2 0,0-1 0,-1 1 0,0 0 0,-20-9 0,23 12 0,-1 1 0,0 0 0,1 0 0,-1 1 0,0 0 0,-1 0 0,1 1 0,0 0 0,0 0 0,-1 1 0,-9 1 0,7 0-18,0 1-1,0 1 1,0 0-1,1 0 1,-1 1-1,1 0 1,-15 9-1,21-10-207,1-1-1,-1 1 1,1-1 0,0 1-1,0 0 1,0 1-1,0-1 1,0 0-1,1 1 1,-3 4-1,3-4-216,1-1-1,0 0 1,0 1-1,0-1 1,0 1-1,1-1 1,-1 1-1,1-1 1,0 1-1,0-1 1,0 1-1,1 0 1,-1-1-1,2 5 0,13 22-7196,13 10-5211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58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155 178 14989,'-1'-1'530,"0"0"-1,0 0 1,0 0-1,0 0 0,0 1 1,-1-1-1,1 0 1,0 1-1,0-1 0,-1 1 1,1-1-1,0 1 1,-1 0-1,1 0 0,0-1 1,-1 1-1,1 0 1,0 0-1,-1 0 0,1 0 1,-1 1-1,1-1 0,0 0 1,-1 1-1,1-1 1,-2 1-1,-9 12 4783,1 9-7143,-1 11 1832,1 0 0,1 1-1,-9 60 1,3-8-1,7-51 0,2 0 0,2 1 0,1 0 0,2 0 0,2 46 0,1-71 0,0 1 0,1-1 0,0 0 0,1 0 0,0 0 0,1 0 0,0-1 0,1 0 0,0 1 0,0-2 0,1 1 0,0-1 0,1 1 0,0-2 0,1 1 0,0-1 0,0 0 0,0-1 0,1 0 0,0 0 0,12 6 0,-12-8 0,0-1 0,1 0 0,-1-1 0,1 0 0,0 0 0,0-1 0,0 0 0,0-1 0,0 0 0,0-1 0,0 0 0,0-1 0,0 1 0,0-2 0,0 0 0,16-4 0,-15 2 0,-1 0 0,1-1 0,-1 0 0,0 0 0,0-1 0,0 0 0,-1-1 0,0 0 0,0-1 0,-1 1 0,0-2 0,0 1 0,-1-1 0,9-15 0,-5 4 0,-1 0 0,-1-1 0,-1-1 0,-1 0 0,0 0 0,-2 0 0,-1-1 0,-1 1 0,0-1 0,-2 0 0,-1 0 0,0 0 0,-7-38 0,1 24 0,-2 0 0,-2 0 0,-1 1 0,-2 0 0,-1 1 0,-2 0 0,-31-49 0,35 64 0,-2 0 0,0 1 0,-2 1 0,-26-26 0,36 38 0,-1 0 0,0 1 0,-1 0 0,1 0 0,-1 0 0,0 1 0,0 0 0,0 1 0,-1 0 0,1 0 0,-1 1 0,0 0 0,1 0 0,-16 0 0,20 2-37,1 0 1,-1 0-1,1 1 0,0-1 1,-1 1-1,1 0 0,0 0 1,0 0-1,0 0 0,0 1 1,0-1-1,0 1 0,0 0 1,-3 2-1,3-1-324,0 0-1,0 0 1,0 0 0,0 0 0,1 1-1,0 0 1,-1-1 0,2 1 0,-1 0-1,-1 4 1,0 0-866,1-1-1,0 1 0,1 1 1,0-1-1,0 0 0,0 0 1,1 0-1,1 0 1,-1 1-1,3 9 0,12 25-10527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5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76 18034,'17'-24'3396,"-10"9"2436,-1-3-3699,1 0 1239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8:59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415 228 11365,'21'-40'2572,"-16"33"-1440,-1 0 0,0 0 1,0-1-1,0 0 0,-1 1 1,-1-1-1,1-1 0,1-10 1,-3 7 681,0 5-984,0 0 0,-1 0 0,1 0 0,-2 0 0,1 0 0,-3-13 0,2 18-792,0 0-1,0 0 1,0 0-1,0 0 1,0 0 0,0 0-1,-1 1 1,1-1-1,-1 1 1,1-1 0,-1 1-1,0-1 1,1 1-1,-1 0 1,0-1 0,0 1-1,0 0 1,0 1-1,0-1 1,0 0-1,0 0 1,0 1 0,0-1-1,0 1 1,-1 0-1,-3 0 1,-2-1-38,-1 1 0,1 1 0,-1 0 0,1 0 0,0 0 0,-1 1 0,1 1 0,-10 3 0,-5 4 0,-35 19 0,-54 46 0,92-60 0,8-7 0,1 0 0,0 1 0,0 1 0,1 0 0,1 0 0,0 1 0,0 0 0,-13 22 0,19-27 0,0 1 0,1 0 0,0 0 0,0 0 0,0 0 0,1 1 0,-1-1 0,2 0 0,-1 1 0,1-1 0,1 0 0,-1 1 0,1-1 0,0 0 0,1 1 0,0-1 0,3 8 0,2 3 0,0-1 0,2 0 0,0 0 0,1-1 0,0 0 0,2-1 0,16 19 0,104 87 0,-12-12 0,-106-94 0,-1 0 0,0 2 0,-1-1 0,0 2 0,14 29 0,-22-38 0,-1-1 0,0 1 0,-1-1 0,0 1 0,-1 0 0,1 0 0,-1 0 0,-1-1 0,0 1 0,0 0 0,-1 0 0,0 0 0,-1 0 0,0 0 0,0-1 0,-1 1 0,0-1 0,0 1 0,-1-1 0,0 0 0,-6 9 0,-1-1 0,0-1 0,-1-1 0,0 0 0,-1-1 0,0 0 0,-1-1 0,-1 0 0,0-1 0,-19 11 0,25-17 0,0 0 0,0-1 0,0 0 0,-1 0 0,1-1 0,-1 0 0,-10 2 0,18-5 0,1 0 0,-1 0 0,1 0 0,-1 0 0,1 0 0,-1 0 0,1 0 0,-1 0 0,1-1 0,-1 1 0,1-1 0,-1 1 0,1-1 0,0 0 0,-1 1 0,1-1 0,0 0 0,0 0 0,-1 0 0,1 0 0,-1-1 0,1-1 0,-1 1 0,1-1 0,0 0 0,0 1 0,0-1 0,0 0 0,1 0 0,-1 0 0,1 0 0,0 1 0,0-1 0,0 0 0,0 0 0,0 0 0,1-4 0,7-33 0,1 0 0,3 1 0,0 0 0,35-70 0,-4 8 0,52-117-96,-42 102-2215,-5-3-4429,-29 72-959,-7 26-5238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16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92 111 15317,'-49'-18'3430,"44"15"-2384,0 0-1,0 0 1,0 0-1,1-1 0,-1 1 1,1-1-1,-6-7 0,11 5 2284,9-2-2685,-10 7-348,9-3-177,1-1 0,-1 1 0,1 1 0,0-1 0,0 2 0,0-1 0,0 1 0,0 1 0,1 0 0,10 0 0,1-1-40,339-9-79,3 26 0,-106-2 0,-67-8 0,313 21 0,-478-23-364,-55 7-4624,-103 11-6858,52-10-739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1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550 2 18274,'-13'-1'2572,"14"3"-929,4 9 7495,-5 0-8903,-1 1-1,-1-1 1,0 0 0,-7 22-1,-4 19-267,-16 116 33,-69 220 0,-43 15-452,58-206-3668,-13-8-6808,28-69-3355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9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7641,'9'-25'1057,"-6"15"-453,1 0-1,0 0 0,1 0 1,0 1-1,10-14 1,-12 19-605,0 1 0,0 0 0,0 0 0,0 1 0,1-1 0,0 1 0,-1-1 0,1 1 0,0 0 0,0 1 0,0-1 0,0 1 0,0-1 1,1 1-1,-1 0 0,0 1 0,8-1 0,2 0-238,0 2 0,0-1 1,0 2-1,-1 0 0,1 0 1,-1 1-1,0 1 0,0 0 1,0 1-1,0 0 0,-1 1 1,1 1-1,-1 0 0,14 11 0,-13-8 67,-1 1 0,-1-1-1,0 2 1,0 0-1,-1 0 1,0 1-1,-1 0 1,-1 0-1,0 1 1,-1 1-1,0-1 1,6 22-1,18 97 2560,-31-129-2058,1 0 1,-1 0-1,0 0 0,0-1 1,-1 1-1,-1 7 0,1-1 332,1-6 478,2-3-21,1 1-890,0 0 0,0 0 0,0-1 0,0 1 0,0-1 0,0 0 0,1 0 0,-1 0 0,0 0 0,1-1 0,-1 1 0,0-1 0,1 0 0,-1 0 0,1 0 0,-1-1 0,1 1 0,-1-1 0,0 1 0,0-1 0,1 0 0,-1-1 0,4-1 0,4-1 170,-2 2-98,0-1 0,0 0 0,-1-1 0,0 0 0,1 0 0,13-11 0,-3 2 745,32-17 1,19-12 1407,-52 29-2077,38-19 0,-53 31-727,0 1-1,0-1 1,0 1 0,1 0-1,-1 0 1,0 0-1,0 0 1,0 0 0,1 1-1,-1-1 1,0 1-1,0 0 1,0 0 0,0 0-1,0 0 1,0 1-1,0-1 1,-1 1 0,1 0-1,3 3 1,1 1-3884,-2 0 2035,-2-2 234,8 11-6625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25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73 7673,'-52'-20'9521,"50"19"-8067,1-1-248,-30-45 4876,29 45-5496,-37 13 1141,36-8-1613,-1 1 0,0 0-1,1 0 1,0 0 0,0 0 0,0 1-1,0-1 1,1 1 0,0 0 0,-3 8-1,-12 49 436,12-35-430,0 0 0,2 1 1,2 0-1,0 0 1,2 0-1,1-1 0,1 1 1,1 0-1,1-1 0,11 29 1,-10-36-101,1-1 0,2 0 0,0 0 0,1 0 1,0-1-1,2 0 0,0-1 0,1-1 0,1 0 1,0 0-1,1-2 0,1 0 0,29 21 0,-34-29-13,0 0 1,1-1-1,-1 0 0,1-1 0,0 0 1,0-1-1,0-1 0,1 0 0,-1 0 1,1-1-1,-1-1 0,1 0 0,-1 0 1,1-2-1,-1 1 0,0-1 0,17-6 1,-4 0 7,0-1 1,-1-1-1,0-1 1,0-1 0,-2-1-1,1-1 1,25-21 0,13-18 68,73-83 0,-85 83 184,9 0 207,-46 46-474,-7 9 0,-6 11 0,1-11 0,-5 22 0,-1-1 0,-1 1 0,-1-1 0,-1 0 0,-23 41 0,0 2 0,26-52-68,-170 409-1848,154-370-2382,-35 58-1,24-48-2361,-2 14-5882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25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24 11413,'-6'4'758,"5"-2"-469,0-1 1,0 0 0,0 0 0,0-1 0,0 1-1,-1 0 1,1 0 0,0 0 0,-1-1 0,1 1 0,-1-1-1,-4-2 3343,-11-21 6921,26 20-10280,-1 1 0,1 0-1,0 0 1,1 0 0,-1 1 0,0 1 0,0-1 0,1 2 0,13 1 0,-4-1-141,412 26-53,-32-1-85,1139 44 6,-1289-46 46,-147-4-2724,-98-19 348,-6 2-603,-35 56-7534,16-25-954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25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57 13449,'0'-2'418,"0"0"0,0 0 0,0 0 0,0 0 0,0 0 0,-1 1 0,1-1 0,-1 0 0,1 0 0,-1 0 1,1 1-1,-1-1 0,-2-3 0,-4-18 6505,-8 19-4658,13 4-2107,1 0-1,-1 0 1,1 0-1,-1 0 1,0 0-1,1 0 1,-1 0-1,1 0 1,-1 1 0,1-1-1,-1 1 1,1-1-1,0 1 1,-1-1-1,1 1 1,0 0-1,-1 0 1,1-1 0,0 1-1,0 0 1,-1 0-1,1 0 1,0 1-1,0-1 1,0 0 0,-1 2-1,-30 43-294,25-33 297,-23 32-160,-36 80 0,65-123 0,-15 32 0,1 0 0,-10 38 0,22-60 0,0 0 0,1 0 0,0 0 0,1 0 0,1 0 0,0 0 0,0 0 0,1 1 0,1-1 0,4 17 0,6 5 0,1 0 0,2-2 0,1 1 0,24 34 0,9 20 0,-47-84 0,0 0 0,0 1 0,-1-1 0,1 1 0,-1-1 0,0 1 0,0 0 0,0-1 0,-1 1 0,1 0 0,-1-1 0,0 1 0,0 0 0,0 0 0,0 0 0,-1-1 0,0 1 0,0 0 0,0-1 0,0 1 0,0-1 0,-1 1 0,1-1 0,-1 1 0,0-1 0,0 0 0,0 0 0,0 0 0,-1 0 0,0 0 0,1-1 0,-1 1 0,0-1 0,-4 3 0,-9 5 0,0-1 0,0 0 0,-1-2 0,0 0 0,-28 8 0,-130 27 0,30-8 0,138-33-40,1 1 1,0-1-1,-1 0 0,1-1 0,-10 1 1,14-1-224,-1 0 1,0-1-1,1 1 0,-1-1 1,1 1-1,0-1 1,-1 0-1,1 0 0,-1 0 1,1 0-1,0 0 1,0 0-1,0-1 0,0 1 1,-3-3-1,4 3 68,1 0-1,-1 0 1,1 1-1,-1-1 1,1 0-1,0 0 1,-1 0-1,1 0 1,0 0-1,0 0 1,0 0-1,-1 0 1,1 0-1,0 0 1,0 0-1,1 0 1,-1 0-1,0 0 1,0 0-1,0 0 1,1 0-1,-1 0 1,0 0-1,1 0 1,-1 0-1,1 0 1,-1 0-1,1 0 1,-1 0 0,1 1-1,0-1 1,-1 0-1,3-1 1,29-27-5718,-27 25 4579,40-29-10116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26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42 12477,'-61'-15'2311,"59"15"-2047,0-1 0,0 0 0,0 0-1,0 0 1,0 0 0,0 0 0,0-1 0,0 1 0,0-1 0,1 1-1,-1-1 1,1 0 0,-3-3 0,-1-1 4503,9 6-3407,260 24 2048,-161-12-2944,331 36 552,-428-47-1104,-27 2-3293,-38 0-3621,-16 9-9040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2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22 12257,'6'-10'-258,"-1"-1"6676,-13 17-1408,7-4-4811,0 0 0,0 0 0,0 0-1,0 0 1,1 0 0,-1 0 0,0 0-1,1 0 1,0 1 0,0-1 0,-1 0-1,1 0 1,0 0 0,1 1 0,-1-1-1,0 0 1,1 0 0,0 3-1,16 51 1440,-11-37-908,28 77 300,4-2 0,61 107 0,-68-148-2734,36 50 1,7-3-4184,-20-26-3495,-30-42-1619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2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704 27 13265,'-43'-24'2756,"12"21"141,-2 3-413,3 9-224,-14 6-356,7 6-460,1 10-243,-8 2-249,-3 9-188,0 0-160,-6 12-612,2 1-860,5 2-704,2 3-877,0-2-899,4-1-3233,7 15-6140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2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584 43 13125,'-9'-19'1566,"-2"-5"3793,-8 34-2026,0 2-2844,2 0-1,-1 1 0,2 1 0,0 1 0,0 0 0,2 1 0,0 1 0,0 0 1,2 1-1,0 0 0,-14 31 0,11-16-377,2 0 1,1 0-1,2 1 1,1 0-1,2 1 1,-5 47-1,11 46 54,3-83-113,-6 53 0,3-85-43,-1 1 0,-1-1 0,0 1-1,-1-1 1,0 0 0,-1 0-1,0-1 1,-9 15 0,6-17-213,-1 0-1,0-1 1,0 0 0,-1 0-1,0-1 1,0 0 0,-1-1 0,0 0-1,-1-1 1,-17 7 0,25-11-116,1-1-1,-1 1 1,0-1-1,0 0 1,1 0 0,-1-1-1,0 1 1,0-1 0,0 0-1,0 0 1,0 0 0,0 0-1,0-1 1,0 0 0,1 0-1,-1 0 1,-7-3 0,-14-12-8719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2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12209,'0'0'4253,"17"-12"-2661,-1 3-380,1 6-268,3 0-168,14 9-76,26 12-220,-10 0-152,4 9-368,-1 0-664,8 3-864,93 70-15630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2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767 0 11653,'-44'10'1228,"22"-6"245,0 1 0,-30 11 0,35-8-199,1 0 0,0 0 1,1 2-1,-1-1 1,2 2-1,-27 24 0,-70 87 2982,99-108-4013,-36 45 743,-60 97 0,23-1-2544,26-21-3720,10 6-5234,29-76-1847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3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1852 109 7365,'0'-65'7994,"0"61"-6877,2 2-168,0-1-849,0 0 0,0 0-1,0 1 1,1-1 0,-1 1 0,1-1-1,0 1 1,-1 0 0,1 0 0,0 0 0,0 1-1,0-1 1,1 1 0,-1-1 0,0 1 0,0 0-1,1 0 1,-1 1 0,1-1 0,-1 1-1,1-1 1,-1 1 0,7 1 0,12 0-6,1 1 0,0 2 0,-1 0 0,1 1 0,-1 1 0,0 1-1,-1 1 1,0 1 0,0 1 0,33 22 0,-41-24-81,-1 1 0,0 0 0,0 1 0,0 0 0,12 15 0,-8-8-1,-1-1-6,-1 1 0,0 1 1,-2 0-1,0 1 1,0 0-1,-2 1 1,-1 0-1,0 1 1,-2 0-1,0 0 1,4 23-1,-3 6 81,-1 0-1,-3 1 1,-3 74 0,-7 9 333,-5 1 1,-33 144-1,17-151-134,-6-1 1,-93 227-1,-209 300 28,78-147-223,219-426-52,-97 199 1096,73-162 46,-12 26-48,49-82-596,11-25-238,-2-1-1,-2 0 1,-28 44-1,38-71-229,0 0-1,0-1 1,-1 0-1,0 0 0,0-1 1,-1 0-1,0-1 1,-19 10-1,-97 35 525,101-42-468,-17 4-39,0-1 0,-1-2 1,-1-3-1,0-1 0,-59 1 0,10-7-2447,-139-19 0,44-4-8548,79 13-1438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19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15 8297,'0'-14'10356,"-10"27"-4805,4 0-7680,3 6 2301,0-1 0,0 34-1,1-16-70,0-23-91,1 1-1,1-1 0,0 0 0,1 0 0,0 1 0,5 19 1,-4-28-50,-1-1 0,1 1 1,-1-1-1,1 0 1,0 0-1,1 0 1,-1 0-1,1 0 0,0 0 1,0-1-1,0 1 1,0-1-1,1 0 0,-1 0 1,1 0-1,0-1 1,0 1-1,0-1 0,0 0 1,0 0-1,5 2 1,7 0-256,1 0 1,-1 0 0,1-2-1,0 0 1,0-1-1,29-1 1,102-18-1155,-99 10 1098,-16 3-823,0-3-1,47-15 1,-21 1-5829,-39 14 2489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1832,'0'0'-624,"3"-18"212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6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15 5000,'0'0'9795,"2"-1"-9415,23-11 427,-22 10-355,-3 5 52,2 24-100,0 0-1,-3 0 1,0-1 0,-1 1 0,-2-1 0,-9 37 0,0 5-1673,13-65 985,-1-1 0,0 1 0,1 0 0,-1-1 0,0 1 0,0-1 0,-1 0 0,1 1 0,0-1 0,-1 0 0,1 0 0,-3 3 0,-8 15-4610,9 3-2032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8077,'0'0'5456,"-3"15"-5064,-1 0-448,4 6-1772,0-5-1700,-10 5-2001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8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1 368 17218,'20'-11'2647,"-19"11"-2523,-1 0 0,1-1-1,-1 1 1,0-1 0,1 1 0,-1-1 0,0 1 0,1-1-1,-1 1 1,0-1 0,0 1 0,1-1 0,-1 1 0,0-1 0,0 0-1,0 1 1,0-1 0,0 1 0,0-1 0,0 1 0,0-1-1,0 0 1,0 1 0,0-1 0,0 1 0,0-1 0,0 1-1,0-1 1,-2-3 2764,3 0-491,1-4-1748,1 0 0,0 1 0,0-1 1,1 1-1,6-9 0,-3 6-627,0 1 0,1 0 0,0 1-1,1-1 1,18-12 0,6-3-80,2 2 0,0 1 0,1 2 1,1 1-1,0 2 0,1 2 0,1 1 0,52-9 0,109-13-4734,-98 26 506,-1 11-3342,-9 10-4928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58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67 112 14601,'-67'0'14718,"107"-3"-13798,24-6-328,-4 0-680,17 0-928,4-1-784,2-14-973,11 6-307,17 3-3441,9 0-6048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1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510 93 11817,'-3'-4'878,"0"-1"0,-1 1-1,2-1 1,-1 0 0,0 0-1,1 0 1,0 0 0,-2-9-1,2 11-443,0 0 0,-1 1 0,1-1 0,-1 1-1,0 0 1,1-1 0,-1 1 0,0 0 0,-5-2-1,5 2 45,-1 0-275,0 0 1,0 1-1,0-1 1,0 1 0,0 0-1,-1 0 1,1 0-1,0 0 1,0 1 0,-1 0-1,1 0 1,-1 0-1,1 0 1,0 1 0,-1-1-1,1 1 1,0 0-1,0 1 1,0-1 0,0 1-1,0-1 1,0 1-1,0 1 1,0-1 0,1 0-1,-7 6 1,-7 6 343,1 1-1,0 0 1,-26 33 0,13-9-472,2 0 0,1 1 0,2 2-1,2 1 1,2 0 0,2 2 0,-14 49 0,20-51-81,2 0 0,2 1 0,2 0 0,2 1 0,1-1 0,3 1 0,9 76 0,-5-92 6,2-1 0,1 0 0,2 0 0,0 0 0,2-1 0,1-1 0,1 0 0,27 40 0,-32-54 0,2 1 0,0-1 0,0-1 0,1 0 0,0 0 0,1-1 0,0-1 0,1 0 0,0 0 0,0-1 0,1-1 0,0 0 0,0-1 0,1-1 0,-1 0 0,1-1 0,28 4 0,-37-7 0,1-1 0,-1 0 0,1 0 0,-1-1 0,0 0 0,1 0 0,-1 0 0,0-1 0,0 1 0,0-2 0,0 1 0,0-1 0,0 0 0,-1 0 0,1 0 0,-1-1 0,0 0 0,0 0 0,0 0 0,0 0 0,-1-1 0,0 0 0,0 0 0,0 0 0,-1-1 0,1 1 0,-1-1 0,-1 0 0,1 1 0,-1-2 0,0 1 0,0 0 0,-1 0 0,0 0 0,0-1 0,0 1 0,-1 0 0,0-1 0,0 1 0,-2-10 0,0 2 19,-1-1 0,-1 1 0,-1 0 0,0 0 0,0 1 0,-2-1 1,1 1-1,-2 1 0,0-1 0,0 1 0,-1 1 0,0-1 0,-20-16 0,11 11-408,0 1 0,-39-23 0,35 25-1286,0 2 0,-32-12 0,45 21 64,0 1 0,1-1-1,-1 1 1,0 1-1,-13-1 1,13 2-1592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1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2 12469,'-13'-1'1411,"0"0"-1,0 2 1,-23 3 0,31-3-900,0 0-1,1 1 1,-1 0 0,1 0 0,-1 0 0,1 0 0,0 1 0,0 0-1,0 0 1,-7 6 0,-30 38 2359,35-39-2379,-9 12-86,1 2 0,1-1 0,1 2 0,1 0 0,1 0 0,0 1 0,2 0 0,1 1 0,1 0 1,1 0-1,2 0 0,0 1 0,1 26 0,2-21-405,2 0 1,1-1-1,1 1 0,1 0 1,2-1-1,1 0 0,2-1 1,1 0-1,1 0 1,21 37-1,-27-57 0,0 1 0,1-1 0,0-1 0,0 1 0,1-1 0,0 0 0,0-1 0,1 0 0,0 0 0,0-1 0,1 0 0,0 0 0,10 4 0,-12-9 0,-1 1 0,1-1 0,-1-1 0,1 1 0,-1-1 0,1 0 0,0-1 0,-1 0 0,0 0 0,1-1 0,-1 0 0,13-5 0,-19 7 0,6-3 0,1 0 0,-1-1 0,0 0 0,0 0 0,0 0 0,-1-1 0,1 0 0,-1 0 0,0-1 0,-1 0 0,1 0 0,-1 0 0,-1-1 0,8-11 0,-1-3 0,-1 1 0,-1-2 0,11-39 0,-11 26 0,-2-1 0,-1 0 0,-2 0 0,-2-1 0,-1 1 0,-2-1 0,-1 1 0,-2 0 0,-2 0 0,-1 0 0,-12-37 0,14 58-42,-1 0 0,0 0 0,-1 1 0,0 0 0,-11-15 0,9 18-791,0-1 0,0 1 0,-15-12 0,21 21 575,1 1 0,-1-1 0,0 1 0,0-1 0,0 1 0,0 0 0,0 0 0,0 0 0,0 1 0,-1-1 0,1 1 0,0 0 0,0-1-1,0 2 1,-1-1 0,1 0 0,0 1 0,0-1 0,0 1 0,0 0 0,-1 0 0,1 0 0,-3 2 0,-1 0-873,-1 0 0,2 1 0,-1 0-1,0 0 1,1 0 0,0 1 0,0 0 0,-10 11 0,-9 19-8695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1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55 15573,'-51'-6'5637,"55"-13"-3601,-1 1 2397,11 12-5562,-1 0-543,24 15-3636,6 9-513,-12 4-4944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77 14033,'-21'-20'1101,"-38"-25"7701,45 41-6742,7 3-1538,2-1-270,0 1 0,0 0 0,0 0-1,0 0 1,0 1 0,0 0-1,0 0 1,0 0 0,0 0-1,1 1 1,-1 0 0,0 0 0,0 0-1,0 1 1,0 0 0,-8 4-1,-3 5-180,0 2-1,0-1 1,1 2-1,1 0 0,0 1 1,1 0-1,1 1 0,1 1 1,0 0-1,1 0 0,0 1 1,2 0-1,0 0 0,1 1 1,1 1-1,1-1 0,0 1 1,2-1-1,0 1 0,1 0 1,1 0-1,1 0 0,1 1 1,1-1-1,0-1 0,2 1 1,6 22-1,12 21-90,3-2-1,59 106 1,-54-115-333,-3 2-1,-2 0 1,31 101 0,-56-150 341,1-1 1,-1 1 0,1 0-1,-1 0 1,-1 0-1,1 0 1,-1 0 0,0 0-1,0-1 1,0 1-1,0 0 1,-1-1 0,0 1-1,0-1 1,0 1-1,-1-1 1,1 0 0,-1 0-1,0 0 1,0 0-1,-1-1 1,1 1 0,-6 3-1,6-4 45,1-1 0,-1 0 1,0 0-1,1-1 0,-1 1 0,0-1 0,-1 1 0,1-1 1,0 0-1,0 0 0,0 0 0,-1-1 0,1 1 1,0-1-1,-1 1 0,1-1 0,0 0 0,-1-1 0,1 1 1,0-1-1,-1 1 0,1-1 0,0 0 0,0 0 0,0 0 1,0-1-1,0 1 0,0-1 0,0 1 0,0-1 1,0 0-1,1 0 0,-1 0 0,-2-4 0,0 0-1,-1-1-1,2 0 1,-1 0 0,1-1-1,1 1 1,-1-1 0,1 0-1,0 0 1,1 0-1,0 0 1,0-1 0,1 1-1,0 0 1,0-1-1,1 1 1,0-1 0,2-12-1,3-16-89,2 0-1,17-58 1,-24 94 54,25-70-1397,2 1 0,4 1 0,46-76 0,12 7-3623,-24 53-2840,-12 29-3230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3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79 10861,'-42'-10'2320,"82"-4"3769,10-2-1754,-36 10-3712,1 1 0,0 1 0,27-4-1,358-7 2355,-2 42-4353,-332-21-2210,-58-5-1105,-1 3 2026,-2-1-76,12 1-8289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2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8 582 10697,'-3'-8'550,"-1"-8"9814,9 15-9165,31-4-520,0-2 0,0-1 1,0-2-1,-1-2 0,-1-1 0,0-1 0,39-24 0,-36 17-570,-2-2 0,-1-1-1,0-2 1,-2-1 0,-1-2-1,33-39 1,-54 56-94,0 0 1,-1-1-1,-1 0 0,0-1 1,8-18-1,-14 28-17,-1 1 0,1-1 0,-1 0 0,0 1 0,0-1 0,-1 0 0,1 1 0,-1-1 0,0 0 0,0 0 0,0 0 0,0 1-1,-1-1 1,1 0 0,-1 0 0,0 1 0,0-1 0,0 0 0,-1 1 0,1-1 0,-1 1 0,0 0 0,0-1 0,0 1 0,0 0 0,-1 0 0,-3-3 0,0 2-7,1 0 1,0 1-1,-1-1 1,0 1-1,1 1 1,-1-1 0,0 1-1,-1 0 1,1 1-1,0-1 1,0 1-1,-1 0 1,1 1 0,-1 0-1,1 0 1,0 0-1,-1 1 1,1-1-1,-1 2 1,-9 2-1,-6 2 7,0 2 0,1 0 0,0 2 0,-31 17 0,31-13-5,0 0-1,1 1 0,1 1 0,1 1 0,0 0 1,1 1-1,0 2 0,2-1 0,0 2 0,-16 31 1,22-36 0,2-1 0,0 1 1,0 1-1,2-1 1,0 1-1,1 0 1,1 0-1,0 1 1,1-1-1,1 0 0,1 1 1,0-1-1,1 1 1,1-1-1,7 30 1,-3-32-96,0 0 1,1-1 0,0 1-1,1-1 1,1-1-1,0 0 1,1 0 0,0 0-1,1-2 1,1 1 0,-1-1-1,2-1 1,17 12-1,-7-6-272,2-2 0,0 0 0,0-2 0,1 0 0,1-2 0,47 12 0,-33-14-788,0-2-1,0-1 1,62-2-1,49-14-6622,-49-1-1419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2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20 139 13009,'21'-21'6537,"-42"18"-4621,1 0 1064,30-9-1920,4 0-232,16 0-220,20-6-95,0 6-257,168-21-3317,-131 24 261,4 6-3657,-1 3-5948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3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2457 184 9157,'-39'-49'2095,"34"41"-1476,4 6-472,0 0-1,0 0 0,0 0 0,0 0 0,0 1 0,-1-1 0,1 0 1,0 1-1,-1-1 0,1 1 0,-1-1 0,0 1 0,1 0 0,-1 0 1,0 0-1,0 0 0,0 0 0,0 0 0,0 0 0,-2 0 0,0-1 19,-43-15 1485,0 1 1,-62-11-1,33 13-956,0 4 0,-94 0 0,68 13-366,0 4-1,0 5 1,-176 44 0,176-30-311,99-25 6,9 34-57,-6-34 33,1 0 0,-1 0 1,1 0-1,-1 0 0,1 0 1,0 0-1,-1 0 1,1 0-1,0 0 0,-1-1 1,1 1-1,0 0 0,0 0 1,0-1-1,0 1 0,2 0 1,7 8-11,-5-1 9,-1 1-1,0-1 1,0 1-1,-1 0 1,0 0-1,-1 0 0,2 15 1,5 73 63,-8-74-19,1 31 138,-3 1 0,-9 63 0,-27 110 837,30-189-842,-21 90 736,-71 204-1,-77 117-77,140-361-732,-129 307 277,126-303-314,-147 350 188,172-414-241,-286 709 483,268-639-287,4 1 1,5 1-1,4 1 1,4 1-1,-2 170 1,18-247-152,0 0 0,1 0 1,2 0-1,1 0 0,0-1 0,2 0 1,16 39-1,-18-54-42,0-1 1,0 1-1,1-1 1,0-1-1,0 1 0,1-1 1,0 0-1,1 0 0,0-1 1,0 0-1,1 0 1,-1-1-1,1 0 0,1-1 1,-1 0-1,1 0 0,0-1 1,0 0-1,0-1 1,21 4-1,-1-3-17,0-1 0,0-2 1,0 0-1,55-8 0,119-31-827,-99 15-96,121-28-1867,28-6-2813,-81 34-3056,-89 19-722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79 15185,'-2'-4'543,"1"0"0,0 0 0,0 0 0,0 0 0,0 0-1,1-1 1,-1 1 0,1 0 0,0 0 0,0-1 0,1 1-1,-1 0 1,1-1 0,0 1 0,4-11 4606,6 36-1954,1 8-3040,-1 0 0,-1 0 0,-2 1 0,-1 1 1,-1-1-1,-1 1 0,0 52 0,-6 1-513,-18 137 1,5-141-4729,-36 112 0,26-109-1608,0 8-5654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58 18110,'-26'-1'989,"1"0"412,2 0 4603,26-5-2556,1-7-2740,-4 12-306,2-1-337,-1 0 0,0 1 0,1-1 0,-1 0 1,1 1-1,0-1 0,-1 1 0,1 0 1,0-1-1,0 1 0,0 0 0,0 0 1,0 0-1,0 0 0,0 1 0,0-1 1,1 0-1,-1 1 0,0 0 0,0-1 0,1 1 1,-1 0-1,0 0 0,3 1 0,8-2 10,377-10-75,-268 12 0,575 17 0,-330-6 0,-49-1 1,50 1-294,-127-9-3941,-223-3 3200,11 0-540,-6-4-2695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4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1 11481,'0'0'6154,"-4"0"-4167,-7 0-961,8 0-735,1-1-1,0 1 1,-1 0 0,1 0 0,-1 0 0,1 1-1,0-1 1,-1 1 0,1-1 0,0 1 0,-1 0 0,1-1-1,0 1 1,0 1 0,0-1 0,0 0 0,0 0 0,0 1-1,0-1 1,0 1 0,-2 2 0,-148 131 5319,-95 50-5499,223-168-111,0 2 0,-40 42 0,56-52 0,0 0 0,0 1 0,1 0 0,1 0 0,0 1 0,0 0 0,1 0 0,0 0 0,-6 23 0,10-27 0,1 0 0,-1 1 0,1-1 0,1 0 0,-1 1 0,1-1 0,1 0 0,-1 1 0,1-1 0,0 0 0,1 0 0,0-1 0,0 1 0,0 0 0,1-1 0,0 0 0,8 11 0,1-1 0,2 0 0,-1-1 0,2-1 0,31 24 0,144 77 0,-49-33 0,-141-82 0,-1 1 0,1-1 0,0 0 0,-1 0 0,1 0 0,-1 1 0,1-1 0,-1 0 0,1 1 0,0-1 0,-1 1 0,1-1 0,-1 1 0,0-1 0,1 1 0,-1-1 0,1 1 0,-1-1 0,0 1 0,1-1 0,-1 1 0,0 0 0,1-1 0,-1 1 0,0-1 0,0 1 0,0 0 0,0-1 0,0 1 0,0 0 0,0-1 0,0 2 0,-11 4 0,9-5 0,-6 2 0,1 0 0,-1-1 0,1 0 0,-1 0 0,0 0 0,0-1 0,0-1 0,-13 1 0,-71-9 0,40 3 0,4 1-1531,-65-13 0,62 3-3294,5-4-3854,28 10-4538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4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20626,'97'-48'2712,"-43"39"-240,9-7-455,1 4-393,6 3-340,7 0-236,14 0-348,6 6-656,0-3-664,10 3-1028,-13-6-564,-17-6-817,-10 3-123,-10 9-3309,-37 9-5960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12209,'7'-12'1251,"8"-13"1156,-11 11 3655,0 16-4365,10 6-977,0 2 0,-1-1 0,0 1 0,-1 1 0,18 20 0,54 70 988,-77-92-1584,280 330 1447,-127-185-3758,15-19-4630,-157-123 3528,0-1 1,37 17-1,-11-12-6206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08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935 22 15653,'-20'-2'1193,"16"1"-709,-1 1 0,0-1 0,1 0-1,-1 0 1,1 0 0,0 0 0,-1-1-1,1 0 1,-7-4 0,9 5-186,1 1 1,-1-1-1,0 1 1,0-1-1,0 1 1,0 0-1,0 0 1,0-1-1,0 1 1,0 1-1,0-1 1,0 0-1,0 0 1,0 1-1,0-1 1,0 1-1,0 0 0,1-1 1,-3 2-1,-39 23 2775,32-17-2411,-16 11-363,1 1 1,1 1 0,1 1 0,-27 32 0,-79 112-516,56-68 312,-31 39-670,2 2-3365,-29 37-8088,59-84-1216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2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4168,'0'0'4997,"3"19"-4653,4 2 196,10-9-392,0 0-24,-1 0-224,1 3-764,0-3-5509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539 356 7597,'-130'-42'8930,"116"38"-8491,-1 0 0,0 2 0,0-1 1,0 2-1,0 0 0,0 1 0,0 0 0,0 1 0,-21 4 1,13-2 52,1-1 0,-36-2 0,37-2 550,0 1 0,-32 2 0,49-1-831,1 0 1,0 1-1,-1-1 1,1 0-1,0-1 1,-1 1-1,1-1 1,-5 0-1,3-6 36,13-3 200,3 4-346,1 0 1,-1 1 0,1 0-1,0 1 1,0 1-1,0-1 1,15-1-1,8-2 18,315-58-1129,-69 15-2109,127-34-7266,-173 40-1166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3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1988 8401,'0'0'9423,"2"-3"-8048,15-29-360,-1-1 0,-2-1 0,19-66 0,-25 75-857,14-54 229,22-150-1,-13-85-236,-24 219-145,14-696 384,-22 643 80,1 134-338,-1-1 0,0 1 0,-5-21-1,6 33-88,-1 1-1,1-1 0,-1 0 0,1 1 0,-1-1 0,0 0 0,0 1 0,1-1 0,-1 1 0,0-1 0,-1 1 0,1 0 0,0-1 0,-3-1 0,3 2-13,0 1-1,0 0 0,0 0 1,0 0-1,0 0 0,0 0 1,1 0-1,-1 0 0,0 0 1,0 0-1,0 0 0,0 1 1,0-1-1,0 0 0,0 1 1,0-1-1,0 0 0,0 1 1,1-1-1,-1 1 0,0 0 1,0-1-1,1 1 0,-1 0 1,0-1-1,1 1 0,-1 0 1,0 0-1,0 1 0,-8 10 127,0 0 0,1 1-1,0 0 1,1 0 0,0 1-1,1 0 1,-7 27-1,-22 116 579,27-115-560,-12 76 323,-7 182 0,30 120-165,2-335-623,4 1 0,3-2-1,4 0 1,30 91 0,-28-122-288,2-1 0,2-1 0,2-2 0,2 0 1,3-1-1,2-2 0,49 59 0,-63-86 39,1-1-1,1-1 0,0 0 0,1-2 1,1 0-1,22 12 0,-28-20-336,-1 0-1,1 0 0,0-1 1,1-1-1,0-1 0,-1 0 1,1-1-1,1-1 0,-1 0 1,24-1-1,29-6-7163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15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428 30 15433,'-18'-4'16663,"24"-9"-15992,-15 39-671,7-20 0,-15 23 0,7-18 0,6-3 0,14-16 0,-8 7 0,-1-1 0,1 0 0,-1 1 0,1-1 0,-1 0 0,0 0 0,0 0 0,0 0 0,0 0 0,0 0 0,0 0 0,0 0 0,-1 0 0,1 0 0,0-3 0,-4 0 0,2 5 0,1 0 0,-1-1 0,0 1 0,1-1 0,-1 1 0,0-1 0,1 1 0,-1-1 0,1 1 0,-1-1 0,1 1 0,0-1 0,-1 0 0,1 1 0,-1-1 0,1 0 0,0 1 0,0-1 0,-1 0 0,1 1 0,0-1 0,0 0 0,0 0 0,0 1 0,0-1 0,0 0 0,0 0 0,0 0 0,1-27 0,-2 33 0,1 0 0,-1 0 0,0 0 0,-1 0 0,0 0 0,1 0 0,-1 0 0,-5 7 0,-28 44 0,17-28 0,-41 69 23,-67 151 0,100-184-166,2 2 1,3 0-1,-20 111 1,34-140-979,-7 64-4580,13-33-2912,9-7-5211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19:15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191 105 16798,'-29'5'3242,"26"-5"-2732,0 0 0,0 0 0,-1 1 0,1-1 1,0 1-1,0 0 0,0 0 0,0 0 0,0 0 1,1 0-1,-1 1 0,0 0 0,0-1 0,-3 4 1,-3 4 12,1 1 0,1-1 1,0 1-1,0 1 0,1-1 1,0 1-1,1 0 0,0 0 0,-5 17 1,-24 110-683,30-111 159,1-1 0,1 1 0,1 0 0,2-1 0,0 1 0,2 0 0,1-1 0,1 0 0,1 0 0,1 0 0,21 47 0,-22-59 0,1-1 0,1 0 0,0 0 0,1-1 0,0 0 0,1-1 0,14 14 0,-8-8 0,-11-12 0,0 0 0,1-1 0,-1 1 0,1-1 0,0 0 0,0 0 0,1-1 0,-1 1 0,1-2 0,-1 1 0,1-1 0,0 0 0,0 0 0,0 0 0,0-1 0,1-1 0,-1 1 0,0-1 0,0 0 0,0-1 0,0 1 0,1-1 0,-1-1 0,0 0 0,0 0 0,-1 0 0,1-1 0,0 1 0,-1-2 0,0 1 0,1-1 0,-1 0 0,-1 0 0,1-1 0,-1 1 0,6-7 0,14-22 0,-1-2 0,-1-1 0,-2 0 0,31-77 0,20-36 0,-59 125 0,2 1 0,0 0 0,1 2 0,1-1 0,1 2 0,29-26 0,-39 40 0,0 0 0,0 0 0,1 0 0,0 1 0,0 1 0,1-1 0,-1 1 0,1 1 0,0 0 0,0 0 0,0 1 0,0 1 0,0-1 0,1 2 0,-1-1 0,0 1 0,0 1 0,1 0 0,19 4 0,-19-2 0,0 1 0,0 0 0,-1 0 0,1 1 0,-1 0 0,0 0 0,-1 1 0,1 1 0,-1 0 0,0 0 0,-1 1 0,0 0 0,0 0 0,-1 1 0,0 0 0,0 0 0,-1 1 0,0-1 0,-1 1 0,0 1 0,0-1 0,-1 1 0,-1 0 0,0 0 0,3 19 0,-1 16 0,-3 1 0,-1-1 0,-2 1 0,-9 50 0,4-48 0,3 0 0,1 0 0,8 73 0,-5-116 0,0 1 0,1 0 0,-1-1 0,1 1 0,1-1 0,-1 1 0,1-1 0,0 0 0,1 0 0,-1 0 0,1-1 0,0 1 0,1-1 0,-1 0 0,1 0 0,0-1 0,0 1 0,1-1 0,-1 0 0,1 0 0,0-1 0,0 0 0,0 0 0,1 0 0,-1-1 0,1 0 0,10 2 0,-2-1 0,1-1 0,-1-1 0,0-1 0,1 0 0,-1-1 0,1 0 0,-1-1 0,1-1 0,-1 0 0,0-2 0,18-6 0,-10 0 0,-1 0 0,0-2 0,0 0 0,-1-2 0,-1 0 0,0-1 0,-1-1 0,-1-1 0,-1-1 0,0 0 0,-2-1 0,16-26 0,-14 18 0,-1 0 0,-2-2 0,0 0 0,-2 0 0,-2-1 0,-1-1 0,-1 1 0,-1-2 0,1-32 0,-7 47 0,-1 0 0,0 0 0,-2 0 0,0 0 0,-1 0 0,-1 0 0,-1 1 0,0 0 0,-1 0 0,-1 0 0,-1 1 0,0-1 0,-1 2 0,-1 0 0,0 0 0,-13-14 0,0 4 0,-1 0 0,-1 2 0,-1 1 0,-1 1 0,-1 1 0,-1 1 0,-48-22 0,49 28-115,-1 2 1,-1 1-1,1 1 0,-2 1 1,1 2-1,-45-3 0,41 7-1733,-1 1 0,-66 8 0,87-5 900,1 0-1,0 2 0,-1-1 1,-12 7-1,-21 16-5475,4 7-5845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329 341 7837,'-62'2'810,"-62"-4"2229,105 1-1463,-1 0 0,0-2 0,0 0 0,-27-9 0,46 12-1480,1 0-1,-1-1 1,0 1 0,0 0 0,0-1 0,0 1 0,0-1-1,1 1 1,-1-1 0,0 1 0,0-1 0,1 0 0,-1 0-1,1 1 1,-1-1 0,0 0 0,1 0 0,-1 1 0,1-1-1,0 0 1,-1 0 0,1 0 0,0 0 0,-1 0 0,1 0 0,0 0-1,0 0 1,0 0 0,0 1 0,0-2 0,0 0-51,1 0 0,0 0-1,-1 0 1,1 0 0,0 1 0,0-1 0,0 0 0,0 1 0,0-1 0,0 1 0,0-1 0,1 1-1,-1-1 1,0 1 0,1 0 0,1-1 0,9-5 105,0 1 0,0 1 0,1 0 0,-1 0 0,1 2 1,20-4-1,-24 4-95,310-48 813,10 24-985,-76 7-636,318-37-3312,-110 10-4276,-178 20-673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05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0 338 10033,'5'-14'623,"1"1"0,0 1 0,1-1 0,0 1 0,1 0 0,13-15 0,-2 7 705,0 2 1,34-26-1,-25 24-976,1 1 0,1 2 0,0 1-1,1 2 1,0 0 0,1 3 0,1 0 0,0 2 0,0 2 0,64-7-1,-87 14-321,-1-1 0,0 2-1,0 0 1,1 0 0,-1 0-1,0 1 1,0 0 0,0 1-1,-1 0 1,1 1 0,-1 0-1,1 0 1,-1 0 0,0 1-1,-1 1 1,1-1 0,-1 1-1,0 0 1,-1 1 0,1 0-1,-1 0 1,0 0 0,-1 0-1,0 1 1,0 0 0,-1 0-1,0 1 1,0-1 0,-1 1-1,0 0 1,-1 0 0,0 0-1,2 11 1,0 31 15,-2-1 0,-2 1 1,-2 0-1,-10 50 0,5-35-10,0 103-1,7-163-29,1 0 0,-1 0 0,1 0-1,0 0 1,1 0 0,-1 0-1,1 0 1,0-1 0,0 1-1,1-1 1,0 1 0,5 6-1,-5-9-3,0 0 1,0 0-1,0 0 0,1 0 0,0 0 0,-1-1 0,1 0 0,0 0 0,0 0 0,0 0 0,0-1 1,1 1-1,-1-1 0,0 0 0,1 0 0,-1-1 0,8 1 0,8-1 2,1 0-1,-1-1 1,1-2 0,-1 0-1,0-1 1,0-1-1,-1-1 1,0 0-1,1-2 1,28-16 0,13-11-39,99-77 0,-51 33-5,-103 74 35,0 1 0,1-1 1,0 2-1,0-1 0,0 1 0,0 0 0,0 0 0,0 1 0,1 0 0,13-2 0,-16 4 5,-1 1 0,1-1-1,-1 1 1,0 0 0,0 1-1,1-1 1,-1 1 0,0-1-1,0 1 1,0 0-1,-1 1 1,1-1 0,0 1-1,-1 0 1,0 0 0,0 0-1,1 0 1,-2 0 0,6 8-1,11 13-11,-6-7 27,0 0 0,1-1 1,1-1-1,18 16 1,-28-28-14,-1 0 1,1 1 0,0-2-1,-1 1 1,2 0 0,-1-1-1,0 0 1,0 0-1,1-1 1,-1 1 0,1-1-1,-1 0 1,1-1 0,-1 1-1,1-1 1,0 0 0,-1-1-1,1 1 1,-1-1 0,12-3-1,-8 1 4,0-1-1,-1 0 0,1 0 0,0-1 0,-1 0 0,0 0 0,0-1 0,-1 0 0,0 0 0,0-1 0,0 0 0,-1 0 0,0 0 0,0-1 0,-1 0 0,0-1 0,0 1 1,-1-1-1,0 0 0,-1 1 0,1-2 0,2-17 0,-4 15-1,0 0 0,-1 0 0,0 1 0,-1-1 0,-1 0 0,0 0 0,0 0 0,-1 0 0,-1 1 0,0-1 0,0 1 0,-2 0 0,1-1 0,-1 2 0,0-1 0,-1 1 0,-1 0 0,-11-14 0,0 4-220,-1 1 1,-1 1 0,0 1 0,-2 1 0,0 1 0,0 1 0,-49-22 0,35 21-1316,-56-17 1,52 22-1801,-48-6 0,-12 7-5930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5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7869,'0'0'997,"2"-2"-161,10-6-75,-9 5-626,0 1-1,1 0 0,-1 0 1,0 0-1,1 0 0,-1 0 0,1 1 1,3-2-1,-5 3-255,0 0-1,0 0 1,0 0-1,0 0 1,-1 1 0,1-1-1,0 0 1,0 1 0,0-1-1,-1 1 1,1 0 0,0-1-1,-1 1 1,1 0 0,0 0-1,-1 0 1,0 0 0,1 1-1,-1-1 1,1 0 0,-1 0-1,1 2 1,8 9-2465,0 0-725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7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21 8905,'0'2'144,"-1"-1"-1,1 0 1,0 0 0,-1 1 0,1-1-1,-1 0 1,1 0 0,-1 0-1,0 0 1,0 0 0,1 0 0,-1 0-1,0 0 1,0 0 0,0 0 0,0 0-1,-1 1 1,0-3 161,1-1-1,0 1 1,0 0 0,0 0-1,0-1 1,0 1 0,0-1-1,1 1 1,-1-1-1,0 1 1,1-1 0,-6-6 7158,-21 0 1876,87 2-9075,0 3 0,88 8 0,-30-1-239,931 11-25,-883-18 0,-174 3-43,-39 1-241,-72 8-1,99-6-462,-50 9-5082,6 6-5004,44-6-929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4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359 350 8649,'-36'-25'2145,"29"20"1691,4 4-3344,0 0 0,-1-1 0,1 1 0,0-1 1,0 1-1,1-1 0,-1 0 0,0 0 0,1 0 0,-1 0 0,1-1 0,-1 1 0,1-1 0,-3-4 1,-9-7 914,-35-11 2097,46 22-3345,1 0 0,-1 0 1,1 0-1,0 0 0,0-1 0,0 1 0,1-1 0,-1 1 0,1-1 1,0 1-1,0-1 0,0 0 0,0 0 0,1 0 0,-1 1 1,1-1-1,0 0 0,0 0 0,0 0 0,1 0 0,0 0 0,-1 1 1,1-1-1,1 0 0,-1 1 0,0-1 0,1 1 0,0-1 1,0 1-1,0-1 0,0 1 0,0 0 0,6-5 0,8-5-106,0 0-1,0 2 0,2 0 0,-1 1 1,1 0-1,1 2 0,0 0 1,28-7-1,-20 8-58,1 1-1,0 1 1,0 2 0,0 1-1,46 2 1,-65 1 6,-1 0 0,1 0 0,0 1 0,-1 0 0,1 0 0,-1 1 0,0 0 0,0 1 0,0 0 0,-1 0 0,1 0 0,-1 1 0,0 0 0,9 9 0,-11-9 0,0 1 0,0 0 0,-1-1 0,1 2 0,-1-1 0,-1 0 0,0 1 0,1 0 0,-2-1 0,1 1 0,-1 0 0,0 1 0,-1-1 0,0 0 0,0 0 0,0 1 0,-1 8 0,-2 3 0,0-1 0,-1 0 0,-2 0 0,1 0 0,-2-1 0,0 1 0,-1-1 0,-13 22 0,-9 9 0,-47 64 0,-320 341 0,312-365 0,53-56 0,12-14 0,1 1 0,1 0 0,1 1 0,1 0 0,-15 28 0,29-47 0,1 0 0,-1 0 0,1 0 0,0 0 0,-1 0 0,1 1 0,0-1 0,0 0 0,-1 0 0,1 0 0,0 1 0,0-1 0,1 0 0,-1 0 0,0 0 0,0 1 0,0-1 0,1 0 0,-1 0 0,1 0 0,-1 0 0,1 0 0,1 2 0,-1-1 0,1 0 0,0 0 0,0 0 0,0-1 0,0 1 0,1 0 0,-1-1 0,0 0 0,1 0 0,3 2 0,4 0 0,-1 0 0,1-1 0,1 0 0,16 2 0,22-5 0,0-1 0,82-15 0,-63 7 0,340-59-149,-178 33-3210,-106 15-1393,0 3-4502,-46 9-3015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4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467 123 10033,'-1'-5'743,"0"1"0,0 0-1,-1-1 1,1 1 0,-1 0 0,0 0 0,0 0 0,0 0-1,-1 0 1,0 1 0,1-1 0,-1 1 0,-4-4 0,-2-3 1733,8 8-2169,1 1-1,-1 0 0,0 0 1,-1 0-1,1 0 1,0 0-1,0 0 0,0 0 1,-1 0-1,1 0 0,0 0 1,-1 1-1,1-1 0,0 1 1,-1-1-1,1 1 0,-1-1 1,1 1-1,-1 0 0,1 0 1,-3 0-1,2 0-137,0 1 0,0-1-1,0 1 1,0 0 0,0 0 0,1-1 0,-1 1 0,0 1-1,0-1 1,1 0 0,-1 0 0,1 1 0,-1-1 0,-1 2-1,-4 7-60,-1 0 1,2 0-1,-1 1 0,-5 14 0,11-24-63,-29 61-45,2 1 0,4 1 0,2 1 0,3 1 0,3 1 0,-12 107 0,26-152 0,2 0 0,0 0 0,1-1 0,1 1 0,1 0 0,1-1 0,12 39 0,-13-52 0,0 0 0,0-1 0,1 1 0,0-1 0,1 0 0,-1 0 0,1-1 0,1 1 0,-1-1 0,1 0 0,0 0 0,1-1 0,-1 0 0,1 0 0,0-1 0,0 1 0,0-2 0,1 1 0,0-1 0,-1 0 0,1 0 0,0-1 0,11 2 0,-5-2 0,0-1 0,-1 0 0,1-1 0,0-1 0,0 0 0,0 0 0,-1-2 0,1 0 0,0 0 0,17-8 0,-12 3 0,-1-1 0,-1 0 0,0-2 0,0 0 0,-1-1 0,23-21 0,-8 1 0,-2-1 0,-1-1 0,-2-2 0,-1 0 0,37-76 0,-49 85 0,-1 0 0,-1-1 0,9-35 0,-17 49 0,0 0 0,-1 0 0,-1 0 0,0-1 0,0 1 0,-2 0 0,0-1 0,-5-26 0,1 24 10,0 1-1,-1 0 1,-1 0-1,0 0 1,-1 1-1,-1 0 1,0 0 0,-1 1-1,-1 1 1,0-1-1,-1 2 1,0 0-1,-1 0 1,0 1 0,-1 1-1,0 0 1,-1 1-1,0 0 1,-30-12-1,14 9-246,0 2 0,0 1-1,-1 2 1,0 1 0,0 1-1,-1 2 1,1 1 0,-1 1-1,-56 7 1,46 0-3015,-56 15 1,10 9-5320,29-3-3956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1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97 10961,'0'0'1716,"-1"-3"-133,0-4-450,1 1 0,0 0 1,0-1-1,2-11 0,1-11 592,-3 28-1701,1 0 1,-1 0 0,1 0-1,0 0 1,-1 0 0,1-1-1,0 1 1,0 0 0,-1 0 0,1 0-1,0 1 1,0-1 0,0 0-1,0 0 1,0 0 0,0 1-1,1-1 1,-1 1 0,0-1-1,0 1 1,0-1 0,1 1 0,-1 0-1,0-1 1,0 1 0,1 0-1,-1 0 1,0 0 0,1 0-1,1 0 1,123 27-4279,-32-6-2672,-22-6-1326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9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39 12621,'-14'-13'1139,"-13"-13"16571,18 35-16778,7-7-909,0-1 0,0 1 0,0 0 0,0 0-1,0 1 1,1-1 0,-1 0 0,1 1 0,-1-1-1,1 1 1,0-1 0,0 1 0,0-1-1,0 1 1,-1 5 0,-4 17-23,-14 41 0,12-46 0,2 0 0,0 0 0,-4 28 0,8-26 0,1 0 0,0 0 0,2 0 0,0 0 0,1 1 0,11 39 0,-9-48 0,0-1 0,2 1 0,-1-1 0,2 0 0,0-1 0,0 1 0,1-1 0,1-1 0,0 1 0,0-2 0,18 16 0,-5-8 0,0-1 0,2-1 0,0-1 0,1-1 0,0-2 0,1 0 0,0-2 0,0-1 0,1 0 0,1-3 0,0 0 0,34 3 0,-37-8 0,0 0 0,0-1 0,0-1 0,0-2 0,0 0 0,-1-2 0,1-1 0,-1 0 0,0-2 0,-1-1 0,0-1 0,0-1 0,-1-1 0,27-19 0,65-54 0,-43 40 0,-60 38 0,-9 9 0,-6 10 0,3-10 0,-12 20 0,0 0 0,-2 0 0,0-2 0,-36 37 0,-4 8 0,-207 295-124,242-333-1079,-25 28 1,3-6-3351,8 3-5189,25-29-3217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4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95 724 8217,'-28'17'1340,"22"-13"-193,-14 3 418,7-2 7052,10-4-8385,1 0 0,0 1 1,-1-1-1,1 0 0,-1-1 0,1 1 1,-1 0-1,-4 0 0,7-37 496,8-61 0,-2 72-253,15-36-1,5-22 522,-2-19-292,22-117 78,-20 79-687,-26 137-110,2 4 12,-1-1 0,1 1 0,-1 0 0,0 0 0,1 0 0,-1-1 0,0 1 0,0 0 0,0 1 1,0-1-1,0 0 0,2 2 0,0 1 10,25 31 66,-1 1 0,-3 1 0,40 79 1,-35-61-24,-2 1 0,-3 2 0,31 109 0,-50-148-39,-2 1 0,1 0-1,-2 0 1,-1 0 0,-1 0-1,0 0 1,-1 0 0,-2 0-1,0 0 1,-1 0 0,0-1-1,-2 1 1,-1-1 0,0-1-1,-18 34 1,9-28-41,0-1 0,-1-1 0,-2 0 0,0-1 1,-24 20-1,-117 82-2286,159-122 2293,-30 19-917,-11 6-3942,35-21 1299,17-14-1613,17-11-3277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0 16562,'-13'13'1767,"1"0"1,1 1 0,0 1 0,1 0-1,1 0 1,-15 30 0,0 22 1105,-22 122-1964,42-170-860,0 3-49,1 1 0,1 0 0,0 0 0,2 0 0,1 0 0,0 0 0,2-1 0,1 1 0,1 0 0,0-1 0,18 42 0,-20-57 0,1-1 0,0 1 0,0-1 0,0 0 0,1 0 0,0-1 0,0 1 0,1-1 0,0 0 0,-1 0 0,2-1 0,-1 0 0,0 0 0,1 0 0,0-1 0,0 0 0,0 0 0,0-1 0,0 0 0,1 0 0,-1-1 0,0 0 0,1 0 0,-1-1 0,1 0 0,0 0 0,-1 0 0,1-1 0,-1 0 0,0-1 0,1 0 0,-1 0 0,0 0 0,0-1 0,0 0 0,6-5 0,9-6 0,0-1 0,-2-1 0,0-1 0,-1-1 0,0 0 0,-2-2 0,0 0 0,-1-1 0,-1 0 0,21-43 0,-32 56 0,0 0 0,-1 0 0,0 0 0,0 0 0,-1-1 0,0 1 0,-1-1 0,0 1 0,0-1 0,-1 0 0,0 0 0,0 1 0,-1-1 0,0 0 0,-4-14 0,1 11 0,-1 1 0,0 0 0,0 1 0,-1-1 0,0 1 0,-1 0 0,0 1 0,-1-1 0,0 2 0,0-1 0,-11-7 0,-3-2 0,-2 1 0,0 1 0,-1 2 0,0 0 0,-1 1 0,-1 2 0,-43-13 0,39 15 0,0 2 0,-1 1 0,0 1 0,0 2 0,-1 1 0,-45 4 0,31 7-1828,13 7-3603,34-16 5068,-1 1 1,1-1-1,-1 1 0,1-1 0,-1 1 0,1-1 0,-1 1 0,1 0 0,0-1 1,-1 1-1,1 0 0,0-1 0,0 1 0,-1 0 0,1-1 0,0 1 0,0 0 1,0-1-1,0 1 0,0 0 0,0 0 0,0 0 0,2 22-13815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19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17166,'30'-33'10877,"-30"15"-9297,0-3 636,14 18-7205,3 0 1265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0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283 170 13257,'4'-5'233,"7"-11"1511,0 0-1,-1-1 0,11-25 0,-17 34-346,1 1 1,-1-1-1,2 1 0,-1 0 0,10-9 1,-2 1 779,-11 13-1021,-23-1-569,17 3-587,0 0 0,0 0 0,0 0 0,0 1 0,0 0 0,0-1 0,0 1 0,0 1 0,0-1 0,0 1 0,1-1 0,-1 1 0,-5 3 0,-45 37 0,50-39 0,-14 13 0,0 0 0,1 1 0,1 1 0,0 1 0,-14 24 0,24-34 0,0 1 0,2 0 0,-1 0 0,1 0 0,0 0 0,1 1 0,0-1 0,1 1 0,0 0 0,1 0 0,0 0 0,0 0 0,3 20 0,6 8 0,2-2 0,1 1 0,2-2 0,30 61 0,-26-62 0,-2 1 0,-1 0 0,-1 0 0,12 68 0,-24-95 0,0-1 0,0 1 0,-1 0 0,0 0 0,-1 0 0,0 0 0,0 0 0,-1-1 0,0 1 0,-4 9 0,3-12 0,1-1 0,-1 0 0,0 0 0,0-1 0,-1 1 0,1-1 0,-1 1 0,0-1 0,-1 0 0,1-1 0,0 1 0,-1-1 0,0 0 0,0 0 0,0 0 0,-9 3 0,7-3 0,1-1 0,0 0 0,0-1 0,-1 1 0,1-1 0,-1 0 0,0-1 0,1 1 0,-1-1 0,1-1 0,-1 1 0,0-1 0,1 0 0,0-1 0,-1 0 0,-5-2 0,7 2 0,1 0 0,0-1 0,0 1 0,0-1 0,0 0 0,1 0 0,-1 0 0,1 0 0,-1-1 0,1 0 0,0 1 0,1-1 0,-1 0 0,1 0 0,0-1 0,0 1 0,0 0 0,0-1 0,1 1 0,-1-1 0,1 0 0,0-5 0,0-2 0,1 0 0,0 0 0,0 0 0,2 0 0,-1 0 0,2 0 0,-1 1 0,9-23 0,5-4 0,25-44 0,7-2-61,4 2 0,4 3 0,3 2 0,103-105 0,-136 155-1015,-10 9-1292,31-25 0,-40 37 139,1 1 1,0 0 0,0 0-1,11-4 1,-1 2-10296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2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41 4268,'6'-15'7857,"-8"17"-7416,-5 3-307,7-4-107,0-1 0,-1 0 1,1 1-1,0-1 0,-1 1 0,1-1 0,-1 0 1,1 1-1,0-1 0,-1 0 0,1 0 0,-1 1 1,1-1-1,-1 0 0,1 0 0,-1 0 0,1 1 0,-1-1 1,1 0-1,-1 0 0,1 0 0,-1 0 0,1 0 1,-1 0-1,1 0 0,-1 0 0,1 0 0,-1 0 1,1-1-1,-1 1 0,1 0 0,-1 0 0,1 0 0,-1-1 1,1 1-1,-1 0 0,1 0 0,-1-1 0,1 1 1,0 0-1,-1-1 0,1 1 0,0-1 0,-1 1 1,1 0-1,-1-1 0,-31-19-27,24 16 12,5 3 18,-22-6-302,21 6-1042,5 3 687,10 9 1308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4 180 6277,'-3'-69'5865,"3"63"-5385,1 3-477,1-3-40,1 1-1,0 0 0,0 0 1,0 0-1,1 0 1,-1 0-1,1 1 1,0-1-1,1 1 1,-1 0-1,1 0 0,6-3 1,1-1-774,1 1-1,0 0 1,25-9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5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0 326 9337,'0'-42'2476,"14"27"-308,-14-12-268,0 6-179,6-4-89,8-17-124,-4 30-164,10-15-272,7-12-232,0 18-164,6 0-88,-3 6-128,14 3-392,50 5-1592,-37 17-152,3 2-680,3 15-3653,-2 3-5232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37 308 16157,'-37'-6'6685,"57"-6"-3949,4 0-591,-1-6-449,24-6-336,3 3-296,17 3-324,17 3-720,10-6-640,13 0-972,7-1-476,7-5-685,2-3-859,5-3-2877,2 6-5996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5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462 100 14533,'-12'-40'3112,"-13"-20"9807,22 65-12609,-1 0-1,1 0 1,-1 0-1,0-1 1,0 0 0,-6 5-1,-5 6-273,-6 10-36,1 2 0,1 0 0,1 1 0,2 1 0,-13 30 0,-55 157 0,80-202 0,3-12 0,-120 385 0,107-331 0,3 0 0,2 1 0,3 0 0,2 116 0,5-155 0,1 0 0,1 1 0,0-2 0,1 1 0,1 0 0,1-1 0,0 0 0,11 19 0,-12-27 0,0-1 0,1 1 0,0-1 0,1-1 0,-1 1 0,1-1 0,1-1 0,-1 1 0,1-1 0,1 0 0,-1-1 0,1 0 0,0 0 0,0-1 0,0 0 0,13 3 0,-4-2 0,-1-2 0,1 0 0,0-1 0,0-1 0,0-1 0,0 0 0,0-1 0,0-1 0,0-1 0,0-1 0,-1 0 0,1-1 0,-1-1 0,0-1 0,-1 0 0,0-1 0,0-1 0,24-17 0,-13 6 0,-1-1 0,-1-1 0,-1-1 0,-1-1 0,-1-1 0,-1-2 0,-2 0 0,0 0 0,18-39 0,-19 29 0,-1-2 0,-1 0 0,-3-1 0,-1 0 0,-2-1 0,-2 0 0,-1 0 0,1-68 0,-8 83 0,-1 0 0,-1 0 0,-2 1 0,0-1 0,-2 1 0,0 0 0,-2 0 0,-1 1 0,-1 0 0,-1 0 0,-1 1 0,-1 1 0,-1 0 0,-1 1 0,-19-21 0,16 22 0,-2 2 0,0 0 0,0 1 0,-2 2 0,0 0 0,-1 1 0,0 1 0,-1 1 0,-30-10 0,37 16 0,0 0 0,-1 1 0,1 2 0,-1-1 0,0 2 0,0 0 0,0 2 0,0 0 0,1 0 0,-1 2 0,0 0 0,0 1 0,1 1 0,-24 8 0,27-6-211,0 1 0,0 0-1,1 1 1,0 1 0,1-1 0,0 2 0,0 0-1,1 0 1,-12 16 0,15-17-596,1 1 1,0 0-1,1 0 1,0 1-1,-4 12 1,6-15-380,2 1 0,-1-1 1,1 1-1,0 0 0,1 0 0,0 0 0,0 12 0,11 52-12159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6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45 20574,'23'21'3968,"-13"-33"4257,-3 0-8225,-1-3 0,-19-3-2868,-10 9-1265,-8 27-3419,-5-3-7678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29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 6893,'-114'30'6190,"139"-29"-4880,-10 2-1046,304 9 2029,-151-9-1677,1902 107 1560,-1492-73-1955,2387 180 137,582 131-180,-2981-286-199,1335 138-1453,-1880-198 1231,106 8-612,-57-11-2504,-69 1 2915,0 0-1,0 0 0,0 0 0,0 0 1,0 0-1,-1 0 0,1 0 0,0 0 1,0 0-1,0-1 0,0 1 1,0 0-1,-1-1 0,1 1 0,0 0 1,0-1-1,-1 1 0,1-1 0,0 1 1,-1-1-1,1 0 0,0 1 0,-1-1 1,1 0-1,0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27 107 7533,'-1'0'139,"-1"1"1,0-1-1,1 1 1,-1 0-1,1 0 1,0 0-1,-1 0 1,1 0-1,0 0 1,-1 0-1,1 0 1,0 0-1,0 1 0,0-1 1,0 0-1,0 1 1,0-1-1,1 1 1,-1-1-1,0 1 1,1-1-1,-1 1 1,0 5 2907,3-9-1838,10-10-418,1 1 0,0 0 0,1 1 0,21-13 0,-9 6 64,-7-9 581,-18 25-1398,-1 0 1,0-1-1,0 1 1,0-1 0,-1 1-1,1 0 1,0-1-1,0 1 1,-1 0 0,1-1-1,-1 1 1,1 0-1,-1-1 1,1 1 0,-1 0-1,0 0 1,0 0-1,-1-2 1,2 3-1,-1 0-1,1-1 1,-1 1 0,0 0 0,1 0-1,-1-1 1,0 1 0,0 0-1,1 0 1,-1 0 0,0 0 0,1 0-1,-1 0 1,0 0 0,0 0 0,1 0-1,-1 1 1,0-1 0,1 0-1,-1 0 1,0 1 0,1-1 0,-1 0-1,-1 1 1,0 1 53,-1 0 1,0 0-1,0 1 1,1-1-1,-1 1 0,1-1 1,0 1-1,0 0 0,0 0 1,0 0-1,0 0 0,0 0 1,-1 4-1,1 2-33,0-1 0,1 0 0,0 1 0,1-1 1,-1 1-1,2-1 0,-1 1 0,1-1 0,0 0 0,1 1 0,0-1 0,0 0 0,1 0 0,0 0 0,0 0 0,1-1 0,0 1 0,0-1 0,1 0 0,10 12 0,3 2-241,1-1 0,1-1-1,0-1 1,1-1-1,29 18 1,-33-24-357,1-1-1,1 0 1,0-1-1,0-1 1,32 8 0,24 0-2957,4-6-3557,-35-5-486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3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22 10885,'0'0'10012,"-3"-2"-8866,-22-16 851,22 17-1090,0 1 22,-7 1-705,-8 3 1682,17-3-1861,1-1 1,0 1 0,0 0 0,0-1-1,0 1 1,0 0 0,1-1-1,-1 1 1,0 0 0,0-1 0,0 1-1,0-1 1,1 1 0,-1 0 0,0-1-1,1 1 1,-1-1 0,0 1-1,1-1 1,-1 1 0,1-1 0,-1 1-1,1-1 1,-1 1 0,1-1 0,-1 0-1,1 1 1,-1-1 0,1 0-1,-1 1 1,1-1 0,0 0 0,7 6 99,-1-1 0,1 0 0,0 0 0,0-1 0,1 0 0,-1 0 0,18 4 0,5-1 121,33 3-1,-22-4-84,6 1-45,249 31 189,-278-37-363,380 19-1567,85-41-3437,-163-13-6011,-197 18-73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0:30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1 249 16586,'5'-1'442,"0"0"1,0 0-1,0-1 1,0 1 0,0-1-1,0-1 1,-1 1 0,1-1-1,-1 1 1,1-1 0,-1-1-1,4-3 1,24-14 1410,14-1-415,1 2 1,2 2-1,0 3 0,52-11 1,207-23-197,-272 44-1132,549-36-1017,3 43-4560,-550-2 4928,194 7-4189,-80 2-1535,18 5-5586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0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18 576 9965,'-3'-10'1527,"0"0"0,2 0-1,-1-1 1,1-19 0,-6 0 3337,6 25-1647,10 21-1651,20 30-768,-3 1 0,-2 2 0,-2 0 0,18 62 0,-19-26-147,13 123 1,-9 88-398,-16-172-280,-7-99 26,0-1 0,2 0 0,0 0 0,2-1 0,0 0 0,14 32 0,-18-52 0,-1 0 0,0-1 0,1 1 0,0 0 0,-1-1 0,1 1 0,0-1 0,0 0 0,0 1 0,1-1 0,-1 0 0,1 0 0,-1-1 0,1 1 0,0 0 0,-1-1 0,1 0 0,0 0 0,0 1 0,0-2 0,0 1 0,0 0 0,0-1 0,0 1 0,0-1 0,0 0 0,6 0 0,3-2 0,-1-1 0,0 0 0,0 0 0,0-1 0,20-11 0,-26 13 0,25-14 0,-1-1 0,-1-2 0,0 0 0,-1-2 0,-2-1 0,26-28 0,126-161 0,-82 75 15,119-231 0,-64 102-692,-78 143-1038,67-109-3414,-40 87-1435,-60 98 457,-5 21-3514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697 1 13485,'-21'5'1255,"1"0"0,0 2 0,0 1 1,0 0-1,-34 21 0,-86 67 3415,87-55-4005,2 2 0,3 3 0,1 2-1,-74 98 1,100-116-467,-24 51 0,43-78-186,0 0 1,0 1-1,1-1 1,-1 0-1,1 1 1,0-1-1,0 1 1,0-1-1,0 1 1,0-1-1,1 1 0,0 0 1,0-1-1,0 1 1,0 0-1,0-1 1,1 1-1,0 0 1,1 5-1,0-7-11,0 0-1,-1-1 1,1 1 0,0-1-1,0 1 1,0-1 0,0 0-1,0 1 1,0-1 0,1 0-1,-1 0 1,0-1 0,0 1-1,1 0 1,-1-1 0,0 1-1,1-1 1,-1 0-1,1 0 1,-1 0 0,1 0-1,-1 0 1,0-1 0,1 1-1,-1-1 1,3 0 0,55-14-1450,-2-2 0,0-2 0,87-44 0,-44 19-4028,-57 29-418,-1 2-3626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20 204 14737,'0'16'1454,"-1"0"-1,-1-1 0,0 1 1,-6 18-1,6-25-961,1-1-1,-1 1 1,1 0-1,0 0 1,1 0 0,0 0-1,1 0 1,3 18-1,1 18 585,1 18-48,8 169 711,-24-98-1585,10-129-153,0-8 1,1-22-5,9-41-103,16-8-556,4 2-1,2 0 1,81-126 0,-80 145-35,74-88 1,-89 120 522,2 1 1,0 1-1,1 0 1,1 2-1,0 0 1,38-19-1,-53 32 141,1 0-1,0 1 1,0 0 0,1 1-1,-1-1 1,0 1-1,1 1 1,0 0-1,-1 0 1,1 1 0,0 0-1,-1 0 1,1 1-1,-1 0 1,1 1 0,11 3-1,-13-3-132,1 2 0,-1-1 0,0 1 0,-1 0 0,1 0 0,0 0 1,-1 1-1,0 0 0,0 1 0,-1-1 0,0 1 0,0 0 0,0 1 0,0-1 0,-1 1 0,0 0 0,-1 0 0,4 8 0,7 27-2862,-6 7-4011,-2 4-1251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1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20 244 15229,'0'0'5009,"-10"-12"-2809,0-3 1704,24-3-2519,9-12-277,10 15-324,14-3-436,10-3-556,24 3-1072,2-3-677,5-13-1115,15 10 40,11 15-3029,3 0-5312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665 238 10073,'0'1'398,"-1"0"1,1 0-1,0 0 0,-1 0 0,1 0 1,-1 0-1,1 0 0,-1 0 1,0 0-1,1 0 0,-1 0 0,0 0 1,0 0-1,1-1 0,-1 1 1,0 0-1,0 0 0,0-1 0,0 1 1,0-1-1,0 1 0,0-1 1,0 1-1,-2-1 0,-6 4-950,2 0 1024,0 0 1,0 0-1,0 1 0,0 0 0,1 1 0,0-1 0,-11 13 0,-39 55 1703,34-43-1610,-48 73 689,-59 115 0,-3 5-708,53-91-754,77-129 205,0 0 0,-1-1 0,1 1 0,-1 0 0,1-1-1,-1 1 1,0-1 0,0 0 0,0 0 0,-4 2 0,-6 3-11,12-7 12,0 0 0,0 0 0,0-1 0,0 1 0,0 0 0,0-1 0,0 1 0,0-1 0,0 1 1,0-1-1,0 0 0,1 1 0,-1-1 0,0 0 0,0 1 0,1-1 0,-1 0 0,0 0 0,1 0 0,-1-1 0,0 2 0,-1-4 2,-1 0 0,1-1 0,0 1 0,0-1 0,1 1 1,-1-1-1,1 1 0,0-1 0,0 0 0,0 0 0,1 0 0,0 1 0,0-7 0,7-64 8,-6 72-9,19-113-37,51-170 0,-47 215 12,3 1-1,3 1 1,56-95 0,-73 142 14,1 0 1,1 1 0,1 1-1,1 0 1,26-23-1,-37 38 10,0 0 0,1 1 0,0-1 0,0 1-1,0 1 1,0-1 0,0 1 0,1 1 0,11-4-1,-13 6 0,-1-1 0,1 1 0,0-1 0,-1 2 0,1-1 0,-1 1-1,1 0 1,0 0 0,-1 0 0,1 1 0,-1-1 0,0 1 0,0 1-1,10 5 1,-4 0 3,1 0 0,-1 2 1,0-1-1,-1 1 0,-1 1 0,1 0 0,-1 0 0,-1 1 0,0 0 0,-1 1 0,0-1 0,-1 1 0,-1 1 1,6 18-1,0 8-2,-1 0 0,-2 0 1,5 76-1,-12-63-23,-2-1 1,-2 1-1,-14 71 0,-45 153-1624,45-210 852,16-64 759,1 0-1,-1 1 1,1-1-1,0 0 1,0 0-1,0 1 1,0-1-1,1 0 1,0 0-1,-1 0 1,1 0-1,0 0 1,0 0-1,1 0 1,-1 0-1,1 0 1,-1 0-1,1 0 1,0-1-1,4 5 1,-5-5-2,1-1-6,0 1 0,-1-1 1,1 1-1,0-1 0,0 0 1,0 0-1,0 0 0,0 0 0,0 0 1,0 0-1,0-1 0,1 1 0,-1-1 1,0 1-1,0-1 0,1 0 0,-1 0 1,4 0-1,44-6-477,-44 5 447,149-18-972,-5 6 495,-120 10 533,0-2 46,-1-1 1,1-2-1,-1-1 0,0-1 1,46-24-1,-55 25 151,3 0-61,-20 13-97,-1 1-1,1-1 0,-1 1 0,0 0 0,0 0 0,-1 0 0,1 0 0,-1 0 1,0 0-1,-1 1 0,1 4 0,2 11 42,-2-15-54,1 0 1,-1 1 0,1-1-1,0 0 1,1 0-1,-1 0 1,1-1 0,1 1-1,-1-1 1,1 1-1,0-1 1,0 0 0,8 7-1,-9-9-1,1-1 0,0 1 0,0-1-1,0 0 1,0-1 0,1 1-1,-1-1 1,0 1 0,1-1 0,-1-1-1,1 1 1,-1 0 0,1-1 0,-1 0-1,1 0 1,-1-1 0,1 1-1,-1-1 1,0 0 0,1 0 0,4-2-1,12-5-7,-1 0 0,0-2 0,0 0-1,-1-1 1,-1-1 0,0 0 0,0-2-1,27-27 1,-31 28-2,1 0 1,0 0-1,0 2 0,1 0 0,1 1 1,0 0-1,0 2 0,37-14 0,-46 20 9,0-1-1,-1 1 0,1 0 1,1 1-1,-1 0 0,0 0 1,0 1-1,0 0 0,0 1 1,1-1-1,-1 2 0,0-1 1,0 1-1,0 0 0,-1 1 1,1-1-1,0 2 0,-1-1 1,0 1-1,0 0 0,0 1 1,0-1-1,10 11 0,-11-8 35,0 0 0,-1 0-1,1 1 1,-2 0-1,1 0 1,-1 0-1,0 0 1,-1 1-1,0-1 1,0 1-1,2 12 1,-3-14-38,-2-3 4,1 0 0,0 0 1,0 0-1,0 0 0,1 0 0,-1 0 0,1 0 0,0-1 0,0 1 0,0-1 1,1 0-1,-1 1 0,1-1 0,0 0 0,0 0 0,0-1 0,0 1 0,0-1 1,1 1-1,-1-1 0,1 0 0,-1 0 0,1-1 0,0 1 0,0-1 0,0 0 1,0 0-1,0 0 0,0 0 0,4 0 0,9 0 7,0-1 0,-1-1 0,1 0-1,0-1 1,0 0 0,-1-2 0,28-9 0,-20 5-15,0-1 1,-1-1-1,-1-2 0,0 0 1,0-1-1,-1-1 0,-1-1 1,0-1-1,-1 0 0,-1-2 1,-1 0-1,22-29 0,18-30-8,-4-2 0,64-129 0,-93 158 617,-2 0-1,-2-1 1,-2-2 0,17-88-1,-26 99 697,-7 36-458,-6 23-142,-21 78 701,-46 116 0,-14 43-1608,38-24-3655,26-77-1580,20-96 1458,10-20-1722,9 4-4254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2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25 15557,'-74'-6'15174,"94"3"-14370,27 0-404,6 3-804,21 0-1000,7 0-508,2-6-765,11 3-847,10 0-2977,10 3-6028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56 121 16217,'-2'-1'697,"0"1"-1,0-1 1,0 1-1,0-1 1,1 0-1,-1 0 0,0 0 1,0 0-1,-3-2 1,-16-8 4098,9 7-2741,14 1-188,25-1-701,-22 3-1460,411-21 295,-239 16 0,-93 3-141,324-17-414,-137-4-6098,-147 13-1682,-8 9-5764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3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546 37 13589,'-3'-4'845,"-1"1"0,1 0 0,-1 0 0,0 0 0,0 0-1,0 0 1,0 1 0,-7-3 0,1-1 1228,1 5 1549,-4 5-2765,9-3-136,1 0-451,0 0 0,0 1 1,0-1-1,1 0 0,-1 1 0,0 0 1,0-1-1,1 1 0,-1 0 0,1 0 0,0 1 1,-1-1-1,1 0 0,-3 5 0,-25 45-66,21-35-160,-105 241-44,78-171 0,4-7 0,2 2 0,5 1 0,-20 111 0,42-168 0,0 0 0,2 0 0,1 0 0,2 0 0,0 0 0,1 0 0,2 0 0,1 0 0,10 29 0,-11-41 0,0 1 0,2-1 0,-1-1 0,2 1 0,0-1 0,0 0 0,1-1 0,1 0 0,0 0 0,0-1 0,1 0 0,1-1 0,0-1 0,0 1 0,1-2 0,26 14 0,-29-18 0,0-1 0,1 0 0,0 0 0,-1-1 0,1 0 0,0-1 0,0 0 0,15-2 0,-22 1 0,1 0 0,-1-1 0,1 0 0,-1 0 0,0 0 0,1-1 0,-1 0 0,0 1 0,8-6 0,-10 6 0,0-1 0,0 0 0,0 0 0,0 0 0,0 0 0,-1 0 0,1 0 0,-1 0 0,1 0 0,-1-1 0,0 1 0,0 0 0,0-1 0,0 1 0,0-1 0,0 0 0,0-4 0,-1 3 0,0 1 0,0-1 0,0 0 0,-1 1 0,0-1 0,1 1 0,-1-1 0,0 1 0,0-1 0,-1 1 0,1-1 0,-1 1 0,0 0 0,0 0 0,-4-6 0,-2 0 0,-1-1 0,0 1 0,-12-9 0,2 3 0,0 2 0,-1 0 0,-1 1 0,-25-10 0,-89-30 0,-10-4 0,142 55-334,1 0 1,-1 0-1,1 0 0,-1-1 1,1 0-1,-1 1 0,1-1 1,0 0-1,0 0 0,0 0 1,0 0-1,-3-4 0,5 5 97,0 1 0,0-1 0,0 1 0,0-1 0,-1 0 0,1 1-1,0-1 1,0 1 0,0-1 0,0 1 0,0-1 0,0 1 0,0-1-1,1 1 1,-1-1 0,0 1 0,0-1 0,0 1 0,0-1 0,1 1 0,-1-1-1,0 1 1,1-1 0,18-11-6250,29-2-6780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4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25 13253,'-14'-24'7245,"11"45"-8401,6 18-112,14 3-501,-10 3-559,-4 10-1700,1 11-2937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3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17614,'13'-27'6196,"-13"3"-3716,0 0 2125,4 6-3853,-1 3-500,17 12-2636,0 0-285,-10 12-991,0 0-3173,0 15-6536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4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34 18378,'-2'-9'713,"2"7"-447,0 0 0,0 0 0,0 0 0,-1 1 0,1-1 0,0 0 0,-1 0 0,0 1 0,1-1 0,-1 0 0,-1-1 0,1 2-57,0 1 0,0 0 0,0 0 0,0 0 0,1 0 1,-1 0-1,0 0 0,0 0 0,0 0 0,0 0 0,0 0 0,0 1 0,1-1 1,-1 0-1,0 0 0,0 1 0,0-1 0,1 1 0,-1-1 0,0 1 0,0-1 1,1 1-1,-1-1 0,0 1 0,1-1 0,-1 1 0,1 0 0,-1 0 1,0 1-1,-6 4 508,0 1 0,1 0 0,0 1 0,1 0 0,-6 8 0,-2 9-914,-16 45-1,18-43 501,-17 45-303,3 2 0,3 0 0,4 2 0,-15 121 0,31-159 0,1 0 0,1-1 0,7 47 0,-4-66 0,0 0 0,1-1 0,1 1 0,0-1 0,1 0 0,1 0 0,1-1 0,17 27 0,-19-35 0,0 0 0,0 0 0,1-1 0,0 0 0,1-1 0,0 1 0,0-2 0,0 1 0,0-1 0,1 0 0,0-1 0,0 1 0,14 3 0,-11-5 0,0-1 0,0 0 0,1 0 0,-1-1 0,1-1 0,-1 0 0,1-1 0,-1 0 0,24-6 0,-20 3 0,-1 0 0,0-1 0,0-1 0,-1-1 0,0 0 0,0-1 0,0 0 0,-1-1 0,0-1 0,-1 0 0,0-1 0,-1 0 0,0 0 0,-1-1 0,0-1 0,-1 0 0,11-18 0,-11 8 0,0 1 0,-1-2 0,-1 1 0,-1-1 0,-2 0 0,0 0 0,-1 0 0,-2-1 0,0 1 0,-2-1 0,0 1 0,-6-29 0,1 21 0,-1 1 0,-2 0 0,-1 0 0,-1 1 0,-1 1 0,-2 0 0,-1 0 0,-34-47 0,31 52 0,-1 1 0,-1 1 0,-1 1 0,-1 1 0,-30-22 0,42 36 0,0-1 0,-1 1 0,0 1 0,0 0 0,-1 0 0,-20-5 0,25 9 0,0 0 0,0 0 0,0 0 0,0 1 0,0 0 0,0 1 0,0-1 0,0 1 0,0 1 0,0-1 0,0 1 0,-10 4 0,11-3-169,0 0 1,0 0-1,0 1 0,0 0 0,0 0 1,1 0-1,0 1 0,0 0 0,0 0 1,0 0-1,1 1 0,0-1 1,-5 9-1,6-8-777,1 0 0,-1 0 0,1 0 0,0 0 0,0 1 0,1-1 1,0 1-1,0-1 0,1 1 0,-1-1 0,1 1 0,1-1 0,1 12 0,12 34-13232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73 20950,'-30'-15'3468,"47"3"-575,3-3 2563,-13 0-5468,-1 0-1944,18 15-1024,-4 3-1233,-7 12-2731,17 6-6734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4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351 274 17162,'-6'-92'4657,"9"22"2943,-3 64-7376,0 1-1,0 0 1,0 0 0,-1 0 0,0 0 0,0 0 0,0 0 0,-1 0 0,0 0 0,0 0-1,0 0 1,0 1 0,-1-1 0,0 1 0,-4-6 0,5 7-233,-1 1 1,1 0-1,0 0 0,-1-1 1,1 2-1,-1-1 0,0 0 1,0 0-1,0 1 0,0-1 1,0 1-1,0 0 0,0 0 1,0 0-1,0 1 0,0-1 1,-1 1-1,1 0 0,0-1 1,0 1-1,-1 1 0,1-1 1,0 0-1,0 1 0,-1 0 1,-2 1-1,-2 1 9,0 1 0,0 0 0,0 0 0,0 1 0,1 0 0,-1 0 0,1 1 0,1 0 0,-1 0 0,1 1 0,0 0 0,1 0 0,-1 0 0,1 1 0,1-1 0,-7 14 0,-1 8 0,0 1 0,2 0 0,-9 44 0,15-50 0,1 0 0,1 0 0,1 1 0,1-1 0,1 0 0,2 1 0,0-1 0,1 0 0,1-1 0,12 32 0,7 9 0,3-1 0,48 84 0,-65-129 0,-1-1 0,-1 2 0,0-1 0,-2 1 0,0 0 0,-1 1 0,-1-1 0,1 21 0,-4-34 0,-1 0 0,0-1 0,0 1 0,0 0 0,-1 0 0,0 0 0,0-1 0,0 1 0,-1 0 0,0-1 0,0 1 0,0-1 0,-1 0 0,0 0 0,0 0 0,0 0 0,0 0 0,-1-1 0,0 1 0,0-1 0,0 0 0,-1 0 0,1 0 0,-1-1 0,0 0 0,0 0 0,0 0 0,0 0 0,0-1 0,-1 0 0,-8 2 0,3-1 0,0-1 0,0-1 0,0 0 0,-1 0 0,1-2 0,0 1 0,-1-1 0,1-1 0,0 0 0,-14-4 0,23 5 0,0 0 0,0 0 0,0 0 0,0 0 0,0 0 0,0-1 0,0 1 0,0-1 0,0 0 0,1 1 0,-1-1 0,1 0 0,-1 0 0,1 0 0,0 0 0,-1 0 0,1 0 0,0-1 0,1 1 0,-1 0 0,-1-5 0,1 1 0,0 0 0,0 0 0,0-1 0,1 1 0,1-10 0,1 6 0,1 0 0,0 0 0,0 0 0,1 0 0,0 1 0,1 0 0,0 0 0,7-9 0,-5 7 0,35-54-3,4 2-1,2 2 1,3 2-1,2 2 1,77-64 0,63-24-3672,-157 122 1015,48-22 0,-1 11-4449,9 6-6550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188 226 13289,'-27'-24'7413,"20"6"-4013,4 3 2257,-7-3-3461,3 6-1384,-3-3-812,0 3 0,3-3 0,1 3 0,-8-3 0,1 3-204,-4-19-3532,-3 4-289,0 30-3255,3 0-7258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7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17074,'39'0'5081,"-24"2"-1586,-5 6-2751,-5-3-58,2 1-274,-1 0 1,0 1 0,0 0-1,0 0 1,-1 1-1,0 0 1,-1-1 0,0 1-1,5 13 1,26 88 1088,-26-75-1482,19 76 2,18 148 0,-7 117-21,12 80-1,-44-415 1,1 0 0,3-1 0,1 0 0,23 50 0,-31-81 0,-1 0 0,2 0 0,-1-1 0,1 1 0,0-1 0,1-1 0,-1 1 0,1-1 0,11 9 0,-13-12 0,0 0 0,0-1 0,0 0 0,1 0 0,-1 0 0,0-1 0,1 1 0,-1-1 0,1 0 0,0 0 0,-1-1 0,1 1 0,0-1 0,-1 0 0,1 0 0,0-1 0,-1 1 0,1-1 0,6-2 0,-1 0 0,0-1 0,-1 0 0,1 0 0,-1-1 0,0-1 0,0 1 0,8-8 0,56-53 0,-54 48 0,30-34 0,-1-1 0,77-116 0,58-137 0,-118 194 0,70-131-5,42-70 18,-119 220-73,88-107 1,-124 174-487,1 0 1,0 2 0,2 1-1,46-33 1,-59 48-223,0 1 0,1 0 0,-1 1 0,2 0 0,25-7 0,-31 11-124,1 1 0,-1-1 0,1 1 0,0 1 0,-1 0 0,1 0 0,0 1-1,0 0 1,-1 0 0,13 4 0,35 20-11632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7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814 3 15565,'-132'-2'8333,"127"2"-7782,-10 0 257,-1 0 1,1 2-1,-1 0 1,1 0-1,0 2 1,0 0-1,-17 6 1,7 1-321,1 0 1,1 1-1,-37 25 1,12 0-524,1 2 1,-78 85-1,97-94 35,2 1 0,2 1 0,0 1 0,2 1 0,-31 68 0,52-99 0,-1 1 0,1 0 0,0-1 0,0 1 0,0 0 0,0 0 0,1 0 0,0 0 0,-1-1 0,2 8 0,-1-10 0,0 0 0,1 0 0,-1 0 0,0 0 0,1 0 0,-1 0 0,1 0 0,-1 0 0,1 0 0,-1 0 0,1 0 0,0 0 0,0-1 0,-1 1 0,1 0 0,0 0 0,0-1 0,0 1 0,0 0 0,0-1 0,0 1 0,0-1 0,0 0 0,0 1 0,0-1 0,0 0 0,0 1 0,0-1 0,0 0 0,0 0 0,1 0 0,-1 0 0,0 0 0,0 0 0,2-1 0,39-5 0,-1-3 0,0-1 0,69-27 0,2-1 0,-82 29-157,1 2 0,0 0 1,0 3-1,0 0 0,63 2 0,-90 2-323,1 1 1,0 0-1,-1 0 0,1 1 0,0-1 0,-1 1 0,0 0 1,1 0-1,-1 1 0,0-1 0,0 1 0,0 0 0,5 5 1,-1 0-2075,0 1 0,-1 0 0,12 20 0,4 4-9355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8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119 289 11845,'-2'-2'1507,"-1"0"0,1 0 0,-1 0-1,0 0 1,1 0 0,-1 1 0,0-1 0,-5-1 0,-6-3 5783,14 9-7283,1 0 0,0 0-1,1 0 1,-1-1 0,0 1 0,1 0-1,0-1 1,0 1 0,2 2 0,3 5-5,11 17-2,1-1 0,31 32 0,-27-32 0,38 54 0,-48-59 0,-1 1 0,-1 0 0,0 1 0,-2 0 0,-1 0 0,-1 1 0,8 49 0,-13-52 0,-1-1 0,0 1 0,-2 0 0,0-1 0,-2 1 0,0-1 0,-1 0 0,-1 0 0,-1 0 0,-9 20 0,4-16 0,0 0 0,-1-1 0,-2 0 0,0-1 0,-2-1 0,0 0 0,-1-1 0,-1-1 0,-1-1 0,-40 31 0,57-48 0,-1 1 0,0 0 0,0-1 0,0 0 0,0 1 0,0-1 0,0 0 0,0-1 0,0 1 0,0-1 0,0 1 0,0-1 0,0 0 0,-1 0 0,1 0 0,0 0 0,0-1 0,0 1 0,0-1 0,0 0 0,0 0 0,0 0 0,0 0 0,0-1 0,0 1 0,0-1 0,1 0 0,-1 1 0,1-1 0,-1 0 0,1-1 0,0 1 0,0 0 0,0-1 0,0 1 0,0-1 0,0 0 0,1 1 0,-1-1 0,1 0 0,0 0 0,0 0 0,0 0 0,0 0 0,0 0 0,1 0 0,0 0 0,-1-1 0,1-3 0,1-11 0,1-1 0,0 0 0,2 1 0,0 0 0,0 0 0,13-28 0,-8 18 0,11-28 0,45-91 0,-58 132 0,44-86 0,75-114 0,-75 144-1572,108-117 0,4 36-10459,-72 83-2577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8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76 17654,'-7'-48'3270,"8"47"-2991,-1-1 0,0 1 0,0-1-1,1 0 1,-1 1 0,1-1 0,-1 1 0,1-1 0,-1 1 0,1-1-1,8-9 8397,-27 29-8647,1 1 0,1 0-1,-26 41 1,-29 65-46,59-104 26,-1 3-8,-35 63 0,-36 92 0,73-150 0,1 1 0,2 0 0,0 0 0,3 1 0,0 0 0,2 0 0,0 36 0,3-54 0,1-1 0,0 1 0,1-1 0,0 0 0,0 1 0,2-1 0,-1 0 0,2-1 0,-1 1 0,2-1 0,-1 0 0,2 0 0,-1 0 0,1-1 0,1 0 0,0-1 0,0 0 0,1 0 0,0 0 0,1-1 0,0-1 0,0 0 0,1 0 0,-1-1 0,2 0 0,-1 0 0,0-2 0,1 1 0,0-2 0,0 1 0,0-2 0,0 0 0,14 1 0,-1-1-121,1-2-1,0 0 1,0-2 0,-1-1 0,1-1-1,-1-1 1,0-1 0,24-10 0,17-9-1469,106-58 1,-129 58 1122,-2-1-1,0-3 0,-2-1 1,-1-1-1,46-51 0,-19 8-338,94-138 0,-137 179 658,-1 0 1,-3-2-1,0 0 1,-2-1-1,21-73 0,-36 106 130,0-1-1,-1 1 0,1-1 0,-1 0 0,0 1 0,0-1 1,0 0-1,0 1 0,-1-1 0,-1-7 0,0 6-27,-2 3-285,-11 3-480,9-1-156,0 0 1,1 1 0,-1-1-1,0 1 1,0 1 0,0-1-1,1 1 1,-1 0-1,0 0 1,-9 6 0,0 16-7218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8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7 14565,'-3'-1'5568,"-31"-4"3565,37 43-5550,1 8-3665,-7-3 82,-1-1 0,-2 1 0,-2-1 0,-2-1 0,-27 74 0,13-52-560,-21 88-1,34-104-3322,1 0-3375,-3 25-10263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0 754 11457,'0'0'6491,"11"10"-5784,-8-7-140,22 18 2965,-40-37 3607,14 14-7009,0 0 1,0-1-1,1 1 1,-1-1-1,1 0 1,-1 1-1,1-1 1,0 1-1,0-1 1,1-4-1,-1-3 105,-1-30 144,2 0 1,11-72-1,0 2-313,-2-318-66,-10 429 0,1 13 0,0 1 0,1 0 0,8 26 0,4-8 0,28 51 0,-9-23 0,68 135 0,-81-155 0,-2 1 0,-2 1 0,-2 1 0,-1 0 0,7 55 0,-17-78 0,0 1 0,-2-1 0,-1 1 0,-1 0 0,0-1 0,-2 0 0,0 1 0,-2-1 0,0 0 0,-1-1 0,-2 1 0,0-1 0,-12 22 0,13-30 0,0 2 0,-2 0 0,1 0 0,-2-1 0,0 0 0,-15 15 0,24-26 0,0-1 0,0 0 0,0 0 0,0 0 0,0 0 0,-1 0 0,1-1 0,0 1 0,0 0 0,-1-1 0,1 1 0,-1 0 0,1-1 0,-1 0 0,-1 1 0,-3-7 0,6 5 0,-1-1-1,0 0 0,0 1 0,0-1-1,0 0 1,1 0 0,-1 0 0,0 0 0,1 0 0,0 0-1,0 0 1,-1 0 0,1-1 0,0 1 0,1 0 0,-1 0-1,0 0 1,0 0 0,1 0 0,0 0 0,-1 0 0,1 0-1,2-3 1,26-47-239,-25 45 173,23-32-250,1 1 0,3 2 0,1 0 0,1 2 0,58-44-1,-40 39 299,2 2 0,1 3 0,96-44 0,-130 69 139,-1 1-1,2 0 0,-1 2 1,1 0-1,25-2 1,-39 7-66,1 0 0,-1 1 0,0 0 0,0 0 0,0 1 1,0-1-1,0 2 0,1-1 0,-2 1 0,1 0 0,0 1 0,0-1 1,-1 1-1,1 1 0,-1-1 0,0 1 0,0 0 0,0 1 0,7 6 1,4 11-538,-1 1 1,0 0 0,-2 1-1,22 49 1,-24-46-1168,0 5-2691,-12-29 3421,1 0 0,0 1 0,1-1 0,-1 0 0,0 1 0,1-1 0,0 0 0,0 0 0,0 0 0,0 0 0,3 2 0,11 10-8907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4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20 235 5777,'-19'8'5109,"30"-15"1874,7-4-3375,-1-1-4033,122-108 875,-110 83-2749,-25 31 1038,1-1 1,-1 1-1,1 0 0,1 1 0,7-8 0,3 0-7393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9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1082 91 12313,'-1'0'65,"-1"-2"202,0 1-1,0-1 0,0 1 0,0-1 1,0 0-1,0 0 0,0 0 0,1 0 1,-1 0-1,1 0 0,-1-1 0,1 1 1,0 0-1,0-1 0,0 1 0,0-1 1,-1-4-1,1 4 262,0-1-1,0 1 1,0 0 0,0-1 0,-1 1 0,0 0-1,0 0 1,1 0 0,-5-4 0,-3-5 4079,10 15-3026,107 302 2660,12 41-4351,-94-257 110,27 179-1,-48-222 1,-3 1 0,-1 0 0,-3 0 0,-1-1 0,-3 1 0,-2-1 0,-2 0 0,-1-1 0,-3 0 0,-2-1 0,-1-1 0,-3 0 0,-1-1 0,-2-2 0,-2 0 0,-54 67 0,15-35-692,-2-2 1,-3-4-1,-4-2 1,-158 106-1,134-110-5835,-202 90 0,112-78-6744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19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0 13725,'-3'2'2385,"-2"2"-1795,0-1-1,0 1 1,0 0-1,0 0 0,1 1 1,0-1-1,0 1 1,0 0-1,1 0 1,-1 0-1,1 0 1,0 1-1,1-1 1,-1 1-1,1 0 1,0 0-1,-2 11 0,-42 185 4735,5 108-4544,4-27-837,-43 136 57,31-172 0,22-28 0,13 146 0,13-334 0,2 0 0,2 0 0,0 0 0,10 36 0,-5-41-190,1 0 0,1 0 1,1-1-1,1-1 0,2 0 0,0 0 1,1-1-1,1-1 0,25 25 0,-17-22-1534,1-1-1,42 30 0,-37-33-1385,2-1 1,38 18-1,58 16-10272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21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21 137 12997,'6'-14'3079,"-12"8"1707,5 5-4470,0 1 1,-1-1-1,1 0 0,0 0 0,0 0 1,0 0-1,0 0 0,0 0 0,0 0 1,0-1-1,0 1 0,1 0 0,-2-2 1,1 1-183,0 0 0,1 1 0,-1-1 0,0 0 0,1 0 0,-1 1 1,1-1-1,0 0 0,0 0 0,-1 0 0,1 0 0,0 0 0,1 0 1,-1 0-1,0 1 0,0-1 0,1 0 0,0-3 0,1 3-87,0 0 0,-1 0 0,1 0 0,0 0 0,0 0 0,0 0 0,0 0 0,0 1 0,1-1 0,-1 1 0,1 0 0,-1-1 0,0 1 0,1 0 0,3 0 0,23-8-689,0 1 1,0 2-1,0 1 0,38-2 1,-42 6-679,-1 0 0,0 2 0,1 1 0,-1 1 0,42 11 0,-19 4-4251,-3 2-3336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21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60 10309,'-47'15'2180,"27"1"-60,-4-10-219,8-3 7479,39-15-8932,34-1-1032,3 1-692,7-6-968,10 3-1256,14-3-2085,19 6-4580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6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0 14389,'0'0'2449,"0"3"21,-1 74 5242,-3 39-4228,-1 13-1914,-12 52-912,4-60-1859,8-59-1931,-4-1-1,-20 80 1,22-112-517,-6 37 0,9 31-8203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77 287 19542,'-21'1'898,"16"-1"-475,0 1-1,0-1 1,0 0-1,0-1 1,0 1-1,1-1 1,-1 0-1,-12-4 2478,58 0 2229,-8 0-4522,1496-123-229,-834 67-3715,-184 1-6055,-398 44 2827,-24 11-3991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6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2 15877,'0'0'7096,"3"-1"-5143,6 1-1575,0 0 0,0 0 0,-1 0 1,1 1-1,0 1 0,0-1 0,-1 1 0,1 1 0,-1 0 0,0 0 0,8 5 0,1 0-165,-1 1 0,-1 0 0,0 2 1,22 18-1,-30-23-152,0 1 0,-1 0 0,1 0 0,-2 1 0,1 0 0,-1 0 0,0 0 0,0 0 0,-1 1 0,0 0-1,-1 0 1,0 0 0,3 14 0,-5-10-19,0 0 0,0-1 0,-1 1 0,-1 0 0,0 0 0,0 0 0,-2 0 0,-6 24 0,-6 0 12,-1-1 0,-1 0 0,-2-1-1,-2-1 1,-35 45 0,-106 115 326,25-34-76,136-159-304,-1 1 0,1 0 0,-1-1 0,1 1 0,-1 0 0,1 0 0,0 0 0,0 0 0,0 0 0,0 1 0,0-1 0,1 0 0,-1 0 0,1 1 0,-1-1 0,1 0 0,0 1 0,0-1 0,0 3 0,1-4 0,-1 1 0,1-1 0,0 0 0,0 0 0,0 0 0,0 0 0,0 0 0,0 0 0,0 0 0,0-1 0,0 1 0,1 0 0,-1-1 0,0 1 0,0 0 0,1-1 0,-1 0 0,0 1 0,1-1 0,-1 0 0,0 1 0,1-1 0,1 0 0,12 0 0,1 0 0,0-1 0,0 0 0,17-5 0,-26 5 0,118-26-1108,187-67 0,-236 69-36,336-126-8643,-329 119 5494,84-29-8050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1596 266 8933,'-32'-61'4501,"24"44"-3143,0 1 1,-1 0-1,-1 0 1,-21-24 0,23 31-1215,-2 0 1,1 1 0,-1 1-1,0 0 1,-1 0 0,0 1-1,0 0 1,0 0 0,0 2-1,-1-1 1,0 1 0,-15-2-1,-9 0-81,0 1 0,1 2-1,-39 2 1,65 1-56,0 0-1,0 0 1,1 1-1,-1 1 1,0 0-1,0 0 1,1 0 0,-1 1-1,1 0 1,0 1-1,0 0 1,0 0-1,1 1 1,-1 0-1,1 0 1,0 1 0,0-1-1,1 2 1,0-1-1,0 1 1,1 0-1,-1 0 1,1 0-1,-5 12 1,-28 59 262,5 1 0,-25 88-1,-32 170 1076,51-181-706,-280 1254 3137,235-1002-3219,-15 75-124,-40 154-132,111-522-268,14-57-28,2 0 0,3 1 0,3 1 0,1 108 0,5-161-2,1 0 0,0 1 0,0-1 0,1 0 0,0 0 0,0 0 0,1 0 0,-1-1 0,1 1 0,1-1 0,-1 1 0,1-1 0,1 0 0,-1 0 0,8 7 0,-6-9-4,-1 1 1,1-1-1,0-1 1,0 1-1,0-1 1,1 0 0,-1-1-1,1 1 1,-1-1-1,1-1 1,0 1-1,0-1 1,0 0-1,0-1 1,0 0 0,10 0-1,25-4-192,0-1 0,-1-3-1,43-12 1,124-48-1240,-141 45 880,504-189-5305,-424 156 3105,64-24-5478,-113 48 394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22 12949,'7'-22'11731,"-10"24"-10195,-10 4-305,12-6-1124,-1 0 1,1 1-1,0-1 0,-1 1 0,1 0 0,0-1 0,0 1 1,0 0-1,0 0 0,-1-1 0,1 1 0,0 0 0,0 0 0,0 0 1,1 1-1,-1-1 0,0 0 0,0 0 0,1 0 0,-1 1 1,0-1-1,1 0 0,0 0 0,-1 1 0,1-1 0,0 1 0,-1-1 1,1 3-1,-20 107 1473,7-54-1395,3 2 1,3-1-1,0 84 0,7-126-191,1 0 0,1-1 0,0 1 0,1 0 0,1-1 0,0 1 0,1-1 0,1 0 0,0-1 0,1 1-1,1-1 1,0 0 0,1-1 0,0 0 0,1-1 0,1 0 0,16 16 0,-16-20 6,0 0 0,0 0 0,0-1 0,1 0 0,0-1 0,0 0 0,1-1 0,-1-1 0,1 0 0,0-1 0,1 0 0,-1-1 0,0 0 0,1-1 0,-1 0 0,1-1 0,-1-1 0,1 0 0,-1-1 0,0-1 0,1 0 0,-1 0 0,13-6 0,0-2 0,0-1 0,-1 0 0,0-2 0,-1-1 0,-1-1 0,0-1 0,-1-1 0,-1-1 0,-1 0 0,19-25 0,17-24 0,71-114 0,-166 293 0,29-79 0,-24 66 0,-15 62 0,25-23-891,7-33-4558,14-92 3501,1 1-1,0 0 1,1 0-1,0-1 1,2 18-1,7 10-9803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9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118 119 15981,'-16'83'7370,"-8"148"0,23-201-7142,1 0-1,1 0 0,2 0 1,1-1-1,2 1 0,0-1 0,2 0 1,18 43-1,-23-66-227,1 1 0,-1-1 0,1 0 0,0-1 0,0 1 0,1-1 0,-1 0 0,1 0 0,1 0 0,-1 0 0,1-1 0,-1 0 0,1 0 0,0-1 0,0 0 0,1 0 0,-1 0 0,1-1 0,0 0 0,-1 0 0,1 0 0,0-1 0,0 0 0,0 0 0,0-1 0,0 0 0,11-2 0,-4 1 0,0-1 0,0-1 0,0-1 0,0 0 0,-1 0 0,0-2 0,0 1 0,0-2 0,-1 0 0,1 0 0,-2-1 0,1-1 0,-1 0 0,0 0 0,13-16 0,-12 9 0,1 0 0,-2-1 0,0-1 0,-1 0 0,-1-1 0,-1 1 0,0-2 0,-2 1 0,0-1 0,6-35 0,-10 37 0,-1 1 0,-1-1 0,0 1 0,-1 0 0,-1-1 0,0 1 0,-2 0 0,0 0 0,-1 0 0,0 1 0,-1 0 0,-1 0 0,-10-16 0,7 15 0,0 0 0,-2 0 0,0 1 0,-1 1 0,-1 0 0,0 1 0,-1 0 0,0 1 0,-1 1 0,-1 0 0,0 1 0,0 1 0,-1 1 0,-1 1 0,1 0 0,-1 1 0,0 1 0,-1 1 0,-35-5 0,43 10-159,0 0 0,0 1 0,0 0 0,-1 1 0,1 0 0,0 1 0,1 0 0,-21 9 0,13-3-3932,-36 21 1,53-29 3499,1-1 0,-1 1 0,1 0 0,-1 0 0,1 1 0,-1-1 0,1 0 0,0 0 0,0 1 0,0-1 0,0 1 0,-2 2 0,2 24-11897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9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10681,'0'0'1384,"0"4"-72,-5 251 6592,-1-97-5386,22 246 1,0-297-2516,5-1-1,35 108 1,-10-77-2918,65 135 1,-26-82-5707,-43-105-271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9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17122,'20'-12'2924,"10"-21"-260,4 15-336,3 6-556,-4 0-363,11 3-329,2-6-284,11 0-804,14 3-944,-1-4-620,0-2-953,-6 3-1103,3 3-2705,7 3-5760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3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408 509 15249,'-11'0'892,"1"0"-1,0 1 0,0 0 0,0 1 0,0 0 0,0 1 0,0 0 1,0 0-1,1 1 0,-1 0 0,1 1 0,0 0 0,1 0 1,-1 1-1,1 0 0,0 1 0,-12 12 0,8-3-785,0 1-1,1 0 1,0 0-1,2 1 1,0 1-1,1-1 1,0 1-1,2 1 1,0 0-1,2-1 1,0 1-1,1 1 1,0 27-1,6 10-105,3 1 0,21 95 0,2 5 0,-26-131 0,-1 1 0,-1 0 0,-2 0 0,-1 0 0,-1-1 0,-13 55 0,11-65 0,0-1 0,-1 0 0,-1-1 0,0 1 0,-2-1 0,0-1 0,0 1 0,-1-2 0,-1 1 0,-1-2 0,0 1 0,-15 11 0,-13 0-2061,39-53-2039,4 12 3028,0-1 0,1 1 1,1 0-1,9-23 0,35-64-2357,177-410-2505,-45 35 7141,-162 428-1033,2 1 0,3 1 0,1 1 0,3 2 0,54-70 1,-66 97-308,0 0-1,2 1 1,-1 0 0,2 1 0,0 2 0,1 0 0,1 0 0,0 2 0,1 1 0,0 1 0,0 0-1,1 2 1,0 1 0,38-8 0,-7 8-758,78-2-1,-102 10 398,1 0-1,-1 2 0,0 1 0,35 9 1,-58-10 624,0 0-1,0 0 1,-1 1 0,0 0 0,1 0 0,-1 0 0,-1 1-1,1-1 1,-1 2 0,8 7 0,-13-12-42,0 0-1,1-1 1,-1 1 0,0 0 0,0 0-1,1 0 1,-1-1 0,0 1 0,0 0-1,0 0 1,0 0 0,0-1 0,0 1-1,0 0 1,0 0 0,-1 0 0,1 0-1,0-1 1,0 1 0,-1 1 0,0 1 271,-2 13 913,0-1 0,-1 0 0,0 0 0,-2 0-1,0-1 1,0 0 0,-12 20 0,4-10 406,-12 35 0,6 6 992,-21 130-1,13-51-1260,-22 137-399,47-251-1014,1 0-1,2 0 1,1 0 0,1 0-1,2 0 1,1-1-1,13 45 1,-16-67-30,1 0 1,0 0-1,0 0 0,0-1 1,1 1-1,0-1 0,0 0 1,0 0-1,1-1 1,0 1-1,0-1 0,1 0 1,-1 0-1,1 0 0,0-1 1,0 0-1,1 0 0,-1-1 1,1 0-1,0 0 0,0 0 1,0-1-1,0 0 1,0 0-1,0-1 0,1 0 1,-1 0-1,0-1 0,1 0 1,-1 0-1,1-1 0,-1 0 1,0 0-1,0-1 0,1 1 1,-1-2-1,0 1 1,9-6-1,1 0-19,0-2 0,-1 0 1,-1-1-1,0-1 0,0 0 0,-1-1 1,-1-1-1,0 0 0,-1-1 0,0 0 1,-1 0-1,-1-2 0,-1 1 0,11-24 0,-3-1 19,-2-1 0,-1 0 0,-3-1 0,-1 0 0,5-50 0,-10 48 25,-1-1-1,-3 0 1,-1 0 0,-3 0 0,-1 0-1,-16-64 1,15 88-33,-1 1 1,-1 1-1,-1-1 0,-1 1 0,-1 0 1,0 1-1,-1 0 0,-2 1 0,0 0 1,0 1-1,-2 1 0,0 0 0,-1 1 1,0 0-1,-30-19 0,42 31-124,0 0 1,-1 1-1,1 0 0,0 0 0,-1 0 0,1 0 1,-1 1-1,0 0 0,1 0 0,-1 0 1,0 0-1,0 1 0,1 0 0,-1 0 1,-6 0-1,6 2-246,0-1-1,1 1 1,-1 0 0,0 0 0,1 0 0,-1 0-1,1 1 1,0 0 0,-1 0 0,1 0-1,1 0 1,-1 1 0,0 0 0,-4 6 0,-24 36-6383,7 5-4317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0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1300 8 13945,'6'-8'5807,"-14"23"126,5-2-5210,4-2-248,1 0 0,0 0 0,1 0 0,0-1 0,0 1 0,2-1 0,-1 0-1,7 10 1,4 14 447,41 99-631,-7 2 0,-5 3-1,48 277 1,-84-366-291,-3 0 0,-2 0 0,-2 0 0,-3 1 0,-1-1 0,-3 0 0,-1 0 0,-3-1 0,-2 0 0,-37 92 0,21-80 0,-3-1 0,-49 69 0,-94 99 0,100-145-1003,-4-3-1,-3-4 1,-141 102 0,-297 153-12129,293-202 494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759 1 10421,'0'0'10086,"-4"0"-8482,-4 2-1199,1-1 0,-1 1-1,1 1 1,0-1-1,0 1 1,0 1-1,0-1 1,1 1 0,-1 0-1,1 1 1,0-1-1,0 1 1,-8 9 0,-6 9 693,0 1 1,-18 29 0,-35 66-322,-103 233 0,131-254-636,-24 49-141,-73 235 0,124-318 0,2 1 0,3 0 0,3 1 0,2 0 0,4 1 0,6 103 0,2-136-32,0 0 0,3-1 1,1 0-1,1 0 0,2-1 0,1 0 1,1 0-1,2-2 0,25 40 0,-22-44-817,1 0 0,2-2 0,30 30 0,-18-25-2039,68 48 0,-2-18-3850,39 4-6817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1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1 229 10369,'0'-15'1166,"0"0"0,2 0 0,2-15 0,-3 24-753,1 0 0,0 1 0,0-1 0,0 0 0,1 1 0,0-1 0,0 1 0,0 0 1,1 0-1,0 0 0,4-4 0,4-1-122,0 1 1,0 0-1,1 1 0,0 1 1,0 0-1,1 1 0,0 0 1,0 1-1,1 0 0,-1 2 1,1-1-1,0 2 0,0 0 1,0 1-1,0 0 0,18 2 1,-24 0-159,1 0 1,0 0-1,-1 1 1,1 0 0,-1 1-1,0 0 1,0 1 0,0 0-1,0 0 1,0 0-1,13 11 1,-17-10-69,0-1-1,0 1 0,0 1 1,-1-1-1,1 1 1,-1 0-1,-1 0 1,1 0-1,-1 0 0,0 0 1,0 1-1,-1 0 1,0-1-1,0 1 1,-1 0-1,0 0 0,1 12 1,-2-2 38,-1-1 1,0 1 0,-1-1-1,-1 1 1,-1-1-1,0 0 1,-1 0 0,-1 0-1,0-1 1,-15 25-1,-9 12 441,-58 73-1,-12 15 1049,98-138-1537,1 0 0,0-1 1,0 1-1,0 0 1,0 0-1,0 0 0,0 0 1,0 1-1,1-1 1,-1 0-1,1 0 0,0 0 1,-1 1-1,1-1 1,0 0-1,0 0 0,0 1 1,1 2-1,0-4-39,0 1-1,0 0 0,0-1 1,0 1-1,0-1 0,0 1 1,0-1-1,1 0 0,-1 1 1,0-1-1,1 0 0,-1 0 1,1 0-1,-1 0 0,1 0 1,0 0-1,2 1 0,9 2-53,1-1 0,-1 0 0,0-1 0,28 1 0,-28-2 80,108 2-4081,138-13-1,-52-1-6047,-80 8-1467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0 7161,'0'0'18087,"-3"2"-18058,-55 20 557,55-21-598,-17-1 1,-37 5 113,54-4 55,-20-4 79,-35 4 3167,82 3-3183,-1-1 0,0-1 0,1-1 0,40-3 0,-24 1-50,749-7 600,-675 7-763,288-10-3,-367 10-315,0 1 0,50 6 0,-68-5-542,-13-1-421,-6 2-307,0-1 1159,1 1-1,-1 0 1,0-1-1,0 1 1,0-1-1,0 1 1,0-1-1,0 0 0,0 0 1,0 0-1,0 0 1,0 0-1,-1 0 1,1-1-1,0 1 1,-1-1-1,1 1 0,-1-1 1,-3 0-1,-20 3-5752,6 5-3363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2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22 12817,'-1'-3'5697,"-13"-16"5402,11 36-9355,-2 30-1361,-3 0 1,-1 0-1,-19 52 1,1-22-446,-41 85 0,37-92-231,-35 118 0,63-176-634,0-1 0,1 0 0,0 1 0,0-1 0,2 1 0,-1 12 0,2-14-1015,0-1 0,1 1 0,0-1 0,5 14 0,9 20-11056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3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37 15141,'-1'0'269,"-1"0"-1,1 0 0,-1 0 0,1 0 1,0-1-1,-1 1 0,1 0 0,-1-1 0,1 1 1,0-1-1,-1 1 0,1-1 0,0 0 1,0 1-1,-1-1 0,1 0 0,0 0 1,0 0-1,0 0 0,0 0 0,0 0 0,0 0 1,0 0-1,1-1 0,-1 1 0,0 0 1,0-2-1,-13-12 8075,14 19-7188,-2 18-1094,2 0 0,0 0 0,1 0 0,1 0 0,2 0 0,0-1 0,1 1 0,1-1 0,1 0 0,11 23 0,-9-23-66,1 0-1,1-1 1,1 0-1,1-1 1,1 0 0,0-1-1,1-1 1,1 0-1,34 27 1,-41-38-43,0 0 1,1 0-1,-1-1 1,1-1-1,0 0 0,0 0 1,1-1-1,-1 0 0,1-1 1,0 0-1,-1 0 1,1-1-1,0-1 0,0 0 1,0-1-1,0 0 0,-1 0 1,1-1-1,0 0 1,-1-1-1,1 0 0,-1-1 1,0 0-1,0-1 1,12-7-1,-3-4 203,0 0-1,-1-1 1,0 0 0,-2-2 0,0 0-1,-1 0 1,18-32 0,-122 226-155,38-70 0,22-39-567,3 1 1,-26 105-1,36-116-2486,7-10-5985,10 2-6954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3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17394,'2'-3'232,"0"0"1,-1 0-1,1 0 1,0 0-1,0 1 1,1-1-1,-1 1 1,0-1-1,1 1 1,-1 0-1,1 0 1,0 0-1,0 0 0,0 0 1,0 1-1,0-1 1,0 1-1,4-1 1,-1 1 249,-1 1 1,1 0-1,0 1 1,0-1-1,-1 1 1,1 0-1,0 1 0,-1-1 1,1 1-1,9 5 1,-1-2-23,-1 2 0,0-1 1,-1 2-1,1-1 0,-1 2 1,-1 0-1,0 0 0,0 1 1,15 18-1,-20-20-399,0-1 1,-1 1-1,0 1 1,-1-1 0,0 1-1,0-1 1,-1 1-1,0 0 1,0 0-1,-1 1 1,-1-1-1,1 1 1,-1-1-1,-1 1 1,0-1-1,-1 10 1,-2 0-62,0-1 0,-1 1 0,-1-1 0,-1 0 0,0-1 0,-2 1 0,-9 16 0,-76 110 0,20-35 0,70-106 0,1 0 0,0 1 0,0 0 0,0-1 0,1 1 0,-1 0 0,1 0 0,0 0 0,-1 6 0,2-9 0,0 0 0,0 0 0,1-1 0,-1 1 0,0 0 0,0 0 0,0 0 0,1-1 0,-1 1 0,1 0 0,-1-1 0,0 1 0,1 0 0,-1-1 0,1 1 0,-1 0 0,1-1 0,0 1 0,0 0 0,25 8 0,-9-8-144,0-1-1,0 0 1,-1-1 0,1-1-1,0-1 1,-1 0 0,28-10-1,-34 10-146,40-13-3199,74-36 0,-2 1-5990,-44 24-2397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3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38 6981,'0'0'5201,"-4"-1"-2906,-33-11 5235,1 1-636,34 10-6729,1-1 0,0 1 0,-1 0 0,1 0 0,-1 0 0,0 0 1,1 1-1,-1-1 0,0 0 0,0 1 0,1-1 0,-3 0 0,-4-1 1143,22 6-896,-12-3-412,0 0 0,0 0 0,0 0 0,0-1 0,0 1 0,0-1 0,0 1 0,1-1 0,-1 0 0,0 0 0,0 0 0,0 0 0,0 0 0,0-1 0,1 1 0,1-1 0,4-2 0,100 6 0,-2-2-1449,-48 0-3394,3-3-6767,-35 2-271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29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9949,'1'12'591,"1"-1"1,1 1 0,0-1-1,0 1 1,1-1-1,7 14 1,-8-19-476,0-1 0,0 1 1,1-1-1,0 0 0,0 0 0,5 6 0,-4-6-33,-1 0 0,0 0 0,0 0-1,0 1 1,0-1 0,-1 1 0,3 7-1,4 12 111,16 47 216,-25-66-389,1 0 1,-1 0-1,-1 1 1,1-1-1,-1 0 1,0 1 0,0-1-1,-1 0 1,0 1-1,-1 5 1,-4 8-254,-1 0 0,-12 26 0,14-38-535,1 0-1,-1-1 0,0 1 0,-11 10 0,7-8-2812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4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11189,'-3'-1'2528,"-1"0"-1583,-1-1 1,1 1-1,-1 0 0,0 1 0,1-1 0,-1 1 0,0 0 0,1 0 1,-1 0-1,0 1 0,1 0 0,-1-1 0,1 2 0,-6 1 0,6-2-729,1 1 0,0 0 0,1 0 0,-1 0 0,0 0 0,0 0 0,1 0 0,-5 6 0,-2 4 485,0 1 0,0 1 0,-8 17 0,-28 88-684,37-96 91,2-1-108,0 0 0,2 0 0,0 1 0,2-1 0,0 1 0,2-1 0,0 1 0,4 23 0,7 27 0,23 79 0,-3-14 0,-30-131-2,0-1 0,0 0-1,-1 1 1,0-1 0,-1 1 0,1-1-1,-1 0 1,-1 1 0,1-1 0,-1 0 0,0 0-1,0 0 1,-1 0 0,-5 9 0,6-12-192,1 0 0,-1-1 0,-1 1 0,1 0 0,0-1 0,-1 1 0,1-1 1,-1 0-1,1 0 0,-1 0 0,0 0 0,0 0 0,0-1 0,0 1 0,0-1 0,-1 0 0,1 0 1,0 0-1,-1 0 0,1 0 0,0-1 0,-1 0 0,1 0 0,-1 0 0,1 0 0,-7-1 1,-35-13-4800,19-1-3108,13-4-3320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4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9081,'21'1'1067,"1"1"0,-1 1 0,0 1 0,37 12 0,-48-12-908,0 1 1,-1-1-1,1 1 0,-1 1 1,0 0-1,0 0 0,-1 1 1,0 0-1,0 1 0,-1-1 1,10 14-1,-13-13 53,1 1-1,-1 0 1,-1 0-1,0 0 1,0 1-1,-1-1 1,0 1 0,-1-1-1,1 18 1,-3-16 103,0 0 0,-1 0-1,-1 0 1,0 0 0,-5 12 0,4-9 214,-1 1-1,-3 26 0,7-37-429,-7 62 1636,2 119 0,7-165-1602,1 1-1,1-1 0,0 0 0,2 0 0,0 0 1,2 0-1,0-1 0,1 0 0,0-1 1,15 22-1,-16-29-62,1 1 1,0-1 0,1-1-1,0 0 1,1 0 0,17 12 0,-26-22-68,1 0 0,0 0 0,0 0 0,-1 0 0,1 0 1,0-1-1,-1 1 0,1-1 0,0 0 0,-1 1 1,1-1-1,-1 0 0,1 0 0,-1 0 0,0 0 0,1 0 1,1-2-1,-2-1 7,0 0 0,0 0 0,-1 0 0,0 0 0,0 0 1,0 0-1,0 0 0,0 0 0,-1-1 0,1 1 0,-1 0 0,0 0 0,-3-5 1,3 4 7,-11-32 195,-26-60 1,26 72-321,1 0 0,1-1 1,2 0-1,0 0 0,-6-46 1,8 16-1460,-1-37-7025,9 85 3007,9-4-3132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4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730 0 13973,'0'0'5127,"0"5"-2737,3 48 2383,18 95 0,3 28-3042,-24-175-1731,5 419 0,-47-65 0,28-286 0,-3-1 0,-3-1 0,-31 72 0,26-83-112,-2-1 0,-57 84 0,61-107-847,-1-1-1,-2-2 1,-1 0-1,-1-2 1,-40 30-1,10-15-4851,-86 47-1,39-35-6255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829 45 6701,'-26'-11'7541,"0"2"-3284,-49-12-714,71 20-2756,-17-2-508,18 3-199,0 0 0,0 0 1,0 1-1,0-1 0,0 1 0,0 0 0,0 0 1,0 0-1,0 0 0,0 0 0,0 1 0,0-1 1,1 1-1,-5 3 0,-34 34 1626,19-16-1045,-25 25 984,2 2 0,-49 69 0,-60 123-491,112-166-1154,3 1 0,-51 148 0,76-183 0,3 0 0,1 1 0,3 1 0,1-1 0,2 1 0,2 0 0,5 63 0,1-79-92,0 0 1,2 0-1,1-1 0,2 0 0,0-1 1,2 0-1,0 0 0,2-1 0,1 0 1,22 28-1,-17-29-851,0-1 0,2-1 0,0-1 0,2 0 0,43 29 0,170 90-10282,-98-78-666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6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5240,'50'-9'9593,"-51"9"-9555,1-1-1,-1 1 1,1-1 0,0 1 0,-1-1 0,1 1 0,-1-1 0,1 0 0,0 1 0,-1-1-1,1 0 1,0 1 0,0-1 0,-1 0 0,1 1 0,0-1 0,0 0 0,0 1-1,0-1 1,0-1 0,0 1 59,0 0 0,0 0-1,0 0 1,0 0 0,-1 0-1,1 0 1,0 0 0,-1 0 0,1 0-1,-1 0 1,1 0 0,-1 0-1,1 0 1,-1 0 0,0 0-1,1 0 1,-1 0 0,0 1 0,-1-2-1,1 2 93,0-1-1,0 1 0,0-1 1,0 0-1,0 1 0,-1-1 1,1 0-1,0 1 0,1-1 1,-1 0-1,0 0 0,0 0 1,0 0-1,0 0 0,1 0 1,-1 0-1,0 0 0,1 0 1,-1 0-1,1-1 0,-1 0 1,1 0-110,0 1 1,0-1 0,1 1 0,-1-1 0,0 1 0,1 0 0,-1-1 0,1 1 0,0-1 0,-1 1 0,1 0 0,0 0 0,0-1 0,0 1 0,0 0 0,0 0 0,0 0 0,0 0 0,0 0 0,0 0 0,2-1 0,3-1 56,0-1 0,-1 1 0,1 0 0,1 0 0,-1 1 0,0 0 1,13-2-1,49-6 956,-59 9-981,1 0 0,0 1 0,0 0 0,0 1 0,0 0 0,0 1 0,0 0 0,0 0 0,9 5 0,-13-5-74,0 1 0,0 0 1,-1 0-1,0 0 0,1 1 0,-1 0 0,-1 0 1,1 0-1,-1 1 0,1 0 0,-1-1 0,0 2 1,-1-1-1,1 0 0,3 9 0,1 4-8,-1-1 0,-1 1 0,0 1 0,-2-1 0,0 1-1,-1 0 1,0-1 0,-2 1 0,0 0 0,-2 1 0,0-1 0,-1-1-1,0 1 1,-2 0 0,0 0 0,-2-1 0,0 0 0,0 0 0,-11 18 0,-8 15-21,-19 32 674,44-82-660,0 0 0,0 0 0,0 0 0,0 0 0,0 0 0,0 0 0,0 0 0,1 0 0,-1 0 0,0 0 0,1 0 0,-1 0 0,1-1 0,-1 1 0,1 0 0,-1 0 0,1 0 0,-1 0 0,2 0 0,-1 1 33,0-1-42,0 1-1,1-1 1,-1 1-1,0-1 1,1 1 0,-1-1-1,1 0 1,-1 0 0,1 1-1,0-1 1,0 0-1,-1-1 1,1 1 0,0 0-1,0 0 1,0-1 0,0 1-1,0-1 1,2 1-1,41-1-140,-29 0-24,25-2-1434,53-9 0,13 0-3818,-38 7-1275,3-2-4168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8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2111 137 8805,'0'0'5962,"3"-2"-4485,7-4-1147,1 1 0,0 0 0,0 1-1,0 1 1,0 0 0,1 0 0,-1 1-1,1 0 1,0 1 0,17 1 0,12-4 59,128-10 398,-47 6-250,159-33 0,-187 8 28,-91 33 321,-19 9-231,13-7-569,1 1-1,0-1 0,0 1 1,0-1-1,0 1 1,1 0-1,-1 0 1,1-1-1,-1 1 0,1 0 1,0 0-1,0 1 1,0-1-1,1 0 0,-1 0 1,1 5-1,-4 11 220,-43 100 1438,0-1-660,17-21-425,-201 591 1665,-67-17-1348,147-379-975,60-121 0,21-42 0,31-61 0,2 2 0,4 2 0,-28 86 0,56-143 0,2-6 0,1 1 0,0-1 0,0 1 0,1 0 0,0-1 0,1 1 0,0 0 0,1-1 0,1 11 0,1 9 0,1-24 0,-1-3 0,-3-2 0,1 0 0,-1 1 0,0-1 0,1 1 0,-1-1 0,0 0 0,0 1 0,1-1 0,-1 0 0,0 1 0,0-1 0,0 1 0,0-1 0,1 1 0,-1-1 0,0 1 0,0-1 0,0 0 0,0 1 0,0-1 0,0 1 0,0-1 0,0 1 0,0-1 0,-1 1 0,1-1 0,0 0 0,0 1 0,0-1 0,0 1 0,-1-1 0,1 0 0,0 1 0,0-1 0,-1 1 0,1-1 0,0 0 0,-1 1 0,1-1 0,0 0 0,-1 0 0,1 1 0,0-1 0,-1 0 0,1 0 0,-1 1 0,1-1 0,0 0 0,-1 0 0,1 0 0,-1 0 0,1 0 0,-1 0 0,1 0 0,-1 0 0,1 0 0,-1 0 0,1 0 0,0 0 0,-2 0 0,1 0 0,-7 2 0,-1 0 0,1 0 0,-1-1 0,0 0 0,1 0 0,-1-1 0,-17-2 0,-23-1 0,19 3 0,-213-20 0,-242-47-2631,220 30-999,-146 0-7803,209 25-656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7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31 14617,'-30'-30'7284,"10"42"-2879,15-8-3996,0 0-1,0 0 0,0 0 0,1 1 0,0 0 0,0-1 0,0 2 0,0-1 1,-3 7-1,-26 56 1349,29-59-1492,-99 266 123,92-236-393,1 1 0,3 0 0,0 0-1,3 1 1,1 46 0,3-73 5,2 0 0,-1-1 0,2 1 0,0-1 0,0 1 0,1-1 0,1 0 0,0 0 0,1-1 0,1 0 0,-1 0 0,2 0 0,0-1 0,14 16 0,-10-15 0,0 0 0,1-1 0,1 0 0,0-1 0,0-1 0,1 0 0,0-1 0,1 0 0,-1-2 0,1 0 0,21 5 0,66 11 0,-93-20 0,1-1 0,-1-1 0,1 0 0,-1 0 0,1-1 0,-1 0 0,0-1 0,11-3 0,-20 5 0,0 0 0,0-1 0,-1 1 0,1 0 0,0 0 0,0-1 0,-1 1 0,1 0 0,0-1 0,-1 1 0,1-1 0,0 1 0,-1-1 0,1 1 0,-1-1 0,1 1 0,-1-1 0,1 0 0,0 0 0,-1-1 0,0 0 0,0 0 0,0 1 0,1-1 0,-2 0 0,1 0 0,0 0 0,0 1 0,-1-1 0,1 0 0,-1 0 0,1 1 0,-1-1 0,0 0 0,1 1 0,-1-1 0,0 1 0,0-1 0,0 1 0,-1-1 0,1 1 0,0 0 0,0-1 0,-3-1 0,-1-1 0,0 0 0,0 1 0,0-1 0,-1 1 0,1 0 0,-8-2 0,-17-6 7,-1 1 0,0 2 0,0 2-1,0 1 1,-52-3 0,61 8-810,0 1 0,-37 6 0,24 5-3433,15-1-5960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7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15673,'-11'3'1214,"1"-1"0,-1 1-1,1-2 1,-18 2-1,26-3-940,0 0-1,0 0 0,1 0 0,-1 0 0,0 1 1,0-1-1,1 1 0,-1-1 0,0 1 0,1 0 1,-1 0-1,1 0 0,-1 0 0,1 0 0,-1 0 1,1 0-1,0 0 0,-1 0 0,1 1 0,-1 0 1,-1 2 114,1 0 0,0-1 0,0 1 0,1 0 1,-1 0-1,1 0 0,0 0 0,-1 6 0,-1 7 88,2 0-1,0 0 1,2 21-1,-1-33-547,2 10 73,0-1 0,0 0 0,2 0 0,-1 0 0,2-1 0,0 1 0,0-1 0,2 0 0,-1-1 0,2 1 0,-1-1 0,2-1 0,0 1 0,0-1 0,1-1 0,0 0 0,1 0 0,0-1 0,0-1 0,1 1 0,0-2 0,1 0 0,-1 0 0,1-1 0,1-1 0,-1 0 0,24 4 0,-24-7 0,0 0 0,1-1 0,0-1 0,-1 0 0,1-1 0,-1-1 0,1 0 0,-1-1 0,0 0 0,0-1 0,0 0 0,0-1 0,-1-1 0,1 0 0,-2 0 0,1-1 0,11-9 0,61-35 0,-84 50 0,0 1 0,1-1 0,-1 1 0,1-1 0,-1 1 0,0 0 0,1-1 0,-1 1 0,1 0 0,-1-1 0,1 1 0,-1 0 0,1-1 0,-1 1 0,1 0 0,0 0 0,-1 0 0,1 0 0,-1-1 0,1 1 0,-1 0 0,1 0 0,0 0 0,-1 0 0,1 0 0,-1 0 0,1 1 0,0-1 0,-1 0 0,1 0 0,-1 0 0,1 0 0,-1 1 0,1-1 0,-1 0 0,2 1 0,-1 11 0,-1-11 0,0 5 0,-1 0 0,0 0 0,0 0 0,0-1 0,-1 1 0,1 0 0,-1-1 0,-1 1 0,1-1 0,-7 10 0,-41 58 0,27-42 0,-27 46-79,11-15-1466,1-14-2483,-8 5-4944,5 2-6187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3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1444 162 6389,'-87'-55'4965,"86"54"-4832,0 1-1,0-1 0,0 0 1,1 1-1,-1-1 0,0 0 1,1 0-1,-1 0 1,1 0-1,-1 0 0,1 0 1,-1 0-1,1 0 0,0 0 1,-1 0-1,1 0 0,0 0 1,0 0-1,0 0 0,0 0 1,0 0-1,0 0 0,0-1 1,0 1 25,0-1 0,0 1 0,0 0 0,0 0 0,0 0 0,0-1 0,0 1 0,-1 0 0,1 0 0,0 0 0,-1-1 0,1 1 0,-1 0 0,1 0 0,-2-1 0,1 0 109,-1 1-1,1-1 1,0 0 0,0 1 0,0-1-1,0 0 1,0 0 0,0 0-1,0 0 1,1 0 0,-1 0 0,0-3-1,1 3-218,1 1-1,-1 0 0,0 0 0,0 0 0,1-1 0,-1 1 0,1 0 0,-1 0 0,1 0 1,-1 0-1,1 0 0,0 0 0,-1 0 0,1 0 0,0 0 0,0 0 0,0 0 1,0 0-1,0 0 0,0 1 0,0-1 0,0 0 0,0 1 0,0-1 0,0 1 1,2-1-1,4-2 13,0 1 1,0 1-1,-1-1 1,1 1-1,0 0 1,0 1-1,9 0 1,55 5 128,-47-3-142,43 5 86,-1 2-1,106 29 1,-169-37-133,1 1 1,0-1 0,-1 0-1,0 1 1,1 0 0,-1 0-1,0 0 1,0 0-1,0 1 1,0-1 0,0 1-1,0-1 1,-1 1 0,1 0-1,-1 0 1,2 4 0,-1-1-1,0 1 0,0-1 0,-1 0 0,0 1 0,0 0 0,-1-1 0,1 1 1,-1 9-1,-1 11 13,-1 0 0,-1-1 0,-9 44 0,-103 372 441,64-272-316,-23 105 3,-30 311-12,95-531-126,2-8 8,0-2-2,-2 1 0,-21 67 0,-26 39 20,49-137-20,-1-1 0,0 0 0,0 0 0,-1-1 0,-1 0 0,-1-1 0,-15 18 0,14-18-15,-12 10 13,0 0-1,-1-2 1,-1 0-1,-1-2 1,-1-1 0,-1-1-1,0-2 1,0 0 0,-2-2-1,-34 10 1,-35 5-134,-178 24 0,8-23-1443,125-16-1772,4 6-3961,66-3-1296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9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84 180 12797,'-36'-17'2759,"18"5"1666,5-4-2286,6 7 1825,2-10-79,4 19-3825,1-1-1,-1 0 0,1 0 0,-1 1 0,1-1 0,0 0 1,-1 0-1,1 0 0,0 0 0,0 1 0,-1-1 0,1 0 1,0 0-1,0 0 0,0 0 0,0 0 0,0 0 1,0 1-1,0-1 0,1 0 0,-1 0 0,0 0 0,0 0 1,1 0-1,-1 1 0,1-1 0,-1 0 0,1 0 0,-1 1 1,1-1-1,-1 0 0,1 0 0,-1 1 0,1-1 1,0 1-1,1-2 0,5-3 6,0 0 1,0 0-1,1 1 1,-1 0-1,1 0 1,0 1-1,1 0 1,-1 0-1,16-3 1,87-7-985,-57 8-235,195-12-5492,-83 24-2782,-58 6-2255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0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99 7053,'0'0'1442,"4"1"-104,21 10 727,34 23 0,-13-8-1072,-33-18-837,1-1 0,-1 2 0,-1 0 0,0 0 1,0 1-1,-1 1 0,18 20 0,-27-29-146,0 1 0,1-1 1,-1 1-1,1-1 0,-1 0 0,1 0 1,0-1-1,0 1 0,5 2 0,-7-4-1,3 0 14,0-1 0,0 0 0,0 0 0,-1-1-1,1 1 1,6-4 0,-3-2-9,1 1 0,-1-1 1,-1-1-1,1 1 0,8-16 0,13-14 227,-8 14 113,1 0 1,1 2-1,0 0 0,39-26 1,-51 41-352,0 0 0,0 0 0,0 1 0,1 1 0,0-1 1,0 2-1,0 0 0,1 0 0,-1 1 0,1 0 0,-1 1 1,1 0-1,-1 1 0,24 3 0,24 2-2078,-38-4-1323,37 8 0,-25-1-3368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49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101 187 13237,'-77'3'2328,"53"-6"10286,58-9-11586,30-6-380,6 3-644,27-3-928,10-3-544,14-6-993,-7 0-1047,3 2-2853,7 1-5792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0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15921,'2'-12'1429,"1"-1"-1,0 1 0,0 0 0,1 0 0,11-20 4555,-11 33-4235,-1 0-1632,0 1-1,0-1 0,0 1 1,0 0-1,0 0 0,0 0 1,-1 0-1,1 1 0,-1-1 1,0 1-1,1-1 0,-1 1 1,0 0-1,2 5 0,-1-2-54,0 1 0,0 0 0,-1 0 0,0 1-1,0-1 1,0 11 0,0 11-174,-1 1-1,-6 47 1,3-50 271,-2 232-158,4-103 0,0-149 23,-4 121-1020,0-95-1175,-12 60 0,-5 9-3296,8-34-912,-3 14-6237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1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7 172 18766,'-6'-12'9357,"23"6"-6909,50-18-252,-7 12-2196,24-6 0,26 9 0,21-6 0,9 3 0,14 0 0,11 0 0,9 3 0,-10-3-2484,0-3-829,-13 12-863,-14 9-2545,-16-6-6368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1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0 13809,'0'0'7873,"0"4"-6235,-2 11-418,1 1 0,3 28 0,-1-32-1055,0-1 0,-1 1 0,0 0 0,-1-1 0,-1 1 1,1-1-1,-2 1 0,-6 19 0,-2-9-36,-1 0 0,-2 0 0,0-1 0,-29 32-1,-70 67 180,84-91-230,20-20-58,3-4 6,0 1-1,0 0 1,1 0-1,0 1 1,0-1-1,0 1 1,1 0-1,-6 12 0,10-18-22,0-1-1,-1 1 0,1-1 1,0 1-1,0-1 0,0 1 1,-1 0-1,1-1 0,0 1 1,0-1-1,0 1 0,0 0 1,0-1-1,0 1 0,0-1 1,0 1-1,0 0 0,1-1 1,-1 1-1,0-1 0,0 1 1,0-1-1,1 1 0,-1 0 1,0-1-1,1 1 0,-1-1 1,0 0-1,1 2 0,20 6 30,37-5-22,-49-3-8,54-2-484,1-3 1,0-3 0,105-27-1,182-75-7585,-240 73 2688,30-9-6124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1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17866,'-5'1'10688,"5"-1"-10490,-4 15 4281,-4 32-5345,2-10 1268,-8 35-402,-32 139 0,38-171-613,1 0 0,2 1 0,1 45 0,4-16-4300,4-1-4262,-1-24-4068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1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13617,'0'0'1904,"2"3"-87,1 4-1285,0-1-1,0 1 0,0-1 0,-1 1 1,0 0-1,0 0 0,0 0 0,-1 0 1,0 0-1,-1 9 0,0 13 588,-6 37-1,3-38-424,0 36 1,5 18 66,-2-32 147,8 65-1,-6-115-886,-1 1-1,0-1 1,1 0-1,-1 1 1,0-1-1,1 0 1,-1 0-1,0 0 1,1 0-1,-1 0 1,0 0 0,1 0-1,-1 0 1,1-1-1,1 0 1,4-1 6,1 0 1,-1-1-1,0 1 0,0-2 1,0 1-1,-1-1 1,1 0-1,-1 0 0,10-9 1,15-10 37,18-9-64,2 2-1,0 2 1,76-30-1,-118 55-13,-1 1 0,1-1 0,-1 2 0,1-1 0,0 1 0,-1 0 0,1 1 1,0 0-1,0 1 0,0-1 0,-1 2 0,1-1 0,9 4 0,-12-3 9,0 1 1,0 0 0,-1 0-1,1 0 1,-1 1-1,0 0 1,0 0-1,0 0 1,0 0-1,-1 1 1,0 0 0,0 0-1,0 0 1,-1 0-1,1 1 1,-1 0-1,-1-1 1,4 10-1,5 19 52,-1 1 0,-2 1 0,4 39 0,-6-32 229,19 70 0,-23-108-225,-1-1 0,1 1 0,0 0 0,1-1 0,-1 1 0,1-1 0,0 0 0,0 0 0,0 0 0,1 0 0,-1 0 0,1-1 0,0 1 0,0-1 0,0 0 0,1-1 0,7 5 0,-5-4-15,-1-1 0,1 0 0,0 0 0,0-1 0,0 0 0,1 0 0,-1 0 0,0-1 0,0 0 0,0-1 0,14-2 0,-11 1-14,0-1 0,0 0 0,0-1 0,-1 0 0,1-1 0,-1 0 0,0 0-1,-1-1 1,1 0 0,-1 0 0,0-1 0,-1 0 0,1-1 0,-1 0 0,-1 0 0,0 0 0,0-1 0,0 0 0,5-12 0,-1-2-5,0 0 0,-2 0 0,0-1 0,-2 0 0,-1-1 0,5-48 0,-9 59-30,-1 0-1,0 0 1,0-1-1,-2 1 1,0 0 0,0 1-1,-1-1 1,-1 0-1,-1 1 1,0-1-1,0 1 1,-1 1-1,-1-1 1,0 1-1,-1 0 1,0 1 0,-1-1-1,0 2 1,0-1-1,-1 1 1,-17-12-1,-2 1-538,0 1 0,-2 2-1,-32-15 1,28 18-1388,-1 1 1,-60-15-1,83 26 835,0 1 0,-1 0 1,-23 0-1,-14 9-4785,-7 12-5046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3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683 109 6389,'-1'-2'336,"-1"0"0,0 0 1,0 0-1,1 0 1,-1 0-1,1 0 1,0 0-1,0 0 1,-1 0-1,1-1 1,1 1-1,-1-1 0,0 1 1,1 0-1,-1-1 1,1 1-1,0-1 1,-1-3-1,-27-13 2112,27 18-2440,-15-18 2467,16 18-2412,0-1 0,0 1 0,0-1 0,1 1 0,-1 0 0,0-1 0,1 1 0,-1-1 1,1 1-1,-1-1 0,1 1 0,0 0 0,0 0 0,0-2 0,1 1 803,-4 4-518,-213 269 5919,156-200-5357,2 3-1,-83 144 1,114-169-790,2 1 1,2 2-1,3 0 1,1 1 0,3 1-1,-8 56 1,20-77-97,0 0 0,2 0 0,2 0 0,5 42 0,32 130 89,-16-96-78,-17-84-33,11 58 19,11 155 1,-30-136-5,-5-1 0,-31 157 0,31-210-16,3-23-11,2-11 17,0 0 1,1 0-1,1 0 1,0 0-1,2 21 1,0-31-13,-1 0 1,1 0-1,0 0 1,1 0-1,-1 0 1,1 0-1,0-1 1,0 1-1,0 0 1,0-1-1,1 1 1,-1-1-1,1 0 1,0 0-1,0 0 1,0 0-1,0-1 1,1 1 0,-1-1-1,1 0 1,-1 0-1,1 0 1,5 2-1,3 0-88,0 0-1,0-1 1,1 0-1,-1-1 1,1-1-1,16 1 1,80-5-1021,-87 1 838,107-12-1209,46-25-1064,92-24-2713,-105 28-1134,-36 10-2888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3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94 14261,'0'0'2821,"-13"-6"-177,-1 0 3028,24-9-4496,4 0-255,26 9-201,30-3-356,4 0-604,6 0-600,7 3-701,7 0-895,0-1-872,0 10-2693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2:53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17546,'-44'49'3504,"37"-34"-136,1 6-339,-8 15-369,1-9-544,0 3-1572,-1 9-544,11-2 0,-1 5 0,-2 6 0,6 3 0,0 3 0,6 4 0,1-10-1332,-10-6-1276,6 3-5853,7 7-8921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5609,'26'-20'1327,"-21"16"1012,25-7 2844,-25 8-4978,1 0 383,-1 0 0,1-1-1,-1 0 1,0 0 0,0 0 0,-1 0 0,1-1-1,3-6 1,6-1 1319,-14 12-1781,0 0 0,1 0 0,-1 0 0,0 0 0,0 0 0,1 0 0,-1 0 0,0 0 0,1 1 0,-1-1 0,0 0 0,0 0 0,1 0 0,-1 0 0,0 0 0,0 0 0,1 0 0,-1 1 0,0-1 0,0 0 0,1 0 0,-1 0 0,0 1 0,0-1 0,0 0 0,0 0 0,1 0 0,-1 1 0,0-1 0,0 0 0,0 0 1,0 1-1,7 34 5867,-6-21-7336,5 61 2373,-7 121-1,0-164-1093,3 65-1415,0-66-408,-2-1-1,-1 1 1,-9 57 0,5-60-3071,-3 38-1,4-17-5776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0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4836,'0'0'58,"0"0"-1,0 0 0,0 0 0,0 0 1,1 0-1,-1 0 0,0 0 0,0 0 1,0 0-1,0 1 0,0-1 0,0 0 1,0 0-1,0 0 0,0 0 0,0 0 1,0 0-1,0 1 0,0-1 0,0 0 1,0 0-1,0 0 0,0 0 1,0 0-1,0 0 0,0 1 0,0-1 1,0 0-1,0 0 0,0 0 0,0 0 1,0 0-1,0 0 0,-1 0 0,1 0 1,0 1-1,0-1 0,0 0 0,27 1 1224,-14-1-772,0 1 1,23 3-1,-34-3-445,0 0 0,1 0 0,-1 0-1,0 0 1,0 0 0,0 0 0,0 1 0,0-1-1,0 1 1,0-1 0,0 1 0,-1 0 0,1 0-1,0 0 1,-1 0 0,0 0 0,1 0 0,0 3-1,1 2 99,-1 0 0,0 1 0,0-1-1,1 11 1,0 0 9,3 18 101,-2 1 0,-2 0 1,-1 0-1,-4 38 1,1-40-392,1 7-482,-5 62-5302,2-69 2078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3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159 228 13797,'-20'-10'905,"16"9"-568,0-1 1,-1-1 0,1 1-1,0-1 1,0 1 0,1-1-1,-1 0 1,1 0-1,-1-1 1,-4-6 0,3 6 362,0-1 0,0 0 0,0 1 0,-1 0 0,-8-4 1,11 6-468,-1 1 1,1-1 0,0 0 0,0 0 0,0 0 0,0-1 0,0 1 0,0-1 0,0 1 0,1-1-1,0 0 1,-1 0 0,1 0 0,0-1 0,0 1 0,1 0 0,-1-1 0,1 1 0,-2-6-1,3 7-186,0 0-1,0 1 1,1-1-1,-1 0 1,0 1-1,1-1 0,0 0 1,-1 1-1,1-1 1,0 0-1,0 1 1,0-1-1,0 1 0,0 0 1,0-1-1,0 1 1,0 0-1,1-1 0,-1 1 1,0 0-1,1 0 1,-1 0-1,3-1 1,40-18 25,-17 11-472,1 1 1,1 2-1,-1 1 0,1 1 0,29 0 0,148 6-3490,-191-1 3578,183 13-4689,-65 6-1078,-29 7-1737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3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19 9809,'-94'36'2060,"74"-33"-300,0 0-216,3 3 2453,34-3-3613,30-9-600,13-6-844,24-9-1073,16 6-2595,27 0-3705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4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0 18374,'0'0'5542,"0"5"-2839,2 72 2068,-11 6-3292,-25 82-1704,31-150 348,-28 115-123,-27 126 0,46-187 0,-6 118 0,18-177-150,0 1 0,1 0 0,0 0 0,0-1 0,1 1 0,1-1 0,0 1 0,0-1 0,1 0 0,0 0 0,1-1 0,8 14 0,-8-16-183,1 0-1,-1-1 1,1 1 0,1-1 0,-1-1-1,1 1 1,0-1 0,0 0 0,0-1-1,1 0 1,0 0 0,0-1 0,0 1-1,0-2 1,17 4 0,-12-4-81,0 0 1,1-2-1,-1 1 1,0-2-1,1 0 1,-1 0-1,0-1 1,0-1-1,0 0 1,0-1-1,-1-1 1,21-9-1,9-8-716,0-2 0,44-35-1,-69 47 867,215-169-1413,-9-14 8502,-224 207-6219,-1-1-1,0 0 1,-1 0 0,0 0 0,-1 0-1,0 0 1,0-1 0,-1 1 0,-12 16-1,7-9-152,1 0-1,-8 20 0,12-23-256,0 0 1,1 0-1,1 0 1,1 1-1,0-1 0,0 1 1,2-1-1,0 1 1,1 0-1,0-1 0,1 1 1,1-1-1,7 22 1,-8-32-163,1 0 1,0 0 0,0-1 0,0 1 0,1-1 0,0 0 0,0 0 0,0 0 0,0 0 0,1-1 0,-1 1 0,1-1 0,0 0-1,0-1 1,0 1 0,0-1 0,0 0 0,1 0 0,-1-1 0,0 0 0,1 1 0,0-2 0,-1 1 0,1-1 0,-1 0-1,9-1 1,-8 1-28,-1 0-1,1-1 1,-1 0-1,1-1 0,-1 1 1,0-1-1,1 0 1,-1 0-1,0 0 0,0-1 1,8-5-1,-10 5-7,0 1 0,-1 0 0,1-1 1,-1 0-1,0 1 0,0-1 0,0 0 0,0 0 0,0 0 0,-1 0 0,1-1 0,-1 1 0,0 0 0,0-1 1,0 1-1,-1-1 0,1 1 0,-1-1 0,1-4 0,-2 4 1,0 1 0,1 0 0,-1-1 0,-1 1 0,1 0 0,0 0 0,-1 0 0,1 0 0,-1 0 0,0 0 0,0 0 0,0 0 0,-1 1 0,1-1 0,-1 1 0,1 0 0,-1 0 0,0 0 0,0 0 0,0 0 0,0 0 0,0 1 0,0-1 0,-7-1 0,-5-3 0,0 1 0,-1 1 0,0 0 0,-18-1 0,14 2-42,-18-2-1744,-63 0-1,86 6 32,1 0-1,-24 6 0,26-4-410,0 1 0,1 0 0,-21 10 0,-9 10-10071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5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0 13449,'0'0'2272,"-3"4"275,-5 4-1830,1 0 0,1 0-1,-1 1 1,1 0 0,1 0 0,0 0 0,0 1 0,1 0 0,0 0 0,0 0 0,1 0 0,1 1 0,-2 10 0,2-1-286,0 0 1,2-1 0,0 1-1,1 0 1,1 0-1,1-1 1,1 1 0,0-1-1,13 34 1,-10-37-420,0-1 0,1 0 1,1-1-1,0 0 0,1 0 0,1-1 0,0 0 0,0-1 1,1 0-1,1-1 0,27 19 0,-22-19-38,1-1 0,1 0 0,-1-1 0,1-1-1,1-1 1,0-1 0,0 0 0,0-2 0,0-1 0,1 0 0,29-1 0,-27-2-70,1-2 0,0-1 1,-1-1-1,0-1 0,0 0 0,0-2 0,0-1 1,-1-1-1,38-21 0,60-54 821,-45 29-179,-68 52-546,-6 8 0,-7 11 0,4-15 0,-12 27 0,-2-1 0,-2 0 0,-21 28 0,-30 50 0,-46 127 319,34-65-2142,22-58-3938,20-38-2615,6-6-5766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128 410 19206,'-83'8'2527,"41"-8"3434,39-3-3801,9-1-537,46-14-333,24 2-1290,2 4 0,124-3 0,-96 8 0,1045-66 0,150-10 0,-7-31 0,-998 78-285,-326 19-3734,17 13 3250,-1 0-1,0 0 1,-1 2-1,1-1 1,0 2-1,-21 0 1,4 2-2106,-1 2 0,-36 8 0,-39 9-8593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5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0 14353,'3'20'2495,"-2"-16"28,2-2-248,17 3-190,4 2-937,0 1-1,0 0 1,0 2 0,33 19-1,-47-23-1005,-1 0-1,-1 0 0,1 1 0,-1 0 0,0 0 1,-1 1-1,0 0 0,11 16 0,-15-19-98,-1 1 0,1-1 1,-1 0-1,0 1 0,-1-1 0,0 1 0,0 0 0,0-1 0,0 1 0,-1 0 0,0 0 0,0-1 0,-1 1 0,1 0 0,-1 0 0,0-1 1,-4 12-1,0-6-12,0 1 0,0-1 0,-1 0 0,0-1 0,-1 1 0,-1-1 0,-12 14 0,-68 60 168,65-64-101,-45 34 284,48-40-317,1 1 0,1 1 0,0 1-1,-19 21 1,37-37-65,0-1 0,-1 0 0,1 1 0,0-1 0,-1 1 0,1-1 0,0 0 0,0 1 0,-1-1 0,1 1 0,0-1 0,0 1 0,0-1 0,0 0 0,-1 1 0,1-1 0,0 1 0,0-1 0,0 1 0,0-1 0,0 1 0,0-1 0,0 1 0,0-1 0,1 1 0,-1-1 0,0 1 0,0-1 0,0 0 0,0 1 0,1 0 0,14 6 0,30-6 0,-41-1 0,289-28-42,-231 20-87,-31 5-211,347-46-5655,-126 8-5355,-124 18-577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158 359 13601,'-17'-2'1381,"0"1"0,0 0 0,-25 2 0,-20 8 8375,59-9-7946,166-18 316,-61 3-2176,307-25-25,217-27-419,-315 18-2419,-3-18-3323,-102 13-1366,4 0-4861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6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12473,'8'0'1666,"0"0"0,0-1 0,0 1-1,16-5 1,8 0-427,73-3 1136,199 11 1,-125 4-1696,565 7 449,618 6-1196,-1-48-8387,-1135 16 1999,-26 3-4186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7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530 113 7381,'1'-2'409,"0"0"1,0 0 0,0 0-1,-1 0 1,1 0 0,-1-1-1,1 1 1,-1 0 0,0 0-1,0 0 1,0-1 0,0 1-1,0 0 1,-1 0 0,1-1-1,-1 1 1,1 0 0,-1 0 0,0 0-1,0 0 1,0 0 0,0 0-1,-3-3 1,2 1-234,0 0-1,0 0 1,-1 0 0,1 1-1,-1-1 1,0 1 0,0 0-1,0 0 1,-1 0 0,1 0 0,-1 0-1,0 1 1,1 0 0,-1-1-1,0 2 1,0-1 0,-1 0-1,1 1 1,0 0 0,0-1 0,-1 2-1,1-1 1,-1 1 0,-5-1-1,-3 1 176,0 1 1,0 0-1,0 1 0,1 0 0,-1 1 0,0 0 0,1 1 0,-16 7 0,1 2 359,-1 1 0,-35 25-1,48-28-497,0 0 0,0 2 0,1 0 0,1 0 0,0 2-1,1-1 1,1 1 0,0 1 0,1 0 0,-13 28-1,17-32-145,1 1 0,1 0 0,0 0-1,1 0 1,0 0 0,1 1 0,0-1 0,1 1-1,1-1 1,0 1 0,1-1 0,0 1-1,1-1 1,1 0 0,5 20 0,2-10-14,1 0 1,1 0 0,1-1-1,1-1 1,0 0 0,2-1-1,1-1 1,0 0 0,27 22-1,26 17-154,96 59-1,-137-97 52,30 19-95,82 59-241,-123-83 334,-1 0 1,-1 1 0,0 0 0,-1 1-1,17 25 1,-31-40 47,0 0 0,-1 0 0,1 0 0,0 0 0,0 0 0,-1 0 0,0 0 0,1 0 0,-1 0 0,0 0 0,0 1-1,0-1 1,0 0 0,0 0 0,-1 0 0,1 0 0,-1 0 0,1 0 0,-1 0 0,0 0 0,1 0 0,-1 0 0,0 0 0,-1 0 0,1 0 0,0 0 0,0-1 0,-1 1 0,1-1 0,-1 1-1,-2 1 1,-2 3 11,0-1-1,-1 0 1,1 0-1,-1-1 1,0 1-1,-1-2 1,-9 5-1,-7 0 56,0-2 0,0 0 0,-1-2 0,0 0 0,-46 0 0,30-5 312,0-2 1,-75-14-1,105 15-262,1-1-1,-1 0 1,1 0-1,0-1 1,0-1-1,1 1 1,-1-2-1,-10-7 1,16 10-82,1 0 1,0 0-1,-1 0 0,1 0 1,0-1-1,1 1 1,-1-1-1,1 0 0,-1 0 1,1 0-1,0 0 1,1 0-1,-1 0 0,1-1 1,0 1-1,0 0 1,0-1-1,0 1 0,1-1 1,0 1-1,0-1 1,0-6-1,3-7-37,1 0 0,1 1 0,0-1 0,2 1 0,0 0 0,0 0 0,2 1 0,19-30 0,7-2-674,59-62-1,234-211-5829,-94 126-4965,-152 133 1148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08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70 173 12385,'1'-7'655,"0"0"-1,0 0 1,1 0 0,0 0-1,0 0 1,1 0-1,0 1 1,0-1 0,0 1-1,1-1 1,0 1 0,0 1-1,1-1 1,-1 0-1,1 1 1,0 0 0,1 0-1,5-4 1,-2 3-409,0 0 0,1 1 0,-1-1 0,1 2 0,0-1 0,0 2 0,0-1 0,1 1 0,-1 1 0,1 0 0,21-1 0,-24 2-173,0 1 0,0 0 0,0 0-1,0 1 1,-1 0 0,1 0-1,0 1 1,0 0 0,-1 0 0,1 1-1,-1 0 1,0 0 0,0 1 0,0 0-1,0 0 1,-1 1 0,11 8 0,-13-7-45,0 0 0,0 0 0,0 0 1,-1 1-1,0-1 0,0 1 1,-1 0-1,0 0 0,0 0 0,0 0 1,-1 0-1,0 0 0,-1 1 0,0-1 1,0 0-1,0 1 0,-3 11 0,0 3 15,-1-1-1,-1 1 0,-1-1 0,-15 34 1,-9 7 45,-64 100 0,-54 48 5,94-136-57,33-44 88,2 0 1,-27 54-1,45-82-103,1 1 0,-1-1 0,0 0 1,0 1-1,1-1 0,0 1 0,-1-1 0,1 0 1,0 1-1,0-1 0,0 1 0,1-1 0,-1 1 0,0-1 1,1 0-1,0 1 0,0-1 0,-1 0 0,1 1 1,1-1-1,-1 0 0,0 0 0,0 0 0,1 0 1,-1 0-1,1 0 0,0 0 0,-1-1 0,4 3 1,0 0 2,1 1 1,0-2 0,0 1 0,0 0 0,0-1 0,1 0 0,0-1 0,9 3 0,9 0-76,1 0-1,-1-2 1,1-2-1,30 0 1,103-14-1332,-144 12 1199,125-16-4793,208-52 0,-228 41-1379,1 10-3869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0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0 260 9389,'10'-9'9621,"4"-6"-8901,19-15-148,4 9-380,13-3-520,11-10-764,19-2-764,14-6-3237,13-6-4048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0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59 8673,'-27'-12'5222,"22"12"-3628,-39 5 1109,39-4-1631,1-2-98,-10 1-1224,-6-2 5134,19-2-2602,11-4-1694,-7 6-556,0 0 0,1 0 1,-1 1-1,1 0 0,-1 0 0,1 0 1,0 0-1,0 0 0,-1 1 0,1-1 1,5 1-1,7-1 17,50-5-268,169-11-3162,1 18-5422,-175 7 3746,-4 8-2677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0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47 139 11697,'-27'-6'2192,"7"15"6893,37-24-8073,23 3-700,7 3-444,13-3-652,7-6-672,10-3-648,0-1-504,14 7-2481,23-3-4052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1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544 120 13301,'-5'-5'392,"1"2"21,1-1-1,0 1 1,0-1 0,0 0 0,0 0 0,0 0-1,1 0 1,0 0 0,0 0 0,-3-10 0,1 9 402,0 0 1,-1 0 0,0 1 0,0 0-1,0-1 1,-1 2 0,1-1 0,-8-3 0,-5-5 2061,16 11-2732,-1 0 0,1 0 0,-1 0-1,0 0 1,1 0 0,-1 0 0,0 1 0,1-1-1,-1 1 1,0 0 0,1 0 0,-1 0 0,0 0-1,0 0 1,1 1 0,-6 1 0,0 0 111,1 0 0,-1 1-1,1 0 1,-13 8 0,2 0-152,1 2 0,0 0 0,1 1 0,0 1-1,-25 30 1,19-16-121,1 0 1,-28 55-1,39-64 17,2 1 0,0 0 0,1 0 0,-7 41 0,11-46 0,1 0 0,1 1 0,1-1 0,0 1 0,1-1 0,1 1 0,0-1 0,1 0 0,1 0 0,0 0 0,1 0 0,9 16 0,8 12 0,2-1 0,48 66 0,13 19 0,-84-125 0,1-1 0,0 1 0,-1 0 0,0-1 0,0 1 0,0 0 0,0 0 0,0 0 0,0 0 0,-1 0 0,1 0 0,-1 0 0,0 0 0,0 0 0,0 0 0,0 0 0,-1 0 0,1 0 0,-1 0 0,0 0 0,0 0 0,0 0 0,0-1 0,0 1 0,-1 0 0,1 0 0,-1-1 0,0 1 0,0-1 0,0 0 0,0 1 0,0-1 0,0 0 0,0 0 0,-1-1 0,1 1 0,-1 0 0,1-1 0,-1 1 0,0-1 0,0 0 0,0 0 0,1 0 0,-1 0 0,-5 0 0,-6 1 0,0 0 0,0-1 0,0-1 0,0 0 0,0-1 0,0 0 0,1-1 0,-1-1 0,0 0 0,1-1 0,0 0 0,0-1 0,0-1 0,-22-12 0,32 15 0,1 1 0,0 0 0,-1-1 0,1 1 0,0-1 0,0 0 0,0 0 0,0 0 0,1 0 0,-1 0 0,1 0 0,0 0 0,0 0 0,0-1 0,0 1 0,0 0 0,1-1 0,0 1 0,-1-5 0,2 1 0,-1 1 0,1-1 0,0 0 0,0 0 0,1 1 0,-1-1 0,2 1 0,3-10 0,5-5 0,1 1 0,1 1 0,1 0 0,1 0 0,20-19 0,93-79 0,-88 82 0,224-167-3762,19 28-6721,-209 135 4405,-3 4-3382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1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93 11045,'4'-4'1111,"1"-1"-1,-1 0 1,-1 0 0,1 0-1,5-12 1,12-14 2771,-20 29-3717,1 0-1,-1 1 1,1-1 0,0 1-1,-1-1 1,1 1-1,0 0 1,0-1-1,0 1 1,0 0-1,0 0 1,0 0 0,0 1-1,0-1 1,1 1-1,-1-1 1,0 1-1,0-1 1,4 1-1,-2 1-55,0-1 0,0 1 0,0 0 0,0 0 0,0 0 0,0 1 0,0-1-1,-1 1 1,1 0 0,4 3 0,1 2-6,0 0 0,0 0-1,-1 1 1,0 0 0,-1 1 0,0 0 0,7 11-1,-7-8-42,0 1-1,-2 1 0,1-1 0,-2 1 0,0 0 1,0 0-1,-2 1 0,0-1 0,0 0 0,-1 1 1,-1-1-1,0 1 0,-1 0 0,-5 23 0,-1-7 0,-1 1 1,-1-1-1,-2-1 0,-1 0 0,-26 46 0,8-31 195,-1-1 1,-2-2-1,-74 72 0,44-47 381,59-63-519,0 0 0,1 1 0,0-1-1,0 1 1,-5 8 0,8-12-85,-1 1-1,1-1 1,-1 0-1,1 0 1,-1 1 0,1-1-1,0 0 1,0 1-1,0-1 1,0 0-1,-1 1 1,2-1 0,-1 0-1,0 1 1,0-1-1,0 0 1,1 0 0,-1 1-1,0-1 1,1 0-1,-1 0 1,1 1-1,0-1 1,-1 0 0,1 0-1,0 0 1,0 0-1,0 0 1,1 2 0,4 0-6,1 0 1,-1 0 0,0 0-1,1-1 1,-1 0 0,1 0 0,0-1-1,12 1 1,-1 1-46,27 4-632,0-1 0,1-3 0,69-4 0,136-25-5027,-129 12 1783,-25 4-2380,0 1-3902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31 116 10361,'20'-19'8577,"-14"1"-7701,-2 6 1152,-1-6-2088,-3 0-608,-13 9-900,-1-3-992,-6 9-2457,4-3-3968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7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0 437 13881,'1'3'2034,"4"19"1123,-1-11-1891,-2 1 0,1-1 0,-2 1 0,1 14 0,2 38 651,2 0 0,17 69 0,-7-44-950,17 118-319,55 303-649,-71-427 1,4-1 0,53 137 0,-64-197 0,0-1 0,1 0 0,1-1 0,2-1 0,-1 1 0,2-2 0,24 24 0,-29-33 0,0-1 0,0 0 0,1-1 0,0 0 0,0 0 0,1-1 0,0-1 0,0 0 0,0-1 0,0 0 0,1-1 0,0 0 0,0-1 0,24 2 0,-14-5 0,0-2 0,0 0 0,0-1 0,-1-1 0,0-1 0,0 0 0,0-2 0,-1-1 0,0-1 0,-1 0 0,36-26 0,-1-5 0,-1-1 0,79-84 0,-4-11 0,149-206 0,64-185 0,22-55-3644,-302 492 1837,68-90-4961,-86 132 122,-3 21-4272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7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572 46 13109,'-1'-3'629,"0"-1"-1,0 1 1,0-1 0,-1 1-1,0-1 1,1 1-1,-1 0 1,-1 0 0,1 0-1,0 0 1,-5-4 0,6 6-519,0 1 1,0 0-1,0-1 1,0 1 0,1 0-1,-1-1 1,0 1 0,0 0-1,0 0 1,0 0 0,0 0-1,0 0 1,0 0 0,0 0-1,0 1 1,0-1 0,0 0-1,0 0 1,-2 1-1,0 0 202,-6 2-86,0 0 1,1 1-1,0 0 0,0 0 0,0 1 0,0 0 0,1 0 0,-1 1 0,-9 10 0,-58 64 710,12-3-702,3 3 0,-94 165 0,129-200-439,8-16-50,-21 52 1,37-80 244,1 0 0,0 0 1,0 0-1,0 0 0,0 0 1,1 0-1,-1 0 1,0 0-1,0 0 0,1 0 1,-1 0-1,0 0 0,1 0 1,-1 0-1,1 0 0,0 0 1,-1 0-1,2 1 0,1 2-20,-3-3 30,0 0 0,0 0 0,1 0-1,-1 0 1,1-1 0,-1 1 0,1 0-1,-1 0 1,1-1 0,-1 1-1,1 0 1,0-1 0,-1 1 0,1 0-1,0-1 1,0 1 0,-1-1 0,1 1-1,0-1 1,0 0 0,0 1-1,0-1 1,0 0 0,0 0 0,-1 1-1,1-1 1,0 0 0,0 0 0,0 0-1,0 0 1,0 0 0,1-1 0,32-14 237,-19 6-114,6-4 200,-1 0-1,0-1 0,18-18 0,-19 15 160,1 1 1,33-20-1,-38 27-220,0 2 0,1-1 0,-1 2 0,24-7 0,-33 12-222,-1 0 0,1 0 0,-1 0 0,1 1 1,-1 0-1,1 0 0,-1 0 0,1 1 1,-1 0-1,1 0 0,-1 0 0,1 1 1,-1 0-1,0 0 0,0 0 0,10 6 1,-3 1-282,0 1 1,0 0 0,-1 0 0,-1 1 0,0 0 0,0 1 0,9 15 0,4 10-2543,21 44 1,-22-30-1477,-10-17-1435,1 9-5113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1 305 8669,'21'-41'911,"-12"23"19,1 0 0,0 1 0,14-16 0,-23 31-726,0-1-1,1 1 1,0-1 0,-1 1-1,1 0 1,0 0 0,0 0 0,0 0-1,1 0 1,-1 0 0,0 1-1,1-1 1,-1 1 0,1-1 0,-1 1-1,1 0 1,0 0 0,0 0-1,-1 1 1,1-1 0,0 1 0,0-1-1,0 1 1,0 0 0,0 0-1,-1 0 1,1 0 0,0 1 0,0-1-1,0 1 1,0 0 0,-1 0-1,1 0 1,4 2 0,10 5-36,1 1 1,-2 0-1,0 1 0,0 1 1,0 0-1,-2 1 1,1 1-1,-2 1 0,0 0 1,0 0-1,-1 1 1,-1 1-1,12 21 0,-5-3-49,-2 1 0,-1 1-1,-1 0 1,-2 1 0,11 66-1,-14-47 9,-3 0 1,-2 0-1,-5 71 0,1-127-126,-7 59 1246,7-56-1070,-2 1 0,1-1 0,0 1 0,-1-1 1,1 0-1,-1 0 0,0 0 0,0 0 0,0 0 1,-1 0-1,1 0 0,-4 2 0,6-5-167,1 0 1,-1 0-1,0 0 0,0 0 0,0 0 0,0 0 1,0 0-1,0 0 0,0-1 0,0 1 0,0 0 0,0 0 1,0 0-1,0 0 0,0 0 0,0 0 0,0 0 1,0 0-1,0 0 0,0-1 0,0 1 0,0 0 1,0 0-1,0 0 0,0 0 0,0 0 0,0 0 1,0 0-1,0 0 0,-1 0 0,1 0 0,0-1 0,0 1 1,0 0-1,0 0 0,0 0 0,0 0 0,0 0 1,0 0-1,0 0 0,0 0 0,0 0 0,0 0 1,-1 0-1,1 0 0,0 0 0,0 0 0,0 0 0,0 0 1,0 0-1,0 0 0,0 0 0,0 0 0,0 0 1,-1 0-1,1 0 0,0 0 0,0 0 0,0 0 1,0 0-1,0 0 0,0 0 0,0 0 0,-3-13 176,2 0-1,0-1 1,0 1-1,2-1 1,-1 1-1,2 0 1,0-1-1,7-24 1,41-110 391,-43 131-528,32-77-1069,93-165 0,16 42-5123,-135 201 4890,1 0 1,20-18-1,14-3-4230,6 3-4616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9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518 187 8613,'2'-16'2557,"-2"0"1,0 1-1,-4-31 1,0-5 2459,-3 21-1530,4 21-2739,3 5 1114,-3 6-1671,0-1 1,0 1 0,1-1-1,-1 1 1,1 0 0,-1 0 0,1 0-1,0 0 1,0 1 0,0-1-1,0 0 1,-2 5 0,-1-2 13,-86 122-82,-3 2-133,47-72 10,2 1 0,2 2 0,-35 68 0,66-104 0,2 0 0,0 1 0,1 1 0,-9 49 0,15-57 0,1 0 0,1 0 0,0 1 0,2-1 0,0 0 0,1 1 0,1-1 0,5 20 0,-4-26 3,0 0-1,1 0 1,0-1-1,1 1 1,0-1 0,1 0-1,0-1 1,0 0 0,1 0-1,10 9 1,-4-6-14,0-1 0,1-1 0,0-1 1,0 0-1,1-1 0,22 10 0,4-3-1077,0-2-1,2-2 1,-1-2-1,86 9 1,-70-14-2146,88-4 0,-8-12-4357,-26-6-2644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9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11221,'9'-8'1272,"0"1"-1,0 0 1,1 0 0,0 1-1,0 0 1,1 0 0,0 1-1,0 1 1,19-6 0,-22 9-1029,0 0 0,0 1 0,1 0 0,-1 0 0,0 0 0,0 1 0,0 0 0,0 1 0,0 0 0,-1 0 0,1 0 0,0 1 0,-1 1 0,0-1 0,0 1 0,0 0 1,12 10-1,-14-10-174,-1 0 1,0 0 0,1 1 0,-2-1 0,1 1 0,0 0 0,-1 0 0,0 1 0,0-1 0,-1 1-1,1-1 1,-1 1 0,2 11 0,-3-8-18,0 1 0,0-1 0,-1 0 0,0 0-1,-1 0 1,0 1 0,-1-1 0,-3 12 0,-4 7 48,-2 0 1,-1-2-1,-1 1 1,-30 43-1,-155 216 1928,197-285-2000,-19 38 392,20-38-419,-1 0 0,1 0-1,-1 1 1,1-1 0,0 0 0,0 0 0,-1 0-1,1 0 1,0 0 0,0 0 0,0 0 0,0 0 0,0 0-1,1 1 1,-1-1 0,0 0 0,0 0 0,1 0-1,-1 0 1,1 0 0,-1 0 0,1 0 0,-1 0 0,1 0-1,0 0 1,-1-1 0,1 1 0,0 0 0,0 0-1,-1 0 1,1-1 0,0 1 0,0 0 0,0-1 0,0 1-1,0-1 1,1 1 0,8 1-1,0-1 0,-1 0 0,1-1 0,0 0 0,-1-1 0,19-2 0,-15 1 0,48-6-562,99-28 1,-96 17-2027,83-38 0,-13-11-4045,-83 42 1885,36-18-7355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1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129 103 11541,'-1'-13'70,"1"0"1486,0-1-1,-2 1 1,0 0-1,-6-24 3031,5 41-3204,-7 10-959,1 0 0,1 0 0,0 1 1,1 1-1,1-1 0,0 1 0,-4 23 1,-19 122 684,25-133-879,-6 48 239,4 1-1,6 125 1,4-144-484,3-1 1,2 1 0,3-1-1,21 61 1,-19-81-342,1 0-1,2-2 0,1 0 1,2-1-1,2 0 1,1-2-1,1-1 1,1-1-1,2-1 1,32 27-1,-31-33-562,1-1 1,1-1-1,1-2 0,49 24 1,-50-30-650,1-1 0,-1-2 1,2-1-1,-1-2 0,45 6 0,23-6-7353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19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1441 22 13541,'-27'-21'6642,"7"36"-2874,18-12-3609,0-1 1,0 1-1,1-1 1,-1 1-1,1 0 1,0 0 0,-1 0-1,1 0 1,1 0-1,-1 0 1,0 0-1,1 0 1,0 1-1,-1-1 1,1 0-1,1 6 1,1 5 357,0-1 1,8 24-1,-4-17-115,108 337 3177,-22-77-2985,-66-189-605,15 105-1,-31-118 12,-3-1 0,-3 1 0,-4 0 0,-3 0 0,-18 109 0,8-120 0,-3 1 0,-3-2 0,-3-1 0,-2 0 0,-4-2 0,-48 84 0,18-59-481,-4-2 0,-3-2 0,-4-4 0,-3-2 0,-4-4 1,-118 90-1,124-111-1133,-2-3 0,-2-3 1,-2-4-1,-1-3 0,-127 46 0,52-38-4794,3-7-3918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69 10245,'0'-5'288,"1"0"0,-1 0 0,0 0 0,-1 0 0,1 1 0,-2-7 0,1 9-66,1 0 0,-1 0 0,0 0 1,0 1-1,-1-1 0,1 0 0,0 1 1,0-1-1,-1 1 0,1-1 0,-1 1 1,1-1-1,-1 1 0,0 0 0,1 0 1,-5-2-1,5 3-92,1 0-1,-1 0 1,0 0 0,0 0 0,0 0 0,0 0-1,0 0 1,0 1 0,1-1 0,-1 0 0,0 0-1,0 1 1,0-1 0,0 1 0,1-1 0,-1 0 0,0 1-1,0-1 1,1 1 0,-1 0 0,0 0 0,-3 2 379,-2 1-155,0 0 0,0 1 0,1 0 0,-1 0-1,1 0 1,0 1 0,1 0 0,-1 0-1,1 0 1,0 0 0,1 1 0,-6 12 0,0 8 522,0 0 0,-4 32 0,10-49-702,-74 438 4936,28 9-4259,39-327-904,11 193-1,6-230 143,4 0-1,44 173 1,-37-205-134,3-1 1,2-2-1,3 0 1,2-1 0,40 58-1,-40-74-167,2-1-1,2-1 0,1-2 0,2-2 1,2-1-1,1-1 0,50 31 1,-33-29-1796,1-3 1,103 42-1,36-8-6802,-20-19-4331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0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24 206 12749,'-17'-46'2040,"11"34"-427,12-9-321,4 3-292,4-6-240,16-6-196,0 6-256,14 9-504,-4 6-692,10 3-704,4 12-501,-4 6-2435,3 18-3517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 11337,'10'-12'4384,"10"9"633,17 0-3909,0-3-352,-1-3-620,11-3-540,7-3-836,3-3-852,3 3-3573,-3 6-4688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7 121 14085,'1'-55'2963,"-9"-11"10951,18 81-12177,-4 1-1728,-1 0 1,0 1-1,-1 0 0,-1 0 1,-1 0-1,1 18 0,3 19-6,43 359-3,-38-266 47,1 11-893,3-51-2969,3-15-1668,-2-32-1173,10 7-6374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44 224 18434,'-15'-1'993,"-13"-1"3523,29 1-4165,1 1 0,0-1 1,0 1-1,0-1 0,-1 0 0,1 0 1,0 0-1,-1 0 0,1 0 1,-1 0-1,3-2 0,7-4 424,18-8-86,2 2 0,0 1 0,0 2 0,1 0 0,45-6 0,171-12-1228,-207 25 778,797-55-1415,-280 29-7094,-376 23 679,-12 5-5155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4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1035 0 13277,'-33'4'831,"21"-3"-186,1 0 0,-1-1 0,1 0 0,-20-2 0,27 1 1389,-19-1 1543,4 1-2241,15 1-214,8 1-233,22 7-682,1 0 1,-1 2-1,-1 1 0,1 1 0,-2 1 0,0 1 1,-1 1-1,0 2 0,-1 0 0,31 31 1,-43-36-296,0 0-1,0 0 1,-1 1 0,0 1 0,-1-1 0,-1 1 0,0 1 0,8 26-1,-12-28 37,0-1-1,-1 1 0,0 0 0,-1 0 0,-1 0 1,0 1-1,-1-1 0,0 0 0,-1 0 0,0 0 1,-8 21-1,-23 44-165,23-57 156,1 0 1,-12 39 0,20-52 61,-1-1 0,1 1 1,0 0-1,1-1 0,-1 1 1,2 0-1,-1 0 0,1-1 1,0 1-1,1 0 0,0-1 0,3 10 1,3 1 5,-4-10-71,-1 0 0,0 1 0,5 17 0,-8-23 48,1-1-1,-1 1 1,0-1-1,0 1 0,0-1 1,0 1-1,-1 0 1,1-1-1,-1 1 1,1-1-1,-1 1 1,0-1-1,0 1 0,0-1 1,0 0-1,0 0 1,-1 1-1,1-1 1,-3 2-1,-4 4-34,-1 0-1,0-1 1,0 0-1,-1 0 1,1-1-1,-2 0 1,1-1 0,0 0-1,-23 6 1,-13 2-227,-50 7 0,78-16 208,-394 68-2741,136-31-2512,148-20-104,19 5-3012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1717 158 9457,'-135'-83'4977,"119"74"-4644,0-1 0,0 2-1,0 0 1,-1 1 0,-1 0 0,1 2 0,-1 0 0,0 1-1,-26-3 1,7 4-104,0 2 1,1 1-1,-69 10 0,-12 17-205,113-25 3,0-1 0,0 1 1,0 0-1,0 0 0,1 0 0,-1 0 1,1 1-1,0-1 0,0 1 0,0 0 0,0 0 1,0 0-1,0 0 0,1 1 0,0-1 1,-1 1-1,-2 6 0,-4 9 243,0 1-1,-6 20 1,14-36-225,-275 725 3009,129-400-2540,-242 599 169,278-554-196,98-312-314,2 1 0,4 0 1,2 0-1,4 72 0,2-113-151,1 0 0,1-1 1,1 1-1,1-1 0,1 0 0,1 0 1,1 0-1,0-1 0,2 0 0,0-1 0,1 0 1,1-1-1,1 0 0,0-1 0,1 0 0,1-1 1,1-1-1,0 0 0,1-1 0,0-1 1,1-1-1,1 0 0,0-1 0,29 11 0,28 6-434,1-4 0,1-3 0,153 20 0,245-6-4590,-437-33 4308,193 2-7522,-127-7 554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28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5064,'0'0'14453,"4"12"-14179,1 0-118,-4-9 1004,-2 0-1121,1 1 0,-1-1 1,0 1 0,0-1-1,0 1 1,0-1-1,-3 6 959,5-7-1014,2 0 13,8 19-11,-10-19 105,11-11 884,-5 5-2810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7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189 166 9761,'-10'-6'587,"5"3"-145,0 0 0,0 0 0,1-1 0,-1 1 1,1-1-1,0 0 0,0 0 0,-5-8 0,-8-6 2428,0 0 0,0 1 0,-38-27-1,37 26 455,14 14-605,7 24-1801,5 31-918,-2 0 0,-3 0 0,-1 1 0,-3-1 0,-8 54 0,3-51 0,-1 7 0,2 1 0,7 116 0,-1-162 0,1 1 0,1-1 0,0 0 0,1 0 0,1 0 0,1 0 0,0-1 0,1 0 0,0 0 0,1 0 0,1-1 0,1-1 0,0 1 0,0-2 0,22 21 0,-24-26 0,1 0 0,0-1 0,0-1 0,0 1 0,0-2 0,1 1 0,0-1 0,0-1 0,0 0 0,0 0 0,21 2 0,-16-4 0,1 0 0,0-2 0,0 0 0,0 0 0,-1-2 0,1 0 0,20-6 0,-7-2 0,0-1 0,0-1 0,-1-1 0,-1-2 0,0-1 0,-1-1 0,35-32 0,-15 8 0,-2-3 0,70-94 0,-78 95 0,-23 28 0,-1 1 0,16-28 0,-69 98 0,-1 22 0,3 2 0,3 2 0,4 1 0,-32 123 0,31-12-1706,20-107-1225,3 8-2176,12-31-1758,10 7-6309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1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1 11553,'-54'97'7069,"41"-73"-6018,-9 17 867,2 0 0,-16 49 0,15-22-855,3 1 1,-11 75-1,-2 143 160,28-217-1759,3 1 1,3-1-1,15 86 0,15 25-3748,8-4-5903,-27-120-55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7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1 15577,'-15'19'1008,"8"-10"-99,-1 1 0,2-1 0,-1 2 0,1-1 0,-9 22 0,-2 13 2978,-35 90 2126,-20 71-5185,-11 13-857,55-149-347,-21 32-3121,10-23-1518,30-60 494,-12 42-1,9-3-7301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128 251 16662,'-107'-27'3608,"96"14"-292,1 1 2129,17-12-3433,0 3-388,26 9-1524,31-12-100,10 15 0,16-3 0,24 0 0,20 3 0,17-3-2376,9 0-873,8-6-1251,13 0-2177,23 2-6304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7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15 15133,'-64'-15'13932,"65"18"-12066,2 7-1711,0 1 1,-1 0 0,-1-1-1,1 1 1,-2 0-1,0 0 1,0 0-1,-1 0 1,0 0 0,-6 21-1,1 11-30,4-28-125,-4 41 0,-3 1 0,-22 78 0,-35 103-2985,30-78-9667,22-81-1494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8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 13669,'4'35'2192,"-2"-21"-951,0 0-1,-1 0 1,-2 22-1,-6 89 4231,14 61-2186,-4-146-2885,2-1 0,1 0 0,2 0 1,26 72-1,-32-106-381,0 0 1,0 0 0,1 0 0,-1 0-1,1-1 1,0 1 0,1-1 0,-1 0-1,1 0 1,0 0 0,0 0 0,0 0-1,0-1 1,1 0 0,-1 0 0,1 0-1,0-1 1,0 1 0,0-1 0,0 0 0,0-1-1,0 1 1,1-1 0,10 1 0,-2-1-35,1-1 1,-1 0-1,1-1 1,-1-1 0,0 0-1,1-1 1,-1-1-1,0 0 1,-1-1 0,27-12-1,3-7-452,78-58-1,-92 59 233,2 2 0,0 0 1,2 2-1,57-24 0,-82 40 205,0 1-1,1 0 1,-1 0-1,1 0 1,-1 1-1,1 1 1,0-1 0,-1 1-1,1 1 1,0 0-1,-1 0 1,1 0-1,-1 1 1,13 5 0,-9-2 9,0 2 0,0-1 0,0 1 0,-1 1 0,0 0 0,-1 0 0,0 1 0,15 17 0,165 194 609,-188-218-552,0 1 0,-1-1 0,1 0 1,1 0-1,-1 0 0,0 0 0,0 0 0,1-1 0,-1 1 1,1-1-1,-1 1 0,1-1 0,0 0 0,-1 0 1,1 0-1,0 0 0,0-1 0,0 1 0,0-1 1,0 0-1,-1 0 0,1 0 0,0 0 0,0 0 1,5-1-1,-4-1-10,-1 0 0,1 1 0,0-1 1,-1-1-1,0 1 0,1 0 0,-1-1 0,0 0 0,0 0 1,0 0-1,-1 0 0,1 0 0,-1 0 0,0-1 0,0 1 1,0-1-1,3-6 0,0-3 21,-1-1 1,-1 1-1,0-1 0,0 0 1,-1 0-1,-1-24 0,-1 6 32,-8-58 0,-2 39-66,-2 0 1,-2 1-1,-3 0 1,-1 1-1,-48-88 1,52 113-135,0 1-1,-2 1 1,-1 1-1,-29-30 1,39 44-180,0 0-1,-1 0 1,0 1 0,0 0 0,0 1 0,-1-1-1,1 2 1,-1-1 0,-1 1 0,1 1 0,-1-1-1,1 2 1,-1-1 0,0 1 0,-12-1-1,17 3-144,0 1 0,0-1-1,-1 1 1,1 0 0,0 0-1,0 0 1,0 1 0,0 0-1,0 0 1,-7 4 0,9-4-241,0 0 0,0 0 1,1 1-1,-1-1 0,0 1 1,1-1-1,0 1 0,0 0 1,0 0-1,-2 3 0,-9 29-10170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8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14749,'2'-2'2861,"5"-4"-1999,1 1-1,0 0 1,0 1-1,0-1 1,0 2 0,1-1-1,-1 1 1,1 0-1,14-2 1,90-10 1357,-104 15-1944,325-11 1977,-109 16-3742,50 1-7869,-242-5 2865,-11 4-4151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8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1 15481,'-30'3'3149,"0"0"-245,3 9 108,-10 15-272,14 3-291,-31 54 583,24-32-3032,-3 5 0,-1 6 0,-3 1 0,-3 2 0,-3 0 0,-1 3-980,4 13-2040,-4 11-5425,11 1-8893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9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195 205 11393,'-7'-16'653,"1"3"822,0 1-1,1-1 1,1 0-1,0-1 1,-2-16-1,6 27-1260,-1 0-1,1 0 1,0 0-1,0 0 1,1 0-1,-1 0 1,1 0-1,-1 0 0,1 0 1,0 0-1,0 1 1,0-1-1,0 0 1,1 0-1,-1 1 1,1-1-1,0 1 1,-1-1-1,1 1 0,0 0 1,1 0-1,-1 0 1,0 0-1,0 0 1,1 0-1,-1 1 1,1-1-1,0 1 1,-1 0-1,4-2 1,3 0-71,0 0 1,0 0 0,0 0-1,0 1 1,1 1 0,-1 0-1,1 0 1,-1 0 0,1 1-1,-1 1 1,0 0 0,1 0-1,9 3 1,-12-2-105,0 0 1,-1 1-1,1 0 0,-1 0 1,1 1-1,-1-1 0,0 1 1,0 1-1,-1-1 0,1 1 0,-1 0 1,0 0-1,0 0 0,-1 1 1,1 0-1,-1 0 0,-1 0 0,6 10 1,-5-5-11,0-1-1,-1 1 1,0 0 0,0 0 0,-1 1 0,1 16-1,-5 69 71,0-75-101,2-1-1,0 1 0,1 0 0,1-1 1,5 25-1,4-16-23,0-1 0,2 0 1,2-1-1,0 0 0,2-2 1,34 43-1,-51-69 26,6 8-12,0 1 0,0-1 0,9 20 1,-14-25 11,0-1 0,0 1 0,0 0 0,0 0 0,-1 0 1,1-1-1,-1 1 0,0 0 0,0 0 0,0 0 1,0 0-1,0 0 0,-1 0 0,1 0 0,-1-1 1,0 1-1,0 0 0,0 0 0,-2 4 0,-2 0 9,-1 0-1,1-1 0,-1 0 0,-1 0 0,1 0 1,-1 0-1,0-1 0,0-1 0,0 1 0,0-1 1,-1 0-1,0-1 0,-14 5 0,-16 4 37,-66 11 0,88-20-48,-101 17 4,-39 9-576,55-7-4889,97-21 2954,30 2-5713,-24-2 7147,44 2-8624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4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0 12037,'-8'3'571,"0"0"1,1 0-1,-1 1 0,1 0 0,0 0 0,0 0 1,1 1-1,-1 0 0,1 1 0,0-1 0,1 1 1,-1 0-1,1 1 0,0-1 0,-7 15 0,-5 9 1259,1 1 0,-16 47 0,4-5-55,3 2 0,-22 114 0,42-163-1704,2 1-1,0 0 1,2 0-1,1 1 1,1-1-1,1 0 1,2 0-1,0-1 1,2 1-1,17 48 1,-16-61-71,0 0 0,0-1 0,1 0 0,1 0 0,0-1 0,1 0 0,0 0 0,1-1 0,0-1 0,0 0 0,1 0 0,1-1 0,18 10 0,-28-17 0,1 0 0,-1-1 0,1 1 0,0-1 0,-1 0 0,1 0 0,0 0 0,0-1 0,0 1 0,-1-1 0,1 0 0,0 0 0,0 0 0,0 0 0,0-1 0,-1 1 0,1-1 0,0 0 0,0 0 0,-1-1 0,5-1 0,-6 1 0,0 1 0,0-1 0,-1 1 0,1-1 0,0 0 0,-1 0 0,1 0 0,-1 0 0,0 0 0,0 0 0,0 0 0,0 0 0,0 0 0,0 0 0,0-1 0,-1 1 0,1 0 0,-1-1 0,0 1 0,0 0 0,0-1 0,0 1 0,0 0 0,0-1 0,0 1 0,-1 0 0,1-1 0,-1 1 0,0 0 0,0 0 0,0 0 0,-1-4 0,-2 0 6,0 0 1,0-1-1,0 1 0,-1 0 0,0 1 1,0-1-1,0 1 0,-1 0 1,0 1-1,0-1 0,0 1 0,-10-5 1,3 2-177,-1 0 1,1 2-1,-1 0 1,0 0-1,-23-4 1,-34 1-4608,33 10 4,5 9-3994,13-1-1764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0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1260 70 6785,'-13'-34'11095,"15"32"-10081,4-4-588,-3 4-339,-1 0 1,0 0-1,1 0 0,-1 0 0,1 0 0,0 0 1,0 0-1,0 1 0,0-1 0,0 1 0,0 0 1,0 0-1,0 0 0,0 1 0,0-1 0,1 1 1,3-1-1,62-1 419,1 2 1,80 11-1,138 38-62,-286-48-441,29 5 43,0 2 0,42 16 0,-65-21-20,0 1 0,-1 0 0,1 0 0,-1 0 0,0 1 0,0 0 0,-1 1 0,0-1-1,0 1 1,0 1 0,0-1 0,-1 1 0,0 0 0,5 8 0,-4 1 108,0-1 1,0 2 0,-1-1-1,-1 0 1,-1 1 0,0 0-1,-2 0 1,0-1 0,0 1-1,-4 25 1,-2 7 296,-3 0 1,-20 64-1,-92 245 965,-24-6-756,115-283-587,-2 3 30,-219 543 353,-109 246-197,334-808-198,-3-2 1,-2-2-1,-2 0 1,-2-2 0,-2-2-1,-2-1 1,-53 47-1,64-68-21,0 0 0,-2-2 1,-1-1-1,0-1 0,-1-2 0,-1-1 0,-1-2 0,0 0 0,0-3 0,-2-1 0,1-1 1,-68 7-1,-95-6-2109,67-15-3842,86 3-1060,20 6-4613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17 8105,'-1'-1'687,"-1"0"1,1 0 0,0 0-1,-1 0 1,1 0 0,-1 0-1,1 1 1,-1-1 0,1 0-1,-1 1 1,1-1 0,-2 1-1,-17-3 4673,17 3-3433,11-1-532,-1 0-928,33 0-474,-1 1 1,1 3-1,-1 1 0,47 11 1,7 0-1095,55 3-1515,-47-7-456,1 3-3384,-9 3-3475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1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0 379 11285,'10'-16'526,"1"0"0,0 1 0,0 0 0,2 1 0,0 1 0,0 0 0,22-16 0,13-4 897,53-29 0,-39 25-1024,-26 14-200,0 3 0,2 0 0,0 2 0,46-14-1,-80 32-191,0-1 0,0 0 0,-1 1 0,1 0 0,0 0 0,0 0 0,0 0 0,-1 1 0,1-1 0,0 1 0,-1 0 0,1 0 0,0 0 0,-1 1 0,1-1 0,-1 1 0,0 0 0,1 0 0,-1 0 0,0 0 0,0 1 0,4 4 0,-1-1 3,0 1-1,-1 0 1,1 0 0,-1 1-1,-1 0 1,1 0 0,-2 0-1,5 10 1,15 59 19,20 111 1,-19-68 10,15 36-634,59 151 1,-58-174-517,-39-131 1093,-1 0 1,1-1 0,0 1 0,0 0-1,-1 0 1,1 0 0,1-1 0,-1 1-1,0 0 1,0-1 0,0 1 0,1-1-1,-1 0 1,1 1 0,0-1 0,-1 0-1,4 2 1,-4-3 7,1 1 0,-1-1 0,1 0 0,-1 0 0,1 0 0,-1 0 0,1 0 0,-1 0 0,1 0 0,-1-1 0,1 1 0,-1 0 0,1-1 0,-1 1 0,1-1 0,-1 1 0,0-1 0,2-1 0,5-4-15,0 0 0,0-1 0,-1 0 0,0 0 0,9-12 0,-12 14 14,6-8 60,1 1-1,0 1 1,1 0 0,0 0 0,1 1 0,0 1 0,1 0 0,0 1 0,0 0 0,1 1 0,0 1 0,0 0 0,1 1 0,-1 0 0,1 2 0,0 0-1,0 0 1,29 1 0,48 4 137,156 23 0,-14 1-833,-220-26 554,1 0 1,0 0-1,-1-2 1,0 1-1,1-2 1,-1 0 0,0-1-1,28-12 1,-33 11 120,1 0 1,-1-1-1,-1 0 0,1-1 1,-1 0-1,0 0 1,-1-1-1,1 0 1,-2-1-1,1 0 1,-1 0-1,8-14 1,-7 8 466,0-1 1,-1 0 0,7-23 0,-14 36-395,1 1 0,-1 0 0,0-1 0,0 1 0,0-1 0,0 1 0,0 0 0,0-1 0,-1 1 0,0-3 0,0-4 264,-15 13 452,14-2-765,0-1-1,0 1 0,0 0 0,0 0 1,0 0-1,1 1 0,-1-1 0,1 0 0,-1 1 1,1-1-1,0 1 0,0-1 0,0 1 1,0-1-1,0 1 0,0 5 0,0-1 13,0 0-1,0 0 0,1 0 0,0 0 0,2 11 0,-1-12-47,0 1 1,1-1-1,0 0 0,1 0 1,-1 0-1,1 0 0,0 0 0,0-1 1,1 1-1,0-1 0,0 0 0,8 9 1,-4-7-100,1 0 0,0-1-1,0 0 1,0 0 0,1-1 0,0 0 0,11 4 0,3-1-454,0-1 0,0-1 0,1-1 0,-1-2 0,1 0 0,27-1 0,111-17-6149,-148 14 5645,81-11-7033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2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85 13197,'-107'3'2148,"67"-3"13,3 3 79,17 0-240,0-3 3056,46-6-4535,38 3-826,20-3-571,16-3-776,11-9-972,19-3 320,25 9-3513,12-6-4944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2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 15161,'21'10'1537,"-21"-10"-1499,0 0 1,0 0-1,1 0 0,-1 0 1,0 0-1,0 0 1,0 0-1,0 0 1,0 0-1,0 0 0,1 0 1,-1 0-1,0 0 1,0 0-1,0 0 0,0 1 1,0-1-1,0 0 1,0 0-1,1 0 0,-1 0 1,0 0-1,0 0 1,0 0-1,0 1 0,0-1 1,0 0-1,0 0 1,0 0-1,0 0 1,0 0-1,0 1 0,0-1 1,0 0-1,0 0 1,0 0-1,0 0 0,0 0 1,0 1-1,0-1 1,0 0-1,0 0 0,0 0 1,0 0-1,0 0 1,0 1-1,0-1 0,0 0 1,-1 0-1,-31 3 3897,28-3-1891,1 2-98,-2 1-1600,0 1 0,0 1-1,1-1 1,-1 0 0,1 1-1,0 0 1,1 0 0,-1 0 0,1 1-1,0-1 1,0 1 0,1 0-1,0 0 1,-2 6 0,-9 26 232,-14 61 1,8 40-3024,5-31-2346,2-37-2172,9-55 4549,-7 51-10875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3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0 9369,'5'11'913,"0"1"-1,-1-1 1,0 1 0,-1 0-1,-1 0 1,0 0 0,0 0-1,-1 1 1,-1-1 0,-1 18-1,-2-1 492,-2 0-1,-1 0 0,-19 54 1,1-4-3,17-56-1106,2 0 0,0 1-1,1-1 1,2 1 0,0 27 0,2-45-279,0 0 0,1 0 0,0 0 0,0 0 0,0 0 0,1-1 0,-1 1 0,1-1 0,1 1 0,-1-1 0,1 1 0,0-1 0,0 0 1,1-1-1,-1 1 0,1 0 0,0-1 0,1 0 0,-1 0 0,0 0 0,1 0 0,0-1 0,0 0 0,0 0 0,1 0 0,7 2 0,3 1-227,1-1 0,0-1-1,0-1 1,0 0-1,0-1 1,0-1 0,0-1-1,0 0 1,0-1 0,1-1-1,-1-1 1,-1 0 0,1-1-1,0-1 1,27-12-1,-4-2-3,-2-2 0,0-1-1,-1-2 1,-1-2-1,34-32 1,-54 44 1130,-1 0 0,22-27 0,-34 38 983,-6 7-933,-73 114 1802,59-87-2526,-5 7-919,2 0-1,-29 80 1,23-39-2980,12-37-319,1-2-4001,8-17-3957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3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28 162 13945,'2'56'2095,"0"-41"-1263,-1-1 1,0 0-1,-2 1 0,1-1 1,-2 0-1,0 0 0,-6 22 1,3-17-404,0-1 0,1 1 0,1 0 0,1 0 0,1 0 0,0 0 0,1 0 0,1 0 1,1 0-1,1 0 0,1-1 0,0 1 0,11 26 0,-12-35-368,2 0 1,-1-1-1,1 1 0,0-1 0,1 0 1,0-1-1,1 1 0,-1-1 1,2 0-1,-1-1 0,1 0 1,0 0-1,0-1 0,1 0 0,16 9 1,-19-13-55,-1-1 1,1 0-1,0 0 1,-1 0-1,1-1 0,0 0 1,-1 0-1,1 0 1,0-1-1,-1 0 1,1 0-1,-1 0 1,1 0-1,-1-1 0,1 0 1,-1 0-1,0-1 1,0 0-1,0 0 1,0 0-1,-1 0 1,8-7-1,-1-1-4,0 0 0,-1-1-1,-1 0 1,0-1 0,0 0 0,-2 0 0,1-1-1,-2 0 1,0 0 0,0-1 0,5-26 0,-3 5 3,-1 0 0,-2-1 0,0-67 0,-6 72-66,-1 0-1,-2 0 1,-2 0-1,-1 0 1,-1 1-1,-23-58 1,29 84-129,-1 0 0,1 1 0,-1-1 0,0 0 1,0 1-1,0 0 0,0 0 0,-1 0 0,0 0 0,-8-6 0,7 7-326,0 0 0,0 0 0,-1 1 0,1 0 0,-1 0-1,1 0 1,-1 0 0,0 1 0,0 0 0,0 1-1,0-1 1,0 1 0,1 0 0,-1 0 0,-8 2-1,3 0-1053,-1 0-1,1 1 0,-15 5 0,-18 17-8339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3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84 242 21154,'-31'4'1266,"2"0"508,5 0 2975,158-20-774,73 10-4434,-126 5 767,1864-82-158,-778 24-2137,-1153 58 1882,666-50-5884,-666 49 4836,1 0 1,-1-1 0,1-1 0,26-10 0,-60 3-14939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4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28 14809,'-13'-27'11128,"17"28"-9795,20 5-606,1 1 1,-1 1-1,-1 1 1,27 14-1,-41-17-735,0-1 0,-1 2 0,1-1 1,-1 1-1,-1 0 0,1 1 0,-1-1 0,0 2 0,-1-1 0,0 1 1,0 0-1,8 18 0,1 11-345,-3 1 0,-1 1 0,-2 0 0,7 66 0,-15-96 333,8 36-270,-5-33 258,-1 0 1,-1 1 0,-1-1 0,1 21-1,-3-29 34,1-1-1,-1 0 1,1 0-1,-1 0 1,-1 0-1,1 0 1,0 0-1,-1 0 1,0 0 0,0-1-1,0 1 1,-1-1-1,1 1 1,-1-1-1,1 0 1,-1 0-1,0 0 1,-1 0-1,-3 2 1,-9 6 2,0-1 1,-1-2-1,0 1 1,0-2-1,-23 7 1,-100 22-57,63-18-255,-91 19-2122,78-18-1379,4 2-4892,64-14-1651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5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75 12641,'0'-18'134,"-5"-38"16077,5 55-16090,-8 35 1421,-33 318 576,40-327-2118,0-1 0,2 1 0,1-1 0,1 1 0,1-1 0,8 28 0,-8-39 0,0-1 0,1 1 0,1-1 0,0 0 0,1-1 0,0 0 0,0 0 0,1 0 0,1-1 0,0 0 0,0-1 0,1 0 0,12 8 0,-2-4 0,0-1 0,1-1 0,0-1 0,1-1 0,0-1 0,1-1 0,0-1 0,0-1 0,0-1 0,1-1 0,-1-1 0,29-1 0,11-3 0,0-3 0,0-2 0,81-22 0,-86 14 0,-1-2 0,0-4 0,69-34 0,146-101 0,-242 128 0,-24 19 0,-17 15 0,-37 33 3,1 1 0,3 2 1,1 3-1,2 1 0,2 1 0,3 3 1,-37 64-1,41-56-4240,-41 105 1,54-106-3703,7 0-5458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5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1 15357,'-11'16'1149,"0"0"-1,-2 0 1,0-1-1,-20 18 0,19-16-230,1 0 0,1 1-1,0 1 1,2 0 0,0 0 0,1 1-1,-6 21 1,-1-2 85,-11 27-338,3 2-1,2 0 1,4 1-1,-15 111 1,30-158-665,2 0 0,1 0 0,0 0 0,2 0 0,0 0 0,2 0 0,0-1 0,2 1 0,9 25 0,-10-36 0,0 1 0,1-1 0,0 0 0,0 0 0,2 0 0,-1-1 0,1 0 0,1-1 0,-1 0 0,2 0 0,-1-1 0,1 0 0,1 0 0,-1-1 0,1-1 0,23 11 0,-30-16 0,0 1 0,1-1 0,-1 0 0,0 0 0,0 0 0,1 0 0,-1-1 0,0 0 0,1 0 0,-1 0 0,1 0 0,-1-1 0,0 1 0,0-1 0,1 0 0,-1-1 0,0 1 0,0-1 0,0 0 0,0 0 0,0 0 0,-1 0 0,1-1 0,-1 1 0,1-1 0,-1 0 0,3-3 0,-2 1 0,0 0 0,-1 0 0,1 0 0,-1-1 0,0 1 0,-1-1 0,1 0 0,-1 1 0,0-1 0,-1 0 0,1 0 0,-1 0 0,0-1 0,-1 1 0,0 0 0,0 0 0,0 0 0,-2-9 0,0 4 6,-1 0 0,0 0 0,-1 0 0,0 1 0,0 0 0,-1 0 0,-1 0 0,0 1 0,0-1 0,-1 1 0,-12-12 0,9 10-105,-2 1 0,1 0 0,-2 1-1,1 0 1,-1 1 0,0 1 0,-1 0 0,-18-7 0,1 7-5391,2 11-5222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6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28 15833,'-40'0'11746,"46"-15"-15719,4 3 569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6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519 19 9033,'15'-6'2011,"-14"1"1481,-24-2 50,20 7-3307,1 0 1,-1 0-1,0 0 0,1 0 1,-1 0-1,1 1 1,-1-1-1,0 1 1,1 0-1,-1-1 1,1 1-1,0 1 1,-1-1-1,1 0 1,-3 3-1,-31 27 1579,-4 13-438,2 1 0,2 2 0,-41 71 0,26-27-235,-42 108 0,73-152-932,2 1 0,2 1-1,2 1 1,-11 74 0,23-105-192,0 0 1,1 1-1,1-1 1,1 0-1,1 0 0,0 0 1,1 0-1,2 0 0,0 0 1,0-1-1,2 0 1,0 0-1,1-1 0,1 0 1,12 18-1,-14-27-17,0 0 0,0 0 0,1-1 0,0 0 0,0-1 0,1 1 0,0-2 0,0 1 0,12 4 0,-17-8 0,4 2 0,0 0 0,1-1 0,0 0 1,0 0-1,0-1 0,0 0 0,0-1 0,0 0 0,1 0 1,-1-1-1,0 0 0,1-1 0,-1 0 0,14-3 0,-16 2-1,-1 0-1,0 0 1,0 0 0,0-1-1,0 0 1,0 0-1,0 0 1,-1-1-1,0 0 1,1 0-1,-2 0 1,1-1-1,0 0 1,-1 0 0,0 0-1,0 0 1,0-1-1,-1 1 1,5-12-1,-6 9-4,0 1 0,-1-1 0,0-1 0,0 1 0,-1 0 0,0 0-1,-1 0 1,1 0 0,-2 0 0,1 0 0,-1 0 0,0 0 0,-1 1 0,0-1-1,-7-13 1,4 10-143,-2 1 0,1 0-1,-2 1 1,1-1 0,-1 1-1,-1 1 1,1 0 0,-1 0-1,-1 1 1,0 0 0,0 1-1,0 0 1,0 1 0,-1 0-1,-17-4 1,5 1-1648,0 2 0,-38-5 0,35 9-3665,-48 0-1,56 5-5490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13481,'4'5'536,"0"0"0,-1 0 0,0 1 0,0-1 0,0 1 0,-1 0 0,0 0-1,0 0 1,0 1 0,1 9 0,-3-4 179,0 1-1,0-1 1,-1 1-1,-5 19 1,-4 49 1049,4-1 1,4 113 0,3-105-1209,7 156-456,0 62-4957,-9-278 3948,0-10-449,0-1 0,2 1 0,0-1 0,3 19 0,0-16-704,-4-16-293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3:57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898 9 12685,'-30'-9'7456,"24"11"-5943,-6 4-1071,-1 0 1,1 1-1,0 0 0,0 1 1,1 0-1,0 1 0,1 0 1,0 1-1,0 0 0,-10 14 1,-14 23 568,-34 59 1,48-74-710,-61 106 657,-102 237 1,167-333-885,1 0 0,-10 46 1,21-65-51,0 0-1,1 0 1,1 1 0,1-1 0,4 39 0,-2-53-23,1-1 1,0 1-1,0-1 0,1 0 1,0 0-1,1 0 0,-1-1 1,2 1-1,-1-1 0,1 0 1,0 0-1,0 0 0,8 6 1,-11-10-1,1 0 1,1 0-1,-1-1 0,0 0 1,1 1-1,-1-1 1,1 0-1,-1-1 1,1 1-1,0-1 1,0 1-1,0-1 1,0 0-1,0-1 1,0 1-1,0-1 1,0 1-1,0-1 0,0-1 1,0 1-1,0 0 1,0-1-1,0 0 1,0 0-1,0 0 1,0-1-1,0 1 1,0-1-1,5-3 1,-4 2-3,0 0 0,-1 0 0,1 0 0,-1-1 0,0 1 1,0-1-1,0 0 0,0 0 0,-1-1 0,1 1 0,-1-1 1,-1 0-1,1 0 0,0 0 0,-1 0 0,2-7 1,-2 5-4,-1 0 0,0 0 1,-1 0-1,1 0 0,-2 0 1,1 0-1,-1-1 0,0 1 1,0 0-1,-1 0 0,-3-9 1,-1-1 1,-2 1 1,0 1-1,0-1 0,-2 1 1,1 1-1,-2 0 1,0 0-1,-1 1 0,-24-21 1,-79-54-1551,95 74 216,0 2 1,-1 0 0,-44-16-1,59 26 779,0 0 0,0 1-1,-1 0 1,1 0 0,-1 0 0,1 1-1,-8 0 1,-26 6-5285,-10 5-5206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06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70 380 10621,'-11'-18'1387,"1"0"1,1 0-1,0-1 0,1 0 1,-7-30-1,13 41-758,0 0 0,1 0 0,0-1-1,0 1 1,1 0 0,0-1 0,2-11 0,-1 17-495,-1-1 0,1 0 0,1 1 0,-1-1 0,0 0 0,1 1 0,0 0 0,0-1 0,0 1 0,0 0 0,0 0 0,1 0 0,-1 0 0,1 0 0,0 1 0,5-4 0,10-5 190,0 1 0,1 0 0,0 2 0,0 0 0,1 1 0,26-5 0,10 1 187,63-5-1,44 7-453,319 23 0,-198 11-3838,-95-7-1507,-88-5-1384,-6 10-4260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06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54 14085,'-13'-6'9445,"47"-6"-7913,19-3-332,7 12-272,21 3-263,16 0-713,17 3-869,10-6-751,3-9-1100,24 6-40,13 21-3033,3-3-4980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0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52 588 9821,'-2'-35'825,"0"12"372,-1-1-1,-9-34 1,3-14 2863,9 55-2782,-2 1-1,0-1 1,-9-31 0,9 42-791,1-1-1,-1 1 1,1-1 0,0 0 0,0 0 0,1 0-1,0 0 1,0 0 0,2-10 0,0-17 3042,14 47-2585,-11-6-943,0 0 0,0 1 1,-1-1-1,0 1 1,0 0-1,-1 1 0,0-1 1,0 0-1,-1 1 0,0 0 1,-1 0-1,1 8 1,4 18-1,14 76-1,7 121 0,-11 116 0,1 8 0,-7-246 0,30 131 0,-39-237 0,3 19 0,1-1 0,2 0 0,0 0 0,17 35 0,-21-52 0,-1-1 0,1 1 0,0-1 0,0 0 0,1 0 0,-1 0 0,1 0 0,0-1 0,0 1 0,0-1 0,0 0 0,0 0 0,1-1 0,-1 1 0,1-1 0,0 0 0,0 0 0,0-1 0,0 1 0,0-1 0,0 0 0,0 0 0,0-1 0,0 0 0,1 0 0,7 0 0,1-3 0,-1 0 0,1 0 0,0-1 0,-1-1 0,0 0 0,0-1 0,-1 0 0,1-1 0,-1-1 0,17-13 0,12-13 0,52-56 0,-67 64 0,322-379 0,-157 171 0,309-314-3899,-474 520 3451,251-246-4970,-86 102-1726,-180 163 5456,0 0-1,19-12 0,21 0-6119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0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895 1 10661,'-22'0'2829,"0"1"-1,-38 8 1,32-3-1662,1 3 1,0 0-1,-37 18 1,1 5-272,2 2 0,1 3 0,-95 77 0,90-58-489,3 2 0,-93 112 1,152-167-388,0 1 0,1-1-1,0 0 1,0 1 0,0-1 0,0 1 0,1 0 0,-1-1 0,1 1 0,0 0 0,-1 8 0,2-11-14,0 0 0,0 0 0,0 0-1,0 1 1,1-1 0,-1 0 0,0 0 0,1 0-1,-1 0 1,1 0 0,-1 0 0,1 0 0,-1 0 0,1 0-1,0 0 1,0 0 0,-1 0 0,1-1 0,0 1-1,0 0 1,0 0 0,0-1 0,0 1 0,0-1-1,0 1 1,0-1 0,0 1 0,0-1 0,0 1 0,0-1-1,0 0 1,0 0 0,1 0 0,-1 0 0,0 1-1,0-1 1,0-1 0,0 1 0,3 0 0,10-2 105,1 0 1,-1-1-1,0-1 1,0 0-1,0 0 1,0-2 0,-1 0-1,15-8 1,-14 6-74,0 1 1,0 0-1,1 2 1,0 0 0,0 0-1,1 1 1,-1 1 0,22-2-1,-27 6-416,1-1 1,-1 2-1,0-1 0,1 2 0,-1-1 0,0 1 1,0 1-1,-1 0 0,1 0 0,11 8 0,16 16-4451,-7 8-3998,-8 3-823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0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94 10873,'0'0'6262,"1"3"-4720,19 126 2718,-15-85-3570,-3 0-1,-4 67 0,-1-56-134,-3-2 0,-2 1 0,-29 97 0,33-139-268,-2-1 0,-12 21 1,5-10 762,12-20 194,2-5-786,13-32-332,2 2 0,1 0 1,2 1-1,40-55 0,-38 58-347,42-56-2491,125-130 0,4 36-7993,-85 93-1431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1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325 845 16013,'0'0'4821,"-3"2"-2752,0-1-1844,0 1-1,1 0 0,-1 0 1,1 0-1,-1 0 0,1 0 0,0 1 1,0-1-1,0 1 0,0-1 0,0 1 1,1 0-1,-1 0 0,1-1 1,0 1-1,-1 0 0,1 0 0,1 1 1,-1-1-1,0 5 0,-3 16 188,-54 266 2517,40-218-2911,-55 138-1,54-164-428,-39 63 0,57-107 394,0-1 1,0 1-1,0 0 1,-1 0-1,1 0 1,-1-1-1,0 1 1,1-1-1,-1 1 1,0-1-1,-3 2 1,4-2 11,1-1 1,-1 0-1,1 0 1,-1 0-1,1 0 1,-1 0-1,0 0 1,1 0 0,-1 0-1,1 0 1,-1 0-1,0 0 1,1 0-1,-1 0 1,1 0-1,-1-1 1,1 1-1,-1 0 1,1 0-1,-1-1 1,1 1-1,-1 0 1,1-1 0,-1 1-1,1 0 1,-1-1-1,0 0 1,-1-2-6,0-1 1,0 1-1,0-1 1,1 1 0,-1-1-1,1 0 1,0 0-1,0 0 1,0 0-1,0-5 1,0-10-5,1 0 1,1 0-1,0 0 1,2 0-1,9-35 1,-5 18-1,14-51-40,3 1 1,4 2-1,4 0 1,3 2 0,89-149-1,-59 130-196,5 3 0,4 2 0,162-159 0,-190 212 96,66-49 0,-90 77 109,0 0-1,0 2 1,1 1 0,1 0 0,45-14 0,-61 24 32,0 0 0,0 0 0,1 1 0,-1 0 0,0 0 0,1 1 1,-1 0-1,1 0 0,-1 1 0,13 3 0,-16-2 10,-1-1 0,0 1-1,0 0 1,0 0 0,0 0 0,0 0-1,-1 1 1,1-1 0,-1 1 0,1 0-1,-1 0 1,0 1 0,0-1-1,0 0 1,-1 1 0,1 0 0,-1 0-1,0 0 1,0 0 0,3 8 0,-1 2-3,-1 0 1,-1 1-1,0-1 1,-1 0-1,0 1 1,-1-1-1,-1 1 1,0-1-1,-1 1 1,-1-1-1,-6 22 1,-5 7-177,-2-1 0,-28 57-1,-17 9-449,-4-2 0,-102 124 0,38-55-18,128-174 647,-12 16-77,1 1 1,1 0-1,0 1 0,-15 39 1,24-53 66,0 0 1,1 0 0,0 0 0,0 1 0,1-1-1,-1 0 1,1 1 0,1-1 0,-1 0-1,0 1 1,1-1 0,0 0 0,1 0 0,-1 0-1,1 1 1,0-2 0,0 1 0,0 0 0,1 0-1,0-1 1,0 1 0,0-1 0,0 0 0,8 8 0,3 0-223,0-1 1,0 0 0,1 0 0,1-1-1,0-1 1,0-1 0,1-1 0,22 8-1,21 3-2831,64 11 0,-116-27 2663,59 10-5930,-35-6 624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0 987 10861,'13'-4'1615,"-1"0"-1,1 0 1,14-1 0,39-1 1374,27-5-1531,85-34-529,-151 36-853,-1-1-1,0-2 1,-1 0 0,36-24-1,-52 29-45,0-1 0,0 0 0,11-14 1,4-2 15,-22 22 83,-4 2-101,0 1-1,0-1 0,1 1 1,-1-1-1,0 1 1,0 0-1,1 0 1,-1 0-1,1 0 1,-1 0-1,1 0 1,-1 0-1,1 1 0,-1-1 1,1 0-1,0 1 1,0-1-1,0 1 1,0-1-1,0 1 1,-1 2-1,-15 36 157,15-33-152,-1 1 1,1 0 0,1-1 0,0 1 0,0 0-1,0 0 1,1 0 0,0 0 0,1 0 0,0-1-1,0 1 1,0 0 0,1 0 0,5 11 0,-3-10-11,0-1 0,1 1 0,0-1-1,1 0 1,0-1 0,0 1 0,0-1 0,1 0 0,0-1 0,14 10 0,-3-4-43,1-1 0,0-1-1,1-1 1,0-1 0,1 0-1,-1-2 1,1 0 0,1-1 0,40 3-1,-34-5-35,0-2 0,0-2-1,0 0 1,0-2 0,30-6 0,-44 5 43,0 0 1,0 0-1,0-2 1,-1 0 0,1 0-1,-1-1 1,-1-1 0,0 0-1,0-1 1,0 0 0,14-16-1,-16 14 10,0 0 0,-1-1 0,-1 0 0,0 0 0,0-1 0,5-14 0,-12 25 5,0-1 0,0 1 0,0-1 0,0 1 0,-1 0-1,1-1 1,-1 1 0,0-1 0,0 1 0,0-1 0,0 1 0,0-1-1,0 1 1,-1-1 0,1 1 0,-1 0 0,0-1 0,1 1 0,-1 0-1,0-1 1,-1 1 0,1 0 0,0 0 0,-1 0 0,1 0 0,-1 0-1,1 0 1,-1 0 0,0 1 0,0-1 0,0 0 0,0 1 0,0 0-1,0-1 1,0 1 0,-1 0 0,1 0 0,0 0 0,-1 1 0,1-1-1,0 0 1,-1 1 0,1 0 0,-1-1 0,1 1 0,-1 0 0,1 0-1,-1 1 1,1-1 0,-1 0 0,-3 2 0,-8 2 10,0 1 0,0 0-1,0 2 1,1-1 0,0 1 0,0 1 0,1 1 0,0 0 0,0 0-1,-13 14 1,6-3-7,0 0 1,2 2-1,0 0 0,-23 41 1,36-55 4,-1 0 1,2 1 0,-1 0-1,1 0 1,0 0 0,-1 12 0,3-19-14,1 0 0,0 0 0,-1 0 0,1 0 0,0 0 0,0 0 0,0 0 0,0 0 0,1 0 0,-1 0 0,1 0 0,-1-1 0,1 1 0,0 0 0,-1 0 0,1 0 0,0 0 0,0-1 0,0 1 0,0 0 0,1-1 0,-1 1 0,0-1 0,1 1 0,-1-1 0,1 0 0,-1 0 0,1 1 0,0-1 0,0 0 0,-1 0 0,1-1 0,0 1 0,3 1 0,-1-2-6,0 0 1,0 0-1,0 0 1,0 0 0,0 0-1,0-1 1,0 0 0,0 0-1,0 0 1,0 0-1,0-1 1,0 0 0,6-3-1,4-3-8,-1-1 0,17-13 0,-10 4 8,-1-2 0,-1 0 0,-1-2-1,-1 0 1,-1 0 0,14-29 0,32-65 5,75-155 21,-35 56 74,-40 83 476,44-108 2114,-105 240-2629,1-1 0,-1 1 0,0-1 1,0 1-1,0-1 0,1 0 0,-1 1 0,0-1 0,1 1 1,-1-1-1,0 1 0,1-1 0,-1 1 0,0 0 1,1-1-1,-1 1 0,1-1 0,-1 1 0,1 0 0,-1 0 1,1-1-1,-1 1 0,1 0 0,0-1 0,4 12 489,-3 25-123,-11 31 115,-22 90-1,13-72-348,-82 328-968,16-46-7297,79-341 5658,0 0 0,2 0 0,1 38-1,10-5-6859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2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74 100 12805,'-47'-63'6273,"34"45"-3749,-1 0 4509,28 33-13650,16 15 112,4-6-6024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2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15085,'74'-39'2741,"-50"36"-389,-4-9-356,3-3-380,11 9-316,23 0-332,-7 6-384,20 6-1000,7 0-556,4 6-1032,2 3-760,-2 6-3313,-1 13-5348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8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10857,'-4'24'8353,"18"-9"-8649,-1-3-1060,11 0-601,23 3-2583,-14 3-3537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2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65 510 7697,'11'-20'119,"2"-5"204,1 1-1,2 0 1,0 1 0,1 1-1,27-27 1,-36 41 68,0 1 102,0-1 0,0 2 1,1-1-1,0 1 0,16-8 1,-24 14-418,0-1-1,0 1 1,1 0 0,-1 0 0,0 1 0,0-1 0,0 0 0,1 0 0,-1 1 0,0-1 0,0 0 0,0 1 0,0-1 0,1 1 0,-1 0 0,2 1 0,1 0 158,-3-2-175,1 1 0,0-1-1,-1 1 1,1 0 0,-1 0 0,1-1 0,-1 1-1,0 0 1,1 0 0,-1 0 0,0 1 0,0-1 0,0 0-1,0 0 1,0 1 0,0-1 0,0 0 0,0 1-1,0-1 1,1 4 0,-2-2 27,1 1 0,-1 0 0,0-1 0,0 1 0,0-1 0,0 1-1,-1-1 1,1 1 0,-3 5 0,0 3 167,-1 0 0,-1-1 0,0 1 1,-1-1-1,0 0 0,-13 17 0,-52 58 880,54-67-914,-26 28 224,18-21-217,1 1-1,1 1 1,2 1-1,-19 32 1,39-59-207,0 0 0,0 0 1,0 0-1,0 0 1,0 1-1,1-1 0,-1 0 1,1 1-1,-1-1 1,1 0-1,0 1 1,0-1-1,0 5 0,1-6-11,-1 0-1,1 0 1,-1 0-1,1 0 0,-1 1 1,1-1-1,-1 0 1,1 0-1,0 0 1,0 0-1,0-1 0,-1 1 1,1 0-1,0 0 1,0 0-1,0-1 0,0 1 1,0 0-1,2 0 1,4 1 4,-1 0 0,1-1 0,0 1 0,0-1 0,0-1 0,0 1 0,9-2 0,28-2-96,0-2 0,0-2 0,0-2 0,44-16 0,-73 21 32,60-18-474,-2-3 0,-1-3 0,129-72 0,-148 69 147,-2-4 0,-1-1 0,-2-2 0,-1-3-1,58-66 1,52-105 131,-96 124 759,-61 88-458,0 0 0,1-1-1,-1 1 1,0-1 0,0 1 0,1-1 0,-1 1-1,0 0 1,0-1 0,1 1 0,-1 0 0,0-1 0,1 1-1,-1 0 1,0-1 0,1 1 0,-1 0 0,1 0-1,-1 0 1,0-1 0,1 1 0,-1 0 0,1 0 0,-1 0-1,1 0 1,-1 0 0,1 0 0,-1 0 0,1 0-1,-1 0 1,1 0 0,-1 0 0,0 0 0,1 0 0,7 16 712,-5 42-511,-2-45 0,0-2-232,0 1 0,1-1 0,1 1 0,0-1 1,0 0-1,1 0 0,1-1 0,0 1 0,0-1 0,1 0 0,0 0 0,1-1 0,0 0 0,0 0 0,1 0 0,10 8 0,-2-3-670,1-2 1,1 0-1,-1 0 0,2-2 0,-1 0 1,2-1-1,34 11 0,-50-18 89,0-1-1,0 0 0,0 0 1,0-1-1,0 1 1,0-1-1,0 0 1,0 0-1,7-1 0,-4 0-444,27-2-5072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2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61 13525,'-30'-18'7973,"47"12"-6193,6-3-352,1 3-292,19 3-548,11 3-856,9 0-532,8-3-808,2-6-876,8 3 180,16 9-3349,7 0-4676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3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871 283 5733,'-1'-2'339,"0"-1"1,0 0 0,0 0 0,0 1 0,1-1-1,-1 0 1,1 0 0,0 0 0,0 0 0,0 1-1,0-1 1,0 0 0,1 0 0,-1 0 0,1 0-1,1-4 1,24-49 3423,-7 16-776,-16 30-2241,0-1 1,0 1-1,-1-1 0,0 0 1,-1 0-1,-1 1 0,1-1 1,-2 0-1,-2-19 0,2 27 160,-12-2 899,11 5-1706,-1 0 0,0 0 0,1 0 0,-1 0 0,1 0 0,-1 1 0,1 0 0,-1-1 0,1 1 0,-1 0 0,1 0 0,0 0 0,-1 0 0,1 1 0,-3 1 0,-33 31 972,19-16-586,-121 110-87,5 5 0,-130 169 0,217-238-398,-77 134 0,108-166 0,2 1 0,1 0 0,2 1 0,1 0 0,2 0 0,-9 62 0,16-81 0,1 0 0,1 0 0,1 0 0,0 0 0,0 0 0,2 0 0,0-1 0,0 1 0,2-1 0,8 21 0,-7-23 0,1 0 0,0-1 0,1 0 0,0 0 0,0-1 0,1 0 0,1 0 0,-1-1 0,2-1 0,-1 1 0,22 12 0,-9-9 0,1 0 0,0-2 0,1 0 0,-1-2 0,2 0 0,-1-2 0,1-1 0,0-1 0,40 1 0,-43-5 0,0 0 0,-1-2 0,1 0 0,-1-2 0,0 0 0,0-2 0,0 0 0,-1-1 0,0-2 0,0 0 0,25-15 0,-37 18 0,0 0 0,-1 0 0,1-1 0,-2 0 0,1-1 0,-1 0 0,8-11 0,-12 15 0,0 0 0,-1-1 0,1 1 0,-1-1 0,0 0 0,-1 1 0,1-1 0,-1 0 0,0 0 0,0 0 0,0 0 0,-1 0 0,1 0 0,-1-1 0,-1 1 0,1 0 0,-2-6 0,-1 1 1,-1-1 0,0 1 0,-1 0 0,0 0 1,0 0-1,-1 1 0,-1-1 0,1 2 0,-2-1 0,1 1 0,-1 0 0,0 0 0,-1 1 0,1 0 1,-20-11-1,8 6-33,-1 1 1,0 1 0,0 1 0,-1 1 0,0 0 0,-37-6-1,-25 3-3093,75 11 1971,1 0-1,-1 0 0,1 0 1,-1 1-1,1 1 0,0-1 1,-15 6-1,10 1-5402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60 12849,'-16'-9'1007,"14"7"-793,-1 1 0,1-1-1,-1 0 1,0 1 0,1 0 0,-1 0 0,0 0 0,0 0-1,0 0 1,1 0 0,-1 1 0,0-1 0,0 1 0,0 0-1,0 0 1,0 0 0,0 0 0,0 0 0,0 1 0,0 0-1,0-1 1,0 1 0,0 0 0,-3 2 0,-7 4 984,1 1 1,0 0-1,0 1 0,1 1 1,0 0-1,-14 15 1,10-7-192,1 0 0,1 1 0,-18 36 1,18-28-844,1 0-1,2 0 1,1 2 0,1-1 0,1 1 0,-5 54 0,11-58-164,1 0 0,1 1 0,1-1 0,1 0 0,1 0 0,2 0 0,0-1 0,2 0 0,12 27 0,-14-36 0,1 0 0,1-1 0,1 0 0,0-1 0,0 1 0,1-2 0,1 0 0,0 0 0,1-1 0,0 0 0,1-1 0,0 0 0,1-1 0,0 0 0,18 7 0,-23-12 0,-1-1 0,0 0 0,1-1 0,0 0 0,0 0 0,-1-1 0,1 0 0,0-1 0,0 0 0,0 0 0,0-1 0,0 0 0,0-1 0,-1 1 0,1-2 0,-1 1 0,17-8 0,-14 4 0,0-1 0,-1 0 0,1 0 0,-2-1 0,1-1 0,-1 1 0,0-1 0,-1-1 0,0 0 0,0 0 0,-1-1 0,6-11 0,-2-1 0,0 0 0,-1-2 0,-2 1 0,0-1 0,-2 0 0,-1 0 0,-1-1 0,-1 0 0,-1 0 0,-1 1 0,-3-34 0,-1 27 0,-2 0 0,-1 0 0,-1 0 0,-2 1 0,-1 0 0,-1 1 0,-2 0 0,-25-44 0,28 58-25,0 2 1,-1-1-1,0 1 0,-1 1 0,-1 0 1,0 1-1,-1 0 0,0 1 0,-20-12 1,27 19-312,-1 1 0,1-1 0,-1 1 0,0 0 0,0 1 0,0 0 0,0 0 0,0 1 0,-13-1 1,15 2-247,0 0 0,0 1 0,0 0 0,0 0 0,0 1 0,0-1 0,0 1 0,0 1 0,1-1 0,-1 1 1,1 0-1,0 0 0,0 0 0,-6 5 0,10-7 208,-1 0 0,1 1-1,0-1 1,-1 0 0,1 1 0,0-1 0,0 1-1,0-1 1,0 1 0,0 0 0,0-1 0,1 1-1,-1 0 1,1 0 0,-1 0 0,1-1 0,-1 3 0,1 1-1412,0 0 1,1 0-1,-1 0 1,1 0 0,3 8-1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4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94 14769,'-26'-18'3037,"5"0"-589,15 0-492,2 3 1692,11 2-4284,3 1-612,7 18-9905,6 4 1316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4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630 166 9977,'1'-25'1566,"5"-37"4156,-6 60-5501,1 0 0,-1 0 0,1 0 0,-1 0 0,0 0 0,0-1 0,0 1 0,0 0 0,-1 0 0,1 0 0,0 0 0,-1 0 0,0 0 0,1 0 0,-1 0 0,0 0 0,0 0 0,0 0 0,0 0 0,-1 1 0,1-1 0,-2-2 0,-1 1 57,1 0 1,-1 1 0,1 0 0,-1-1 0,0 1 0,0 0-1,0 1 1,0-1 0,0 1 0,-7-2 0,-4 1 250,0 0 1,-1 0-1,0 1 0,-30 3 1,25 2-132,1 0 1,0 0-1,0 2 0,1 1 1,0 0-1,-34 19 0,17-5 82,0 2-1,-40 34 0,63-46-433,0 0 0,0 2-1,1-1 1,0 1 0,1 1-1,1 0 1,0 1 0,1 0-1,1 1 1,-8 19 0,11-22-48,1 1 0,0 0 1,2 0-1,-1 0 0,2 0 0,0 0 1,0 0-1,2 0 0,0 0 1,0 1-1,1-1 0,1 0 1,5 15-1,13 32-102,44 87 1,-43-103-400,-2 0-1,-2 2 1,24 93 0,-40-130 425,-1 0 0,1 0 0,-2-1 0,1 1 0,-1 0 0,-1 0 0,0 0 0,-2 10 0,2-17 96,0 0 0,0 0 0,0 0 0,-1-1-1,1 1 1,-1 0 0,1-1 0,-1 1 0,0-1 0,0 1 0,0-1-1,0 0 1,0 0 0,-1 0 0,1 0 0,-1 0 0,0-1-1,1 1 1,-1-1 0,0 1 0,0-1 0,0 0 0,0 0 0,1 0-1,-2-1 1,1 1 0,0-1 0,-5 1 0,5-2 55,0 1 1,0 0-1,0-1 1,0 0-1,0 0 0,0 0 1,0 0-1,0 0 1,0-1-1,0 1 1,1-1-1,-1 1 0,1-1 1,-1 0-1,1 0 1,0-1-1,0 1 1,0 0-1,0-1 0,0 1 1,-2-4-1,2 3-1,0 0-17,0 0-1,0-1 1,0 1 0,1-1-1,-1 1 1,1-1 0,0 1-1,0-1 1,0 0-1,1 1 1,-1-1 0,1-4-1,3-41-80,-2 38 59,1-3-33,1 0 0,0-1 0,2 1 0,-1 0 0,2 1 0,-1-1 0,2 1 0,9-14 0,73-96 0,-69 96 0,19-19-1039,1 1 0,3 2 0,70-54 0,-25 30-3717,3 8-3530,-27 21-4299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7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54 6553,'-2'2'107,"1"-1"1,-1 1 0,1-1-1,-1 1 1,0-1 0,0 0 0,0 0-1,0 0 1,0 0 0,-3 2 0,0-9 2244,3-13 5840,2 18-8111,0 0 0,0 0-1,0-1 1,-1 1 0,1 0-1,0 0 1,0 0 0,-1 0-1,1 0 1,-1 0 0,1 0-1,-1 0 1,1 0 0,-1 0-1,0 0 1,1 0 0,-1 0-1,0 0 1,0 0 0,0 0-1,0 1 1,1-1 0,-1 0 0,0 1-1,0-1 1,0 1 0,-1-1-1,0 0 1,-38-5 1660,24 5-1219,-30-4 1224,-1 1 0,1 3-1,-65 5 1,156-2-888,-12 0-722,442 13 567,-6 0-514,-248-18 101,-215 3-327,-43-22-9550,11 23-9849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7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2237 298 8297,'0'-3'2177,"1"0"-1685,-1-1 0,1 1 0,-1-1 0,0 0 0,0 1 0,-1-1 0,1 1 0,-1-1 0,1 1 0,-1-1 0,0 1 0,0 0 0,-3-5 0,-16-26 1281,10 21-1549,0 1 0,-1 1 1,-1-1-1,0 2 0,0 0 0,-1 0 0,0 1 0,0 1 1,-1 0-1,-1 1 0,-18-7 0,-7 0-27,-2 1 0,-81-14 0,57 15-104,-1 2 0,0 4 1,-128 4-1,186 3-96,-1 0 0,1 1 0,0-1 0,1 2-1,-13 4 1,17-6 8,1 1 0,-1 0-1,1 0 1,-1 0 0,1 1 0,0-1-1,0 1 1,0 0 0,0 0-1,0 0 1,1 0 0,-1 0-1,1 1 1,-3 4 0,-2 8 138,1 1 0,0-1-1,1 1 1,1 0 0,-4 32 0,0 93 1184,1-3-250,-30 100-45,-10-1 0,-128 383-1,-232 436-566,289-766-298,32-83-129,-173 469 97,221-556-92,5 2 0,6 1 0,-19 211-1,44-308-23,1-1 0,1 1 0,2 0 0,9 50 0,-9-67-14,1-1 0,0 1 0,0-1 1,1 0-1,0 0 0,1 0 0,0-1 0,0 0 0,1 0 0,0 0 0,0 0 0,1-1 0,0 0 0,0-1 1,1 1-1,12 7 0,-4-6-20,0 0 1,1-1-1,0 0 1,0-2-1,0 0 0,1-1 1,0 0-1,0-2 1,32 1-1,14-3-527,89-14 1,-117 10 186,36-5-1089,0-4-1,129-40 1,-138 31-1729,91-47 0,-73 28-2651,-1 3-3460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8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0 300 8477,'7'-17'1053,"1"1"1,1 1 0,0-1-1,1 1 1,0 1 0,16-16-1,-10 13-236,1 0 1,1 1-1,1 1 0,29-18 0,-29 22-532,0 0-1,0 2 1,1 0-1,1 1 1,0 1-1,0 1 1,0 0-1,0 2 1,1 1-1,0 0 1,37 1-1,-52 3-251,0 0 0,-1 0 0,1 0 0,0 1-1,-1-1 1,1 2 0,-1-1 0,0 1 0,0 0 0,0 0-1,0 1 1,0-1 0,-1 2 0,1-1 0,-1 0 0,0 1-1,-1 0 1,1 0 0,-1 0 0,0 1 0,0 0 0,0-1 0,-1 1-1,0 0 1,0 1 0,3 11 0,-1-1 4,-1 0-1,-1 0 1,-1 0-1,0 0 1,-1 1 0,-1-1-1,0 1 1,-1-1-1,-6 26 1,-7 17 8,-3-1 0,-2-1 1,-54 111-1,-108 155 61,156-282-81,-4 4 77,-16 27 1379,45-72-1452,-1 0 1,1 0-1,-1 0 1,1 0-1,-1 0 1,1 0-1,0 0 1,-1 0 0,1 0-1,0 0 1,0 0-1,0 1 1,0-1-1,0 0 1,0 0-1,0 0 1,0 0-1,0 0 1,0 0-1,1 0 1,-1 0 0,0 0-1,1 0 1,-1 0-1,1 0 1,-1 0-1,1 0 1,-1 0-1,1 0 1,0 0-1,0-1 1,-1 1-1,1 0 1,0 0-1,0-1 1,0 1 0,0 0-1,0-1 1,0 1-1,0-1 1,1 1-1,5 1 30,0 0-1,0 0 0,0 0 1,0-1-1,8 0 1,-8 0 1,41 2 137,-1-3 0,76-8 0,-45 2-294,370-8-4685,-147 31-6853,-191-5 2391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8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88 225 15785,'-73'-15'3296,"59"12"-58,14 0-2684,0 0-1,0 0 0,0 0 0,1 0 0,0 0 1,-1 0-1,1 0 0,0 0 0,0 0 0,1 1 1,-1-1-1,3-4 0,-1 4-243,0 0 1,-1 0-1,1 0 0,1 0 0,-1 1 1,0-1-1,1 1 0,4-3 1,6-2-264,1 1 0,0 1 0,31-7 0,-27 8 228,71-16-275,98-7 0,98 4 0,-223 18 0,440-21-2182,-336 24-2678,-1 4-4610,-75 3-3801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1212 1 12985,'-34'3'1331,"14"-2"208,0 0-1,1 2 1,-1 0 0,1 1 0,0 1-1,0 1 1,0 1 0,-24 12 0,17-3-1007,1 1 1,0 1 0,2 1 0,0 1 0,1 1 0,1 1 0,2 1 0,-27 39 0,33-42-549,2 1-1,0 1 1,1 0 0,1 1 0,1-1 0,1 2 0,1-1 0,1 1-1,1 0 1,1 0 0,1 30 0,10 84 16,1 25 0,-10-153 0,0 0 0,0 0 0,-1 0 0,0 0 0,-1-1 0,0 1 0,0-1 0,-1 1 0,-1-1 0,-10 16 0,7-13 0,-2 0 0,0 0 0,0-1 0,-1-1 0,0 0 0,-22 14 0,6-7 0,-1-1 0,-1-1 0,-1-2 0,0-1 0,-1-1 0,-38 7 0,23-8-13,-49 5 0,76-13-883,-1-1 1,1-1 0,-1-1-1,0 0 1,-22-6 0,41 7 742,0 0 1,0 0 0,0 0 0,1 0 0,-1 0 0,0 0 0,0-1 0,0 1 0,1 0 0,-1-1-1,0 1 1,0-1 0,1 1 0,-1 0 0,0-1 0,1 1 0,-1-1 0,1 0 0,-1 1 0,0-1-1,1 0 1,0 1 0,-1-1 0,1 0 0,-1 1 0,1-1 0,0 0 0,-1 0 0,1 0 0,0 1 0,0-1-1,0 0 1,-1 0 0,1 0 0,0 1 0,0-1 0,0 0 0,1 0 0,-1 0 0,0 0 0,0 1-1,1-2 1,0-1-495,0 0-1,0 0 0,1 1 1,0-1-1,-1 1 0,1-1 1,0 1-1,0 0 0,0 0 1,5-4-1,38-19-10072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2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7085,'14'15'973,"-2"0"0,1 1 0,-2 1 0,-1 0 1,0 0-1,14 34 0,-17-34-665,-2 1 0,0 0 0,0 0 0,-2 0 0,0 0 0,-1 1 0,-1-1 0,-1 1 0,0-1 0,-2 1 0,0-1 0,-5 22 0,-1-16 572,-1-1 0,0 0 0,-23 38 0,30-58 6,2-8-576,1-3-260,0-1-1,0 1 0,1 0 1,0-1-1,0 1 0,1 0 0,0 0 1,1 0-1,0 1 0,0-1 0,0 1 1,1 0-1,9-11 0,11-9-108,55-48 0,-49 48-205,207-170-4419,-65 80-4034,-120 86 2176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8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82 14837,'13'-30'4877,"4"12"-3149,20-3-412,3 15-236,10 0-324,17 12-896,7-3-320,10 3-708,-1-3-1016,1-3-772,3 9-2293,10-3-4204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9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43 11497,'-24'-22'1922,"1"1"4847,6 35-1795,16-13-4785,-1 0 1,0 0-1,1 0 1,0 0-1,-1 0 1,1 0-1,0 1 1,-1-1-1,1 0 1,0 1-1,0-1 1,0 1-1,0 0 1,1-1-1,-1 1 1,0-1-1,1 1 1,-1 0-1,1 0 1,-1-1-1,1 1 1,0 0-1,0 0 1,0 0-1,0-1 1,0 1-1,0 0 1,1 2-1,1 11 61,0-1 0,2 0 0,0 0 0,0 0-1,1 0 1,1 0 0,0-1 0,15 21-1,74 99-453,-88-125 270,115 127-1262,-35-50-2553,22 22-8640,-59-54-60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1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15765,'-120'12'3197,"83"-9"-541,-23 6-404,23 6-392,0 9-267,4 3-493,-1 9-220,-3 7-460,10 5-752,1 3-1112,-1 0-1205,13 13-1599,4-1-1985,-3 3-5600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798 221 6885,'3'-4'775,"-1"-1"0,-1 0 1,1 1-1,0-1 0,-1 0 1,0 0-1,0 0 1,-1 0-1,1 0 0,-1 0 1,0 0-1,0 0 0,-2-7 1,-1-5 879,-2 1 1,-9-26 0,1 6 165,12 34-1731,0-1 0,-1 1-1,1 0 1,-1 0 0,0 0-1,0 0 1,0 0 0,1 1-1,-2-1 1,1 1 0,0-1-1,0 1 1,0 0 0,-1-1-1,1 1 1,-1 0 0,1 1-1,-1-1 1,1 0 0,-1 1-1,1-1 1,-1 1 0,-4 0-1,-9-1 218,-1 0-1,-21 2 1,37-1-294,-41 5 304,-1 2 1,1 1-1,1 2 0,0 3 1,0 0-1,2 3 0,-1 1 0,-56 35 1,75-39-250,0 1 1,1 0-1,0 1 1,1 2-1,1 0 1,1 0-1,-16 22 1,26-30-55,1-1 0,0 1 0,1 0 0,0 1 1,1-1-1,0 1 0,0 0 0,1 0 0,0 0 0,1 1 0,0-1 1,1 1-1,0-1 0,0 1 0,1-1 0,1 1 0,0-1 0,4 21 1,2-10-33,0-1 1,1 0 0,1 0 0,1-1 0,1 0 0,0-1 0,22 26 0,109 109-629,-108-120 448,182 173-1082,-208-198 1220,0 0 0,0 1 0,0 0 0,-1 1 0,0-1 0,-1 1 0,0 1 0,-1-1 0,6 15 0,-10-22 49,-1-1 0,1 1 0,-1 0 0,0 0 0,1-1 0,-1 1 0,0 0 0,-1 0 0,1 0 0,0 0 0,-1-1 0,0 1 0,1 0 0,-1-1 0,0 1 0,-1 0-1,1-1 1,0 1 0,-3 2 0,2-2 7,-1 1 0,1-1 0,-1 0 0,0 0 0,0 0 0,0 0 0,-1-1 0,1 1 0,0-1-1,-1 0 1,-7 3 0,-5 1 112,-1-1-1,0 0 1,-25 2-1,36-6-21,0 0 0,0-1 0,0 1 0,0-2 1,-1 1-1,1-1 0,0 1 0,0-2 0,0 1 0,0-1 0,0 0 0,1 0 1,-8-4-1,11 5-35,-1-1 0,1 0 0,0 0 0,0 0 0,0 0 0,0 0 0,0 0 0,1 0 0,-1-1 0,1 1 0,-1-1 1,1 1-1,0-1 0,0 1 0,0-1 0,-1-5 0,1 2 21,0 1 0,1-1 1,0 1-1,0-1 0,1 0 0,-1 1 1,1-1-1,2-6 0,3-5 77,0 0 1,2-1-1,0 2 1,12-21-1,33-40 81,3 2 0,81-83 0,-52 61-390,-38 42-126,136-151-1501,-135 156-1247,108-84-1,-136 118 1942,18-13-3342,-8 18-2398,0 6-2266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0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29 10605,'-2'-2'2565,"-30"-25"6634,30 27-9029,1 1 0,0-1 0,0 0 0,0 0 0,0 1 0,0-1 1,0 0-1,0 1 0,0-1 0,0 1 0,1 0 0,-1-1 0,0 1 0,0 0 1,0-1-1,1 1 0,-1 0 0,0 0 0,0 0 0,-1 1 298,-16 15 1318,1 1 0,-27 37 0,22-23-1095,-22 44 0,14-12-797,-35 103 0,46-103-710,-13 72-1,20-66-4350,2 1-5777,6-23-1095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1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147 217 3636,'7'-21'5841,"-8"18"-5556,0 0-222,0 1 0,1-1 0,-1 1 0,0 0 0,0 0 0,-1-1 0,1 1 0,0 0-1,-1 0 1,1 0 0,-1 0 0,1 0 0,-1 1 0,0-1 0,0 0 0,0 1 0,0-1 0,0 1 0,0 0 0,-1 0 0,1 0 0,0 0 0,-1 0 0,1 0 0,0 1 0,-5-2 0,6 3-11,0-1-1,0 0 0,0-1 1,0 1-1,0 0 0,0 0 1,0 0-1,0-1 0,0 1 1,0 0-1,0-1 0,0 1 1,0-1-1,0 1 0,0-1 1,0 1-1,0-1 0,1 0 0,-1 0 1,0 1-1,0-1 0,1 0 1,-1 0-1,0 0 0,1 0 1,-1 0-1,1 0 0,0 0 1,-1 0-1,1 0 0,-1 0 1,1 0-1,0 0 0,0 0 1,0 0-1,0 0 0,0 0 1,0 0-1,0 0 0,0-2 1,5-10 184,-4 10 61,2 1 88,0-1-223,13-12 707,1 0 0,0 2-1,29-17 1,-39 26-691,0 0 0,1 1 0,-1 0 0,1 1 1,0 0-1,-1 0 0,1 0 0,0 1 0,0 1 0,0-1 0,1 1 1,-1 0-1,13 3 0,-9-1-49,-1 1 1,1 0-1,0 1 1,-1 1-1,0-1 1,0 2-1,0 0 0,-1 0 1,0 1-1,0 0 1,0 0-1,-1 1 1,16 18-1,-18-18-59,-1 1 1,0 0-1,0-1 1,-1 2-1,0-1 0,-1 1 1,0-1-1,0 1 0,-1 0 1,0 1-1,-1-1 0,0 0 1,-1 1-1,0-1 0,0 1 1,-3 18-1,0-12 64,-1 0 1,-1 0-1,-1 0 0,0 0 0,-1 0 1,-1-1-1,-1 0 0,0-1 0,-1 0 1,0 0-1,-1-1 0,-1 0 1,-1 0-1,-18 16 0,-15 9 527,-1-3-1,-2-2 1,-52 28 0,-48 34 1853,147-95-2513,-11 11 692,12-11-665,0 0 0,0 0 0,0 0 1,0 0-1,1-1 0,-1 1 0,0 0 0,0 0 1,1-1-1,-1 1 0,1 0 0,-1-1 0,1 1 0,-1 0 1,1-1-1,-1 1 0,1 0 0,0-1 0,-1 1 1,1-1-1,0 0 0,-1 1 0,1-1 0,0 1 0,1-1 1,5 5 28,1-2 1,0 1-1,1-1 1,-1 0 0,1 0-1,-1-1 1,1-1-1,16 2 1,81 0-46,-55-4-51,347-5-4448,-135-20-3021,-169 14 800,-3 3-4318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1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6 126 14469,'1'-1'114,"-1"1"-1,1 0 0,-1-1 0,0 1 1,1 0-1,-1-1 0,0 1 1,1 0-1,-1-1 0,0 1 0,0-1 1,1 1-1,-1-1 0,0 1 1,0 0-1,0-1 0,1 1 0,-1-1 1,0 1-1,0-1 0,0 1 0,0-1 1,0 1-1,0-1 0,0 1 1,0-1-1,0 1 0,0-1 0,0 1 1,-1-1-1,1 1 0,0-1 1,0 1-1,0-1 0,-1 1 0,1-1 1,0 1-1,-1 0 0,1-1 1,0 1-1,-1-1 0,1 1 0,0 0 1,-1-1-1,1 1 0,0 0 0,-1 0 1,1-1-1,-1 1 0,1 0 1,-2 0-1,2-1-50,0 1 0,0 0 1,0 0-1,-1 0 0,1 0 0,0-1 0,0 1 1,0 0-1,0 0 0,-1 0 0,1-1 1,0 1-1,0 0 0,0 0 0,0-1 1,0 1-1,0 0 0,0 0 0,-1-1 0,1 1 1,0 0-1,0 0 0,0-1 0,0 1 1,0 0-1,0 0 0,0-1 0,0 1 1,1 0-1,-1 0 0,0-1 0,0 1 0,0 0 1,0 0-1,0-1 0,0 1 0,0 0 1,1 0-1,-1-1 0,0 1 0,0 0 1,0 0-1,0 0 0,1 0 0,-1-1 0,0 1 1,0 0-1,0 0 0,1 0 0,-1 0 1,1-1-1,22-8 1782,38-4 206,458-26 1750,-298 28-5812,-118 5-26,40-1-5755,-106-1-800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2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543 18 15049,'0'0'227,"0"0"-1,1-1 0,-1 1 0,0 0 0,0 0 0,1-1 0,-1 1 0,0 0 1,0-1-1,1 1 0,-1 0 0,0-1 0,0 1 0,0 0 0,0-1 0,0 1 1,0 0-1,1-1 0,-1 1 0,0 0 0,0-1 0,0 1 0,0-1 0,0 1 1,-1 0-1,1-1 0,0 1 0,0 0 0,0-1 0,0 1 0,0 0 0,0-1 1,0 1-1,-1 0 0,1-1 0,0 1 0,0 0 0,-1-1 0,1 1 0,0 0 1,0 0-1,-1-1 0,1 1 0,0 0 0,-1-1 0,-8-1 201,9 1-626,-1 1 305,0 1 0,0-1 0,1 0-1,-1 0 1,0 0 0,0 0 0,0 1 0,1-1 0,-1 0 0,0 1-1,0-1 1,1 0 0,-1 1 0,0-1 0,1 1 0,-1-1 0,1 1-1,-1-1 1,1 1 0,-1 0 0,1-1 0,-1 1 0,1 0 0,-1-1-1,1 1 1,0 0 0,-1 0 0,1-1 0,0 1 0,0 0-1,-1 0 1,1 0 0,0-1 0,0 1 0,0 0 0,0 0 0,0 0-1,1 0 1,-4 51 1742,2-26-1007,-8 23-779,-2-1-1,-2-1 1,-31 76 0,27-79-38,-78 209-24,73-192-47,-2-1-1,-3-1 1,-40 65 0,42-84-1999,-33 37 1,47-63 512,1 1 0,0 0 1,1 0-1,1 1 1,0 1-1,1-1 1,-7 28-1,-8 39-11709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3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1 197 11893,'2'-21'840,"2"-45"2806,-4 63-3341,1 0 0,-1 0-1,0 0 1,1 0 0,0 0-1,0 0 1,0 0 0,0 0-1,0 1 1,0-1 0,1 0-1,-1 1 1,1-1 0,0 1-1,3-4 1,-1 2 17,1-1 0,0 1 0,0 1 0,0-1 1,1 1-1,-1 0 0,8-3 0,1 0 9,1 1 0,1 0 0,-1 1 0,1 1 1,18-1-1,-4 2-58,-1 1 0,1 2 0,-1 2 0,52 9 0,-61-7-199,-1 0 1,0 1-1,-1 0 1,1 2 0,-1 0-1,-1 1 1,33 22-1,-44-26-64,0 0-1,-1 1 1,1-1-1,-1 1 1,0 0-1,-1 0 0,0 0 1,1 1-1,-2 0 1,1-1-1,-1 1 1,0 1-1,-1-1 1,0 0-1,0 1 1,0-1-1,-1 1 1,0-1-1,-1 1 1,1 0-1,-1-1 1,-2 13-1,-1-2 2,-1-1-1,-1 1 1,0-1-1,-1 0 1,-1 0 0,-1 0-1,0-1 1,-15 21 0,8-11-3,0 0 1,1 1 0,2 1 0,1 0 0,1 0 0,1 1 0,2 0 0,1 1 0,1 0-1,2-1 1,0 41 0,2-58-53,0 1 0,-1-1 0,0 1 0,-6 16-1,-3 16-832,8-36 568,1 0 1,-1-1-1,-1 1 0,0-1 0,0 0 0,0 0 0,-1 0 1,-10 12-1,1-4-1748,0-1 0,-33 27 0,14-12-3754,5 3-3545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4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50 14633,'-11'-3'829,"6"1"-185,0 1 1,0-1-1,-1 1 0,1 1 0,0-1 0,-1 1 1,-9 0-1,11 1 2023,9-3-448,23-6-1018,1 1-1,0 1 0,53-3 1,96 5-125,-104 4-642,488 1-1518,-154 2-2781,-2-10-3806,-279 5 1459,-8 9-3786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3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55 203 6381,'-30'0'3511,"30"-4"-1917,2-1-818,-1 3-516,0 0 1,0-1-1,-1 1 0,1-1 0,-1 1 1,1-1-1,-1 1 0,0-1 1,0 1-1,0-1 0,0 1 0,-1-1 1,1 1-1,-2-6 0,-3-1 419,0-1-1,1 0 1,1 0-1,0 0 0,0 0 1,-1-12-1,3 20-625,1-1-1,0 1 0,0-1 0,0 1 0,0-1 1,0 1-1,0-1 0,1 1 0,-1-1 0,1 1 0,-1-1 1,1 1-1,0 0 0,0 0 0,0-1 0,1 1 1,-1 0-1,0 0 0,1 0 0,-1 0 0,1 0 1,0 0-1,0 1 0,0-1 0,-1 0 0,2 1 1,-1 0-1,0-1 0,0 1 0,0 0 0,1 0 1,-1 0-1,0 0 0,4 0 0,1 0-18,0 0 0,0 0 0,0 1 0,0 0 1,0 0-1,0 1 0,0 0 0,0 0 0,0 1 0,0 0 0,12 5 0,7 4 96,38 22 1,-58-29-122,5 2 2,0 1-1,-1 0 1,0 1 0,0 0 0,-1 1 0,0 0 0,0 0-1,-1 1 1,0 0 0,-1 1 0,12 21 0,-15-23-11,-1-1 0,1 2 0,-1-1 0,-1 0 0,0 0 0,0 1 0,-1-1 0,0 1 0,-1 0 0,0-1 0,0 1 0,-1 0 0,0-1 0,-1 1 0,0-1 0,-5 13 0,-2 2-71,-2 1 0,-1-1 0,0-1 0,-2 0 0,-1-1 0,0-1 1,-2 0-1,-30 29 0,46-48-59,15-17-82,-2 5 148,1 1-1,0 0 0,0 1 0,20-9 1,11-7-75,11-8 20,2 1-1,1 3 0,72-23 1,-119 47 120,1 2 0,0-1 0,-1 1 0,1 1 0,0 0 0,0 1 0,0 0 0,0 1 0,0 0 0,20 6 0,137 34 533,-168-42-529,0 0 0,1-1 1,-1 1-1,0-1 0,0 1 0,0-1 0,0 0 1,0 1-1,0-1 0,-1 0 0,1 0 0,0 0 0,-1 0 1,0 1-1,1-1 0,-1 0 0,0-2 0,-10-16 14,8 14-21,-1 0 1,0 1-1,0-1 0,0 1 1,0 0-1,-1 0 0,0 0 1,0 1-1,-1-1 0,1 1 1,-8-6-1,-20-10-104,-36-25-1376,63 40 618,-1 0 1,1 0-1,0-1 1,-8-10-1,8 3-4468,5 8 3738,-3-12-4858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4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636 1 11165,'-3'3'506,"0"-1"0,1 1 0,-1-1 0,0 1 1,0-1-1,0 0 0,-1 0 0,1 0 0,0-1 0,-1 1 0,1-1 0,-1 0 0,0 0 1,-6 1-1,-29 12 3540,-93 59 2950,-57 50-4061,172-111-2930,0 2 0,0 0 0,2 0 0,0 2 1,0 0-1,-19 29 0,25-31-5,0 2-1,2-1 1,-1 1 0,2 0-1,0 1 1,1 0 0,1 0-1,-4 28 1,5-15-10,3-19-11,-1 0 0,0 0 0,-1 0 0,-1 0 0,0-1 0,-7 19 0,8-26-1149,0 2 3634,0-2-4030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4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15341,'14'-30'3161,"19"15"-597,-3 3-276,7 0-424,3 3-420,10 6-315,4 6-225,6-3-460,11 9-460,9 0-972,4-3-437,-4 0-807,-3 3-780,0-3-3337,-3 9-5784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7 106 6029,'-7'-21'9944,"9"19"-9593,20-17 4482,-22 17-4497,16-59 3819,-4 78-2800,34 52-215,70 83 0,-55-76-834,117 126-2132,-108-126-598,-2-2-2064,-22-26-3166,-13-15-2559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630 11 14789,'-1'-1'268,"-1"0"-1,0-1 0,1 1 0,-1 1 0,0-1 0,0 0 1,1 0-1,-1 1 0,0-1 0,0 1 0,0-1 1,0 1-1,0 0 0,0 0 0,0 0 0,0 0 0,0 0 1,0 0-1,-3 1 0,-25-1 2648,25 0-2521,-1-1 1,0 1-1,1 0 1,-1 1-1,0-1 0,1 1 1,-1 0-1,1 0 1,-1 1-1,1 0 0,0 0 1,-1 0-1,1 0 1,0 1-1,0 0 0,-5 5 1,-8 6 119,0 1 1,-27 29-1,28-25-40,-33 37-1435,-43 62 1,-8 11-4957,48-65 1713,20-20-1553,-1 11-5230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6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9949,'-5'1'742,"0"0"1,0 0-1,0 0 1,0-1-1,0 1 1,0-1-1,-9-1 0,9 0-62,0 1-1,0 0 1,0 0-1,-1 0 0,1 1 1,0 0-1,0 0 0,-6 2 1,5-1-248,0 1 1,0 0-1,0 0 0,0 0 1,1 0-1,-1 1 1,1 0-1,0 0 1,0 1-1,0 0 1,1-1-1,0 2 0,0-1 1,0 0-1,-4 9 1,4-6-198,0 1 1,1 0-1,1-1 1,0 1-1,0 0 1,0 0 0,1 0-1,1 1 1,-1-1-1,2 9 1,2 8-63,1 0 0,2 0 0,0-1 0,2 1 0,0-2 0,22 43 0,-24-54-258,1-1 0,1 1 0,0-1 0,1-1 0,0 0 0,0 0 0,1 0 0,1-2-1,0 1 1,0-1 0,1-1 0,0 0 0,19 10 0,-22-15 24,-1-1-1,0 0 1,0 0 0,1 0-1,-1-1 1,1 0 0,-1-1-1,1 0 1,-1 0-1,1-1 1,-1 0 0,1-1-1,-1 1 1,16-7 0,7-4 31,-1-1 0,-1-1 0,0-2 0,30-21 0,18-9 1333,-44 25-365,-33 21-935,1-1 0,-1 1 0,1-1 0,-1 1 0,1 0 0,0-1 0,-1 1 0,1 0 0,0-1 0,-1 1 0,1 0 0,0-1 0,-1 1 0,1 0 0,0 0 0,0 0 0,-1 0 0,1 0 0,0 0 0,1 0 0,-2 1-3,1 1 0,-1-1 0,0 0 0,1 1 0,-1-1 0,0 1 0,0-1 0,0 0 0,0 1 0,0-1 0,-1 1 0,1-1 0,0 0 0,-1 1 0,1-1 0,-1 2 0,-10 28 0,10-29 0,-78 176 119,15-35-4030,40-92 706,-2 8-1526,13-19-1331,5 6-5931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7 13301,'0'0'130,"0"-1"-1,0 1 0,0 0 0,-1 0 1,1-1-1,0 1 0,0 0 1,0-1-1,0 1 0,0 0 1,0 0-1,0-1 0,-1 1 0,1 0 1,0 0-1,0-1 0,0 1 1,0 0-1,-1 0 0,1 0 1,0-1-1,0 1 0,-1 0 0,1 0 1,0 0-1,0 0 0,-1 0 1,1-1-1,0 1 0,-1 0 1,1 0-1,0 0 0,0 0 1,-1 0-1,1 0 0,0 0 0,-1 0 1,1 0-1,0 0 0,0 0 1,-1 0-1,1 0 0,0 0 1,-1 0-1,1 1 0,0-1 0,0 0 1,-1 0-1,1 0 0,0 1 1,-19 16 3119,-14 29-682,6 10-896,3 0 0,-19 68 0,39-113-1528,-21 67 680,-14 85 1,31-119-761,2 1 0,2-1 0,3 69 0,1-106-63,0-1 0,1 0 0,0 1 0,0-1 0,1 0 0,0 0 0,0 0 0,0 0 0,1 0 0,-1 0 0,1 0 0,7 8 0,6-2 0,-9-14 0,-5 1 0,0 0 0,0 0 0,0 0 0,0 0 0,1 0 0,-1 0 0,0 0 0,-1 0 0,1-1 0,0 1 0,0-1 0,-1 1 0,1-1 0,0 0 0,-1 0 0,0 0 0,1 1 0,1-5 0,-1 1 0,0 0 0,0 0 0,-1-1 0,0 1 0,1-1 0,-2 1 0,1-8 0,0 3 0,-1 0 0,-1 0 0,0 0 0,0 0 0,-1 0 0,-1 0 0,1 1 0,-5-11 0,-4-2-52,6 9-595,-1 1 0,0 0 0,-15-20 0,4 32-5752,-12 16 1765,29-16 4337,-1 0 0,0 1 0,1-1 0,-1 1-1,1-1 1,-1 1 0,1-1 0,-1 1 0,1 0-1,-1-1 1,1 1 0,-1-1 0,1 1 0,0 0-1,-1 0 1,1-1 0,0 1 0,-1 0 0,1 0-1,0 0 1,7 16-9572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6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39 14669,'0'-27'3185,"-20"15"8052,40 42-37344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7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589 22 8849,'6'-14'2043,"-10"7"429,-24 7 1398,17 1-3541,-4 0 306,1 2 0,-1 0 0,1 1 0,0 0 0,0 1 0,0 1 0,1 0 0,0 1 0,0 0 0,1 1 0,0 1 0,0 0 0,-20 20 0,-4 8 501,1 3 0,-45 66 0,51-64-743,2 1 0,2 1 0,2 2 0,-20 56 0,32-72-283,2 1-1,1 0 1,1 0-1,2 1 0,1 0 1,1 0-1,3 57 1,1-78-99,1 0 1,0-1-1,1 1 0,0-1 1,6 15-1,-7-20-11,0-1 0,1 1-1,0 0 1,-1-1 0,1 1 0,1-1-1,-1 0 1,1 0 0,0 0 0,0-1-1,0 1 1,7 4 0,14 2 0,-16-13 0,-6 1 0,-1 1-2,0 1 1,0-1-1,0 0 0,-1 0 0,1 0 1,0 0-1,-1 0 0,1 0 0,-1 0 1,1 0-1,-1-1 0,0 1 0,1-1 1,-1 1-1,0-1 0,0 1 0,0-1 1,0 0-1,1-2 0,-1 0 0,1-1 1,-2 1-1,1 0 0,0 0 0,-1-1 1,1 1-1,-1 0 0,-1-7 0,-1-2-54,0-1 0,-1 2-1,-1-1 1,-10-24-1,11 30-344,-1 1 0,-1 0 0,1 1 0,-1-1 0,0 1-1,0 0 1,-1 0 0,1 1 0,-1-1 0,0 1 0,0 0 0,-8-3-1,5 2-752,8 5 938,0 0-1,0 0 1,0 0-1,1 0 1,-1 0-1,0 0 1,0 1-1,1-1 1,-1 0-1,0 0 1,0 1-1,1-1 1,-1 1-1,0-1 1,1 0 0,-1 1-1,0-1 1,1 1-1,-1 0 1,1-1-1,-1 1 1,0 0-1,0 0-648,-12 11-5659,13 7-4189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7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11 9461,'0'0'65,"0"0"0,1 0 0,-1-1 1,0 1-1,0 0 0,1 0 0,-1 0 0,0 0 0,0-1 0,1 1 1,-1 0-1,0 0 0,0-1 0,0 1 0,0 0 0,1 0 1,-1-1-1,0 1 0,0 0 0,0 0 0,0-1 0,0 1 1,0 0-1,0 0 0,0-1 0,0 1 0,0 0 0,0-1 0,0 1 1,0 0-1,0-1 0,0 1 0,0 0 0,0 0 0,0-1 1,0 1-1,0 0 0,-1 0 0,1-1 0,-10 1 1614,7 0-1418,1 1 30,0 0 0,1 0 1,-1 0-1,0 1 0,0-1 1,0 0-1,1 1 0,-1-1 1,1 1-1,-1 0 0,1-1 1,0 1-1,-2 3 0,1-2 243,-51 76 3183,-145 180 1059,167-210-4379,1 0 0,2 2-1,-34 91 1,54-121-318,2 2 1,0-1 0,-3 24 0,8-36-51,0 0 0,1 0 0,0 0 0,0 0 1,1 0-1,0 0 0,1 0 0,0-1 0,6 16 0,-7-22-24,0-1-1,0 1 1,1 0-1,-1-1 1,1 0-1,-1 1 1,1-1-1,0 0 1,0 0-1,0 0 1,0 0-1,0 0 1,1 0-1,-1-1 1,1 1-1,-1-1 1,1 0-1,-1 1 1,1-1 0,0 0-1,-1-1 1,1 1-1,0 0 1,0-1-1,0 0 1,-1 1-1,1-1 1,0 0-1,0 0 1,0-1-1,0 1 1,0-1-1,2 0 1,1-1-3,-1 1 0,0-1 0,0 0 0,0 0 0,0-1 0,0 1 0,-1-1 1,1 0-1,-1-1 0,1 1 0,-1-1 0,0 1 0,-1-1 0,1 0 0,-1-1 1,6-7-1,-7 6-7,0 0 0,0 1 0,0-1 0,-1 0-1,0 0 1,0 0 0,0 0 0,-1 0 0,0 0 0,0 0 0,0 0 0,-1 0 0,0 0 0,0 0 0,-1 0 0,1 0 0,-1 1 0,-1-1 0,1 1 0,-1-1 0,0 1 0,0 0 0,-5-6 0,5 6-322,-1 1 1,0 0 0,0 0 0,0 0 0,0 0 0,-1 1-1,0-1 1,1 1 0,-1 0 0,0 1 0,-7-3 0,8 3-496,-1 1 1,0 0-1,1 0 1,-1 0-1,0 1 1,1-1-1,-1 1 1,0 0-1,0 1 1,0-1-1,1 1 1,-1 0-1,0 0 1,-6 3-1,-24 12-9335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28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978 277 4392,'-22'-14'540,"11"7"530,1 1 0,0-2 0,-11-8 0,2 10 530,18 6-1548,0-1 1,1 1 0,-1 0-1,0 0 1,1 0 0,-1 0-1,0-1 1,1 1-1,-1 0 1,0-1 0,1 1-1,-1-1 1,1 1 0,-1 0-1,1-1 1,-1 1 0,1-1-1,-1 0 1,1 1 0,-1-1-1,1 1 1,0-1-1,-1 0 1,1 1 0,0-1-1,-1 0 1,1 1 0,0-1-1,0 0 1,0 1 0,0-1-1,0 0 1,0 1 0,0-1-1,0 0 1,0 0-1,0 1 1,0-1 0,0 0-1,0 1 1,1-1 0,-1 0-1,0 1 1,0-1 0,1 0-1,-1 1 1,1-1 0,-1 0-1,0 1 1,1-1-1,-1 1 1,1-1 0,-1 1-1,1-1 1,0 1 0,-1 0-1,1-1 1,0 1 0,7-8-99,1 1 0,0 0 1,10-6-1,-8 6 346,29-16-94,-31 19-154,-1-1 0,1 0 1,-1 0-1,11-10 1,-8 6 15,0 1 1,22-13-1,-22 15-8,-10 5 381,1-2-287,1 0-1,-1 0 1,1 0 0,-1 0 0,1 0 0,0 1 0,5-4 0,0-1 202,-7 6-339,1 0-1,0 0 1,-1-1 0,1 1 0,0 1 0,0-1 0,-1 0 0,1 0 0,0 1 0,0-1 0,0 1 0,0-1 0,0 1 0,0 0 0,0 0 0,0 0 0,0 0 0,2 0 0,42 9 41,-25-4 16,75 19-12,-1 5 1,97 43-1,-127-47-74,-57-22 5,7 3 59,0 0 0,0 1 0,18 11 0,-29-15 4,-1-1 0,1 1 1,-1 0-1,0 0 1,0 0-1,0 0 1,0 1-1,-1-1 1,1 1-1,-1-1 1,0 1-1,0 0 1,0 0-1,-1 0 1,1 0-1,1 8 1,-1 13 163,0-1 1,-2 1-1,0 0 1,-2 0-1,-6 35 1,1-3 145,-3 35 123,-24 196 646,12-94-669,-34 254 228,-37-8-311,66-358-356,-2-2 1,-5-1-1,-2-2 1,-72 112-1,3-35 21,-125 140 1,152-195-53,-108 183 1,-34 124 7,194-357-23,12-21 20,-17 51-1,3-5 44,10-28-48,10-26 3,0-1 0,-16 27 0,20-39 28,0-1 0,-1 0 1,1-1-1,-1 1 0,-1-1 1,1 0-1,-1 0 0,0-1 1,0 0-1,0 0 0,-7 4 1,-56 21 176,45-20-152,1 1 1,-42 24-1,62-32-363,0 0 1,1-1-1,-1 1 0,0-1 1,0 0-1,0 0 0,0 0 1,0 0-1,-1 0 0,1-1 1,0 1-1,0-1 1,0 0-1,-1 0 0,1 0 1,0-1-1,0 1 0,0-1 1,0 0-1,-1 1 0,1-1 1,0-1-1,0 1 0,1 0 1,-5-3-1,-11-7-4859,-4 4-2980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3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5188,'20'-9'1397,"-3"0"467,10 3-1264,-4 0-396,4 3-972,0 3-432,-7 3-3101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5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105 161 4464,'2'-3'1421,"13"-24"3646,-16 24-3901,-12-22 3424,14 23-3430,0-2-257,0-1 0,-1 1 0,1-1 1,-1 1-1,0-1 0,0 1 1,-1-5-1,-4-6-504,4 12 993,-19 0-252,-21-11 1748,38 13-2852,-7-11 5,2 1 1155,9 11-1152,1-1 0,0 1 0,0 0 0,1-1 0,-1 1 0,0 0 0,0 0 0,0 1 0,0-1 0,0 0 0,0 1 0,3 0 0,-2 0-42,-4 1-151,-1 15 162,0-1 1,0 21-1,2-34 60,-1-1-51,-2 10-3,1 7-17,3-13-2,-1 22 0,0-23 0,-9 23 0,-7 1 0,5-1 0,6-12 0,4-16 0,1 1 0,0 0 0,0-1 0,0 1 0,-1 0 0,1-1 0,0 1 0,0 0 0,0 0 0,0-1 0,0 1 0,0 0 0,0-1 0,0 1 0,0 0 0,1-1 0,-1 1 0,0 0 0,1 0 0,0 1 0,4 0 0,28-3 0,8-2 0,2 0 0,-37 4 0,24 2 0,-27-2 0,-2-2-1,0 1 1,0 0 0,0 0 0,0 0 0,0 0-1,0-1 1,0 1 0,0 0 0,0-1 0,0 1-1,-1-1 1,1 1 0,0-1 0,0 0 0,0 1-1,-1-1 1,1 0 0,0 1 0,0-1 0,-1 0 0,2-1-1,-1 0-20,20 0 47,14 1-35,0 3-1,0 1 1,0 1 0,35 10-1,-1-1-336,47 5-1544,132 25-3906,-84 0-5065,-87-17 18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5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246 245 13801,'-21'-16'902,"14"11"-448,0 0 0,1 0 0,-2 1 0,1 0 0,0 0 0,-1 0 1,0 1-1,0 1 0,0-1 0,-15-2 0,13 4 612,0-2 1,0 1 0,0-1-1,0-1 1,1 1-1,-1-2 1,1 1-1,0-1 1,0-1 0,-12-9-1,20 14-1029,0 0-1,1 1 1,-1-1-1,0 0 0,1 1 1,-1-1-1,0 0 1,1 0-1,-1 1 1,1-1-1,-1 0 0,1 0 1,-1 0-1,1 0 1,0 0-1,-1 0 1,1 0-1,0 0 1,0 0-1,0 0 0,0 0 1,0 0-1,0 0 1,0 0-1,0 0 1,0 0-1,0 1 1,0-1-1,1 0 0,-1 0 1,0 0-1,1 0 1,0-1-1,0-1 62,0 1-98,0-1 0,0 0 0,1 0 0,-1 1 0,1-1 0,-1 0 0,1 1 0,0 0 0,0-1 0,0 1 0,0 0 0,0 0 0,1 0 0,-1 1 0,1-1 0,-1 0 0,1 1 0,0-1 0,-1 1 0,1 0 0,5-1 0,7-2 0,-1 0 0,1 1 0,16 0 0,199-20-4332,4 9-8599,-100 11 411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6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560 140 11109,'0'-7'655,"0"0"-1,-1 0 1,1 0 0,-1 0 0,-1 0-1,1 0 1,-1 0 0,-5-11-1,2 9 1426,0 1 1,0 0-1,-11-13 0,9 11-1181,6 9-714,1 1 0,0-1 0,0 1 0,-1-1 0,1 1 0,0-1 1,-1 1-1,1-1 0,-1 1 0,1-1 0,-1 1 0,1-1 0,-1 1 0,1 0 0,-1-1 0,1 1 1,-1 0-1,0 0 0,0-1 0,-1 1-9,0 1 0,1-1 0,-1 1 0,1-1 0,-1 1 0,1 0 1,-1 0-1,1 0 0,-1 0 0,1 0 0,0 0 0,-2 1 0,-13 13-74,1-1-1,0 2 0,1 0 0,1 1 0,-16 25 1,-52 102-187,73-127 117,-30 59-32,3 2 0,4 1 0,3 2 0,4 0 0,-17 103 0,31-124 0,4 0 0,2 1 0,2 0 0,3 0 0,3 0 0,3-1 0,2 0 0,18 64 0,-19-97 0,1-1 0,2 1 0,0-1 0,31 47 0,-36-62 0,2 0 0,-1-1 0,2 0 0,-1-1 0,1 0 0,1 0 0,-1-1 0,2 0 0,-1-1 0,1 0 0,0-1 0,23 10 0,-29-14 0,-1-1 0,1 0 0,0 0 0,0-1 0,0 0 0,0 0 0,0 0 0,0 0 0,0-1 0,0 0 0,0 0 0,0 0 0,-1 0 0,1-1 0,0 0 0,6-4 0,-8 5 0,0-1 0,1 0 0,-1 0 0,0-1 0,-1 1 0,1 0 0,0-1 0,-1 0 0,1 0 0,-1 0 0,0 0 0,0 0 0,0 0 0,-1 0 0,1-1 0,-1 1 0,1-1 0,-1 1 0,0-1 0,-1 1 0,1-1 0,0-6 0,-2-7 0,-1 1 0,-1 0 0,0 0 0,-1 0 0,0 1 0,-2-1 0,0 1 0,0 0 0,-2 0 0,1 1 0,-2 0 0,0 1 0,-14-16 0,0 1 0,-2 1 0,-1 2 0,-1 0 0,-2 2 0,-31-20 0,38 28-770,-1 2-1,-46-19 1,29 18-3952,1 5-4721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6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 16518,'-32'47'8349,"20"-30"-7054,1 1-1,0 0 1,1 1 0,-11 28 0,9-9-1101,2 0 0,2 0 0,1 1-1,2 0 1,2 0 0,2 0 0,4 60 0,0-70-205,1 0-1,1 0 1,2-1 0,1 0-1,1 0 1,1-1-1,1 0 1,2-1 0,0 0-1,32 43 1,-40-62 11,1 0 0,0-1 0,0 0 0,0 0 0,1-1 0,0 1 0,0-1 0,0-1 0,1 0 0,0 0 0,0 0 0,0-1 0,0 0 0,0 0 0,0-1 0,1-1 0,0 1 0,-1-1 0,1 0 0,-1-1 0,1 0 0,0-1 0,-1 0 0,1 0 0,-1 0 0,1-1 0,-1-1 0,1 1 0,-1-1 0,0-1 0,-1 0 0,1 0 0,0 0 0,-1-1 0,0 0 0,0 0 0,-1-1 0,1 0 0,-1 0 0,-1 0 0,9-12 0,0-3 0,-1 0 0,-1-1 0,-1 0 0,-1-1 0,0 0 0,-2 0 0,8-42 0,-9 31 0,-2 0 0,-1-1 0,-2 0 0,-4-68 0,-1 77 3,-1 0 0,-1 0 0,-1 1 0,-1-1 0,-1 1 1,-2 1-1,-17-33 0,20 44-24,0 0 1,-2 1-1,1 1 1,-1-1 0,-1 1-1,0 1 1,-1-1-1,0 2 1,0 0 0,-1 0-1,0 1 1,-1 0-1,0 1 1,-21-8 0,27 13-465,0 1 1,-1 0 0,1 0 0,0 1 0,0 0-1,0 0 1,0 1 0,0 0 0,0 0 0,0 1-1,0 0 1,-13 5 0,16-6-119,0 0 0,0 1 0,1 0 0,-1 0 0,0 0-1,1 0 1,-1 0 0,1 1 0,0 0 0,0-1 0,0 1 0,0 0 0,0 1 0,1-1-1,-1 0 1,1 1 0,0-1 0,-2 6 0,2-3-1355,1 0 0,0-1 0,1 1 0,-1 0 0,1 8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6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37 158 19058,'-23'-76'3376,"12"61"-480,11-6-655,-3 0 2767,13 9-4972,0 0-632,14 21-1060,46 39-7005,-47-15 2244,1 6-5884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46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185 229 4980,'-19'-20'1379,"15"16"1247,-7-14 188,8 9 2123,-12-49-837,14 56-3638,1-2-359,1 0-1,0 0 1,0 0 0,0 1 0,1-1-1,-1 0 1,1 1 0,0-1-1,0 1 1,0-1 0,1 1 0,-1 0-1,1 0 1,-1 0 0,7-5 0,-3 3-40,1-1 1,-1 1-1,1 1 1,0-1 0,1 1-1,13-6 1,-3 5-33,-1 1 0,1 1-1,0 1 1,0 0 0,0 1 0,0 1 0,1 0 0,29 6 0,-9 1-14,0 2 1,73 27-1,-92-29-12,-1 2 0,-1 0 0,1 1-1,-2 1 1,1 1 0,-1 0 0,-1 1-1,25 27 1,-35-34-5,0 1 1,-1 0-1,1 0 0,-2 0 0,1 1 0,-1 0 1,0 0-1,0 0 0,-1 0 0,0 1 1,-1-1-1,0 1 0,0 0 0,-1 0 1,0-1-1,0 1 0,-1 0 0,-1 0 1,1 0-1,-1 0 0,-1 0 0,-4 16 1,2-15-3,0 0 0,0 0 0,-1 0 0,-1-1 0,0 1 0,0-1 0,-1-1 0,-9 11 0,-6 2 14,-39 29 0,37-31-26,-41 39 0,63-56 16,1 0 0,-1-1 1,1 1-1,0 0 0,-1 0 1,1 0-1,0 0 0,0 0 1,0 0-1,0 0 1,1 0-1,-1 0 0,0 1 1,1-1-1,0 0 0,-1 0 1,1 1-1,0-1 0,0 0 1,0 0-1,1 1 1,-1-1-1,0 0 0,1 0 1,0 1-1,-1-1 0,1 0 1,0 0-1,0 0 0,0 0 1,0 0-1,1 0 1,1 2-1,5 6-8,1-1 0,0 0 0,0 0 0,21 13 0,-13-9 30,31 24 58,54 44-130,-91-71 41,0 1-1,0 0 0,-1 1 0,-1 0 1,0 1-1,8 14 0,-15-23 8,1 1 0,-2-1 0,1 0 0,0 1-1,-1 0 1,0-1 0,0 1 0,0 0 0,0 0 0,-1-1-1,0 1 1,0 0 0,0 0 0,-1 0 0,0-1 0,1 1 0,-4 7-1,1-5 5,0-1 0,0 0 0,-1 0 0,0-1 0,0 1-1,0-1 1,-1 1 0,1-1 0,-2-1 0,1 1 0,-6 3-1,-11 7 22,-1-2-1,0-1 0,-1-1 0,-1 0 1,-31 8-1,-265 63 600,93-28-2318,78-7-4549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46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69 11405,'0'-1'16,"-1"0"160,-1-1 1,1 0-1,0 1 0,0-1 1,0 0-1,0 0 1,0 0-1,0 0 0,1 0 1,-1 0-1,0-2 1,2 3-79,-1-1 0,1 1-1,-1 0 1,1 0 0,-1 0 0,1 0 0,0 0 0,0 0 0,-1 1 0,1-1 0,0 0 0,0 0 0,0 0 0,0 1 0,0-1 0,0 0 0,0 1 0,0-1 0,0 1 0,0-1 0,1 1 0,1-1 0,12-4 484,0 0 1,1 1 0,0 1-1,0 0 1,0 1-1,0 1 1,0 0 0,29 3-1,-15 1-223,0 2 0,0 0 0,55 19-1,-62-15-271,-1 0-1,0 2 0,0 0 0,-1 2 0,0 0 1,-1 1-1,-1 1 0,0 1 0,-1 1 0,-1 0 1,-1 1-1,17 24 0,-23-28-63,-1 1 1,0 0-1,-2 0 0,1 1 1,-2 0-1,0 0 0,-1 0 1,-1 1-1,0 0 0,-1-1 1,-1 2-1,-1-1 0,0 0 1,-1 0-1,-1 0 1,-1 0-1,0 0 0,-6 20 1,0-9 53,-2 1 1,-1-1 0,-2-1 0,0 0 0,-2-1 0,-1 0-1,-24 31 1,-18 11 964,-73 67-1,24-27 411,103-103-1386,-16 21 620,20-25-655,0 0 1,-1 1-1,1-1 1,0 1 0,0-1-1,0 1 1,0-1-1,0 0 1,0 1-1,0-1 1,0 1 0,0-1-1,1 1 1,-1-1-1,1 0 1,-1 1-1,1-1 1,-1 0-1,1 0 1,0 1 0,0-1-1,1 2 1,3 2 18,1 1 1,0 0 0,0-1 0,0 0 0,0-1-1,1 1 1,0-1 0,0-1 0,0 1-1,1-1 1,-1 0 0,1-1 0,13 3-1,17 3-482,61 3-1,-65-8-108,65 5-2548,109-7-1,-3-13-6419,-91 3-792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4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9889,'24'-39'2524,"-34"21"-420,3 3 2981,7-6-4477,4 3-468,16 12-4064,0 3-897,3 15-3800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46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569 99 13549,'-13'-13'910,"5"4"620,0 0 1,-1 1-1,0 0 0,-18-12 1,4 3 5156,4 5-2688,17 11-4001,1 1 0,-1-1 0,1 1 0,-1 0 0,1 0 0,-1-1 0,1 1 0,-1 0 0,1 1 0,-1-1 0,1 0 0,-1 0 0,1 1 0,-3 0 0,-3 2 2,1 0 0,0 0 0,-1 1 0,1 0 0,0 0 0,1 1 0,-1-1 0,-5 8 0,-39 47 0,37-40 0,1 1 0,0 0 0,2 0 0,0 2 0,1-1 0,2 1 0,0 0 0,1 1 0,1-1 0,1 1 0,-1 40 0,5-8 0,2 0 0,3 0 0,22 99 0,-3-45 0,20 102-81,-37-163-251,-2 0 0,-1 68 0,-4-106 316,-1 0 1,0-1-1,-1 0 0,0 1 0,0-1 0,-1 0 0,-1 0 0,1 0 1,-1 0-1,-1-1 0,0 0 0,0 0 0,0 0 0,-1 0 0,0-1 1,-1 0-1,0 0 0,0-1 0,0 0 0,-1 0 0,0 0 0,0-1 1,0 0-1,-1-1 0,1 0 0,-12 3 0,13-4 109,1-2 0,-1 1 0,0-1 0,0 0 0,0 0 0,0-1 0,-1 0-1,1 0 1,0-1 0,0 0 0,0 0 0,0-1 0,1 1 0,-1-2 0,-11-4 0,14 4-92,-1 0-1,1 0 1,0 0 0,0-1 0,0 0 0,0 1 0,0-2-1,1 1 1,0 0 0,0-1 0,0 1 0,0-1 0,1 0-1,0 0 1,0 0 0,0 0 0,1 0 0,-1-1-1,1 1 1,0 0 0,0-7 0,1-7-1,0-1 0,0 0 0,2 0 0,1 1 0,0-1 0,1 1 0,1 0 0,1 0 0,13-28 0,4 0 0,1 2 0,44-64 0,130-137-146,18 19-5227,-194 205 4230,43-40-3640,-23 23-1771,-3 2-5230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411 201 8657,'23'-25'1249,"-12"13"1897,-1-1-1,15-24 0,-25 35-2947,1 0-1,0 0 0,0 0 0,-1 0 1,1 0-1,-1 0 0,0 0 0,1-1 1,-1 1-1,0 0 0,0 0 0,-1 0 1,1 0-1,0 0 0,-1 0 0,1 0 1,-1 0-1,0 0 0,-1-3 0,1 1 16,-1 1 0,0-1 0,0 1-1,-1 0 1,1 0 0,0 0 0,-1 0-1,0 1 1,-3-4 0,-2 1 9,0 0 0,0 1 1,0 0-1,0 1 0,-1 0 0,1 0 0,-1 0 1,0 1-1,0 1 0,0 0 0,0 0 0,0 0 1,-13 2-1,-2 1 262,0 1 1,-1 1 0,-42 13 0,56-12-334,-1 0 1,1 0-1,0 1 1,0 1-1,1 0 1,0 0-1,0 1 0,1 1 1,0-1-1,0 2 1,-12 16-1,15-18-116,1-1-1,0 2 0,0-1 1,1 0-1,0 1 0,1 0 1,0 0-1,0 0 0,1 0 1,0 1-1,1-1 0,0 1 1,0-1-1,1 10 0,1 3-40,2-1 0,0 1 0,1-1 0,12 34 0,1-8 6,1-1 0,40 70 0,63 81 0,-64-108 0,53 108 0,-104-183-21,-1-1 0,0 1 0,0 0 0,-2 1-1,0-1 1,0 1 0,-1-1 0,-1 1 0,-1 0 0,0 0 0,-3 23 0,2-30-5,-1 0 1,0 0-1,-1 0 1,1 0-1,-1-1 0,-1 1 1,0-1-1,0 0 1,0 0-1,-1 0 1,0 0-1,0-1 1,0 0-1,-1 0 0,0 0 1,0-1-1,-1 0 1,0 0-1,0 0 1,0-1-1,-13 6 1,9-6 79,0 0 0,0 0 0,-1-1 0,0-1 0,0 0 0,1 0 0,-1-2 0,0 1 1,0-1-1,-14-2 0,21 1-47,1 1 0,0-1 1,-1 0-1,1 0 1,0-1-1,0 1 0,0-1 1,-1 0-1,2 0 0,-1 0 1,0 0-1,0-1 0,1 0 1,-1 0-1,1 0 0,0 0 1,0 0-1,0 0 0,0-1 1,1 0-1,0 1 0,-1-1 1,1 0-1,0 0 0,1 0 1,-1 0-1,1-1 0,0 1 1,-1-7-1,1-1-7,0 0 0,1 0 0,1-1 0,0 1 0,0 0 0,1 0 0,1 0 0,0 1 0,7-17 0,6-9 0,29-51 0,-32 65 0,30-54-123,3 2 0,3 2 0,3 2 0,4 2-1,108-103 1,-136 147-2207,41-26 0,-3 10-8016,-44 29-3692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3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8969,'0'0'3392,"2"2"-1907,1 2-1063,1 0 0,-1 0 0,0 0-1,0 0 1,0 1 0,-1-1 0,1 1 0,-1-1 0,2 8 0,12 51 1117,-4-15-911,0-5-188,-7-22-275,0-1 0,2-1 0,0 1 1,1-1-1,15 25 0,-1 0 75,-21-44-235,0 1 0,0 0 0,0-1 0,-1 1 0,1-1 0,0 0 0,0 1 0,0-1 0,0 0 0,0 1-1,0-1 1,0 0 0,0 0 0,0 0 0,0 0 0,0 0 0,1 0 0,1 0 9,0 1-8,-1-1-1,1 0 1,-1 0 0,1 0-1,0-1 1,-1 1 0,1-1-1,-1 1 1,1-1 0,-1 0-1,1 0 1,-1 0 0,0 0 0,1 0-1,-1-1 1,0 1 0,0-1-1,0 1 1,3-4 0,40-44 40,-31 31-31,-2 5 18,0 0 0,0 1 0,2 0-1,-1 1 1,28-17 0,-34 24-30,0 1 0,0-1-1,1 1 1,-1 1 0,1-1 0,0 2 0,0-1 0,0 1 0,-1 0 0,1 0 0,1 1 0,-1 0 0,0 0-1,15 4 1,8 4-864,-1 2-1,51 24 0,3 0-9335,-65-28 3542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3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1692 348 5901,'-3'-25'4616,"-10"-38"1,11 56-4291,0 0 0,-1 0 0,0 0 0,0 1 0,0-1 0,-1 1 0,0 0 0,0 0 0,-8-8 0,-24-22 1488,-64-50-1,99 85-1796,-14-11 261,-1 1 0,0 0 0,-26-11 0,39 21-111,1 0-161,-1 0 0,1 0 0,-1 0-1,0 0 1,1 1 0,-1-1-1,0 1 1,1 0 0,-1-1-1,-3 2 1,2 1 2,1 0 0,0 1 1,-1-1-1,1 1 0,1 0 0,-1 0 0,0 0 0,1 1 1,-5 5-1,-3 5-4,-88 115 214,-85 149 0,-65 157 1738,244-426-1899,-99 192 1614,-141 401 0,-11 239 440,127-338-1367,103-378-586,6 1 0,-4 134 0,22-226-126,2 0 0,0 0 0,3 0 0,13 62 0,-12-80-33,-1-2 1,2 1-1,0 0 1,1-1 0,0-1-1,1 1 1,0-1-1,2 0 1,-1-1 0,1 0-1,1 0 1,22 17-1,-6-9 1,1-2 0,0-1-1,2-1 1,0-2 0,1-1-1,0-1 1,1-2 0,0-1-1,37 6 1,-11-7-49,0-2 1,1-2-1,-1-3 0,83-10 1,21-11-2345,-157 19 2075,0 1 0,-1-1 1,1 0-1,0 0 0,-1-1 0,1 1 1,-1-1-1,0 0 0,1 0 1,-1-1-1,0 1 0,0-1 0,-1 0 1,5-3-1,-6 3-653,1 0-1,-1 0 1,0 0-1,0 0 1,0 0 0,0 0-1,-1 0 1,1-1 0,-1 1-1,0-1 1,1-6 0,2-6-9724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93 4876,'0'0'2167,"-13"-7"-306,12 7-1670,1-1 0,-1 1 0,0-1 0,1 1 0,-1 0 0,0-1-1,1 1 1,-1 0 0,0 0 0,1 0 0,-1-1 0,0 1 0,1 0 0,-1 0 0,0 0 0,0 0-1,1 0 1,-1 0 0,0 0 0,0 1 0,1-1 0,-1 0 0,0 0 0,1 0 0,-1 1 0,0-1-1,1 0 1,-1 1 0,0-1 0,1 1 0,-1-1 0,1 1 0,-1-1 0,1 1 0,-1-1 0,1 1 0,-1 1-1,-5 3 3210,22-18-2633,-12 9 620,-17 9-907,13-5-463,0 0-1,0 0 1,0 0 0,1 0-1,-1 0 1,0 0-1,0 0 1,0 0 0,0 0-1,0 0 1,0 0 0,0 1-1,1-1 1,-1 0 0,0 0-1,0 0 1,0 0-1,0 0 1,0 0 0,0 0-1,0 1 1,0-1 0,0 0-1,0 0 1,0 0 0,0 0-1,0 0 1,0 1-1,0-1 1,0 0 0,0 0-1,0 0 1,0 0 0,0 0-1,0 1 1,0-1 0,0 0-1,0 0 1,0 0-1,0 0 1,0 0 0,0 1-1,0-1 1,0 0 0,0 0-1,0 0 1,0 0-1,-1 0 1,1 0 0,0 0-1,0 1 1,0-1 0,0 0-1,0 0 1,0 0 0,-1 0-1,1 0 1,0 0-1,0 0 1,0 0 0,25 7 247,44 3-367,-63-9 165,186 14-26,-33-4 3,-131-10-67,-17-1 17,-22 6 10,2-4-3,0-1 0,0 1 0,0-2 0,0 1 0,0-1 0,0-1 0,0 1 0,-14-4 1,-9 0-27,-35-1-4,-67-2-79,40 4 71,90 3 92,7-2-58,3-2 12,1 0 0,0 1 0,-1 0 0,1 0 0,0 1 0,0 0 0,0 0 0,1 1 0,7-1 0,75-3-10,-45 4 39,108-1-281,-130 2 221,-18 0-21,13 0-83,-5-2 47,-13-2-60,-25-9-12,21 12 171,-18-8-54,-1 2 0,0 1 1,0 1-1,-31-3 1,-32-7-31,23 7 51,60 7 2,-21-4 22,14 2 11,21 4-12,41 4-16,-8 0-4,251 34-1454,-285-37 1262,1-1 1,-1 1-1,0 1 0,16 6 0,-22-7-183,17 6-58,-15-5-2440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1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36 4456,'-8'-8'1318,"16"16"4218,-11-9-5013,-34-7 3383,40 10-3744,0 1 0,0-1 0,0 0 0,0 0 0,0 0 0,0 0 0,1 0 0,3 1 1,13 2 83,0-1 1,0-1-1,1 0 1,35-1-1,0 0 31,176 1 474,-154-3-626,-37-2-143,-46-2-9,-18-2-15,-104-12-304,41 7 77,5 0 287,62 10-35,0-1 1,-33-9 0,48 10 22,0 1 0,0-1 0,0 1 0,0 0 1,0 0-1,0 0 0,-6 1 0,2-1-2,4 0 495,8 0-468,44 3 0,84 13 1,-34-1-25,-49-10-93,-16-2 48,45 9-1,-75-11-24,-46-14-99,-174-28 100,213 40 73,-1 1-1,0-1 1,1 1 0,-1 0 0,0 0-1,-4 1 1,-2-1 13,8 0 6,6 1-856,34 5-1941,7 2-3569,-4-1 67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6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60 13497,'0'-24'10421,"-2"23"-8674,-23-9 1137,22 9-1646,7-1-213,13-3-784,1 0-1,0 1 1,0 1 0,0 1-1,0 0 1,0 2 0,27 1-1,-12 0-210,707 18 161,-6 1-5262,-551-25 890,-148 2 1266,45-10 0,-57 6-2831,-8-4-3400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6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8 11113,'4'-7'2492,"-12"8"-536,8-1-1862,-3 0 2165,-2 1 111,-3 0-1717,1 1 0,-1 1 0,0 0 0,0 0 0,1 0 0,0 1 0,0 0 0,0 0 0,0 1 0,1 0 0,-1 0 0,1 1 0,-9 9 0,-7 11 940,-39 57-1,12-1-1843,4 2 1,3 2-1,-35 104 1,6-41-5770,8-16-4798,33-65-969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7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249 166 8629,'-2'-6'1108,"1"0"0,0 0 1,0-1-1,0 1 0,1 0 0,0-1 1,2-8-1,-2 12-641,0 0 0,-1 0 0,1 0 0,0 0 0,-1 0 0,0 0 0,0 1 0,0-1 0,0 0 0,0 0 0,0 1-1,-4-6 1,-4-16 2066,9 23-2495,0 0 0,0 0 0,0 1 0,1-1 0,-1 0 0,0 0 0,1 0 0,-1 0 0,1 0 0,-1 0 0,1 0 0,-1 1 0,1-1 0,-1 0 0,1 0 0,0 1 0,-1-1 0,1 0 0,0 1-1,0-1 1,0 1 0,-1-1 0,1 1 0,0-1 0,0 1 0,1-1 0,8-3 74,0 1 0,0-1 0,1 1 0,-1 1 0,1 0 0,0 1 0,0 0 0,-1 0 0,1 1-1,0 1 1,0 0 0,0 0 0,-1 1 0,1 0 0,-1 1 0,1 0 0,-1 1 0,13 6 0,-13-5-85,0 0 1,0 1-1,0 0 0,-1 0 1,0 1-1,0 1 1,-1-1-1,0 1 0,0 1 1,0 0-1,-2 0 0,1 0 1,-1 1-1,0-1 1,-1 2-1,0-1 0,4 14 1,-6-11-18,0 0 1,-1 0-1,0 0 0,-1 0 1,-1 1-1,0-1 1,-1 0-1,-4 23 1,1-16 3,-2 1 1,0 0-1,-2-1 1,-17 35 0,0-14 10,0-1 1,-3-2-1,-1 0 1,-40 39-1,-108 90 180,38-39 44,133-122-259,-2 1 83,1 0 0,0 1-1,0 0 1,-9 15-1,15-21-57,0-1 0,0 1 0,0 0 0,0-1 0,1 1 0,-1 0 0,1 0 0,-1-1 0,1 1 0,0 0 0,-1 0 0,1 0 0,0 0 0,0 0 0,1 0 0,-1-1 0,0 1 0,1 0 0,-1 0 0,1 0 0,-1 0 0,1-1 0,0 1 0,-1 0-1,1-1 1,0 1 0,0-1 0,1 1 0,-1-1 0,0 1 0,0-1 0,2 2 0,4 2 5,-1-1 0,1 1 0,0-1-1,1 0 1,-1-1 0,1 0 0,-1 0 0,1-1 0,11 3-1,79 9-145,-69-11 26,53 4-1100,1-3 0,-1-4 0,1-4 0,93-15 0,-9-15-3956,-6-14-3562,-89 21 266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7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10657,'10'-15'2678,"4"-15"924,-12 27-3362,-1 1 1,1-1-1,-1 0 0,1 0 1,0 1-1,0-1 0,0 1 0,1-1 1,-1 1-1,1 0 0,-1 0 1,1 0-1,0 0 0,-1 0 1,1 1-1,0-1 0,0 1 1,0 0-1,0 0 0,5-1 1,1 0 86,-1 0 0,1 0-1,0 1 1,-1 1 0,1-1 0,0 1 0,9 2 0,-7-1-127,-1 1-1,1 1 1,-1 0-1,0 0 1,0 1 0,0 0-1,-1 0 1,1 2 0,-1-1-1,0 1 1,0 0 0,-1 1-1,0 0 1,0 0 0,10 13-1,-5-2-19,0 2-1,-2-1 1,0 2-1,-1-1 0,-1 2 1,-1-1-1,-1 1 1,-1 0-1,-1 0 1,-1 1-1,0 0 1,-2 0-1,-1 28 0,-4 30 54,-4-1-1,-25 117 1,4-34-280,2-11-1977,-11-4-3474,23-98 803,7-23-440,-3 9-5485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7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13261,'27'-30'2832,"-10"15"-127,-7-6-489,16-9-376,5 18-356,9 0-292,7 3-292,10 3-420,10 3-868,13 0-488,0 0-636,1-3-1004,-8 0-792,4 6-2157,7 3-4396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4:58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45 200 12965,'-2'-5'-126,"-1"-7"1904,-1-1-1,-1 1 1,0 0 0,-1 0-1,-7-12 1,12 21-1376,0 1 0,0-1 1,0 0-1,0 1 0,1-1 1,-1 0-1,1 0 0,0 0 1,0 1-1,0-1 0,1-3 0,-1 0 449,0 3-586,0 0 0,1 0-1,0-1 1,0 1 0,0 0 0,0 0-1,0 0 1,1 0 0,-1 0-1,1 0 1,0 1 0,2-4-1,2-3-121,3-2-408,-5 10-248,0-1 1,1 1 0,-1 1 0,0-1-1,0 1 1,1-1 0,5 1 0,-6 0-856,0 1-1,0-1 1,0 0 0,0 1 0,0 0-1,0 0 1,-1 0 0,1 0 0,4 3-1,7 12-10368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0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653 208 5629,'50'-18'14307,"-53"6"-14360,3 11 143,0 0 0,0 0-1,0 1 1,0-1 0,0 0-1,0 0 1,0 1 0,0-1-1,0 0 1,0 0 0,0 1-1,0-1 1,-1 0 0,1 0-1,0 1 1,-1-1 0,1 0-1,0 1 1,-1-1 0,1 1-1,-1-1 1,1 0 0,-1 1-1,1-1 1,-2 0 0,-23-9-82,23 9 123,-16-25 116,10 3-244,7 21 307,0-1-373,-3-2 57,-1-1 0,1 1-1,-1 0 1,0 0 0,-9-7 0,12 11 17,-1-3-14,-1 1 5,0 0 0,1 0 0,-1 0 1,0 0-1,-1 0 0,-5-2 0,-4 0 1,-4-1 22,0 2 0,-37-5-1,33 6-1,18 3-7,1 0 1,-1 1-1,0-1 0,1 1 1,-1 0-1,1 0 0,-1 0 1,1 0-1,-1 0 1,-4 4-1,-4 1 67,-11 2 86,2 2 0,0 0 0,0 2 0,1 0 0,-34 27 0,15-4 202,-56 63 0,87-89-335,0 0 0,0 1 0,1 0 0,1 0 0,0 1 0,0-1 0,1 1 0,-6 20 0,2-5-22,8-22-1,-1 0 0,0 0 0,1 0 0,0 0-1,0 1 1,0-1 0,0 0 0,1 0 0,-1 1-1,1-1 1,0 0 0,1 1 0,-1-1-1,1 0 1,0 1 0,0-1 0,0 0 0,0 0-1,1 0 1,3 6 0,-3-6-8,1-1 0,-1 1-1,1-1 1,0 0 0,0 1 0,0-1 0,0-1-1,1 1 1,-1 0 0,1-1 0,0 0-1,-1 0 1,1 0 0,0 0 0,0-1 0,0 1-1,6 0 1,-3-1-4,-1 0 0,1-1 1,0 0-1,0 0 0,0 0 0,-1-1 0,1 0 0,0 0 1,0-1-1,-1 0 0,7-3 0,13-6 13,-1-1 0,0-1-1,-1-1 1,34-26 0,-13 3-32,48-50 1,-67 61 42,107-116 537,-132 140-390,21-14 898,-34 33-727,1 0 1,1 0 0,1 1-1,0 1 1,1-1 0,-6 24-1,-14 32 409,-15 18 31,6-16-337,-41 126 0,13-2-3022,-14-4-6423,49-127 2197,3 5-4195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58 214 9609,'2'-2'1991,"5"-9"74,0 0-1,-1-1 1,9-21-1,-2 2-881,-3 8 625,0 0 1,10-45 0,-36 102-961,3-9-656,-9 44 111,2 1 1,4 1 0,-7 74 0,-12 174 136,33-253-410,2 0 1,17 123-1,-16-179-61,1 0-1,1 1 0,5 15 0,-6-22-12,0 0 0,0 0-1,1 0 1,-1 0 0,1-1-1,0 1 1,0-1 0,0 0 0,1 0-1,-1 0 1,6 3 0,-1-1-48,1 0 1,0-1 0,0-1-1,1 1 1,-1-1-1,1-1 1,0 0 0,-1 0-1,1-1 1,0 0-1,0-1 1,0 0 0,11-1-1,22-4-311,73-18 0,-71 13 231,60-12-131,1 5 0,115-5 0,-72 20 196,71-2-1010,-206 4 1011,0-1 0,-1-1 0,1 0-1,0-1 1,-1 0 0,1-1 0,-1 0-1,0-1 1,0-1 0,-1 0 0,0-1-1,0 0 1,0-1 0,10-9 0,-8 5 24,-1 0 1,-1-2-1,0 1 0,-1-1 1,18-30-1,15-22-126,-42 63 177,6 5-11,-3 1 43,25-2-39,-25-1 41,1 0 0,-1-1 0,0 0 1,-1 0-1,1 0 0,0-1 0,0 1 1,0-1-1,-1 0 0,1 0 0,-1-1 1,6-3-1,3-4 132,-1-1 0,17-17 1,-17 14 74,-9 12-197,-1 0 1,0 1 0,0-1 0,1 0 0,-1 1-1,1 0 1,-1-1 0,1 1 0,0 0-1,0 0 1,-1 1 0,1-1 0,0 0-1,0 1 1,0 0 0,0 0 0,-1 0-1,1 0 1,0 0 0,5 1 0,3 2 16,0 0-1,0 0 1,18 9 0,-23-9-22,25 11 28,-2 1 0,0 1 0,-1 2 0,37 29 0,-49-33-42,0 0 0,-1 1 0,0 1 0,-1 0 0,-1 1-1,-1 0 1,17 32 0,-28-46 0,0 0 0,1 0 0,-2 0 0,1 1 0,0-1 0,0 0 0,-1 0 0,0 1 0,0-1 0,0 0 0,0 1 0,0-1 0,-1 0 0,1 0 0,-1 1 0,0-1 0,0 0 0,0 0 0,-1 0 0,-1 4 0,-1-1-16,0 1 0,-1-1 1,0 0-1,0 0 0,0 0 0,0-1 0,-8 6 0,-9 4-254,-2 0 0,0-2 1,-1 0-1,0-2 0,0-1 1,-30 8-1,-49 21-6640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5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858 276 4112,'0'0'5253,"0"-3"-4388,2-8-116,0 2-119,0 1 0,0-1 0,1 0-1,0 1 1,0-1 0,1 1 0,5-9 0,-6 12-197,0-1 0,-1 1-1,1-1 1,-1 1 0,2-9-1,5-15 935,-6 20-846,0-1-1,0 0 1,2-19-1,-2 7 185,-2 20-670,-1 1-1,0 0 0,0 0 1,0 0-1,1 0 1,-1 0-1,0 0 1,0-1-1,0 1 0,-1 0 1,1 0-1,0 0 1,0 0-1,-1 0 1,1 0-1,-1 0 0,1 0 1,-1-1-1,1 2 1,-1-1-1,1 0 1,-1 0-1,0 0 0,0 0 1,0-1-1,-1 1 5,0 1 1,1-1-1,-1 0 0,0 0 0,0 1 0,0-1 0,0 1 0,0 0 0,0-1 1,0 1-1,0 0 0,0 0 0,-3 1 0,-7 1 90,-1 0 1,0 1-1,-18 7 1,24-8-78,-30 13 215,0 1 0,-58 34 0,-61 50 30,-92 88 19,209-152-244,1 1 0,2 1 0,-57 80 0,86-107-43,0-1 0,1 1 0,-6 13 0,11-21-21,0 1 0,0-1 0,0 0-1,0 1 1,0-1 0,1 1 0,0-1 0,-1 1-1,1-1 1,0 1 0,1-1 0,-1 0 0,1 1-1,-1-1 1,1 1 0,2 3 0,-2-4-4,0 0 0,0 0 1,1-1-1,-1 1 0,1 0 1,0-1-1,0 1 0,0-1 1,0 1-1,0-1 0,0 0 0,1 0 1,-1 0-1,1 0 0,-1-1 1,1 1-1,0 0 0,0-1 1,-1 0-1,1 0 0,0 0 1,0 0-1,0 0 0,1-1 0,4 1 1,17 2 9,-1-2 1,1-1-1,-1-1 0,1-1 1,45-9-1,125-43 22,-69 16-30,30 2 467,-150 35-451,1 0 1,-1 0 0,1 0 0,0 1 0,-1 0-1,1 0 1,-1 1 0,1 0 0,-1 0 0,1 1-1,-1-1 1,8 4 0,-12-4-16,1 1-1,0-1 1,-1 1-1,0-1 1,1 1 0,-1 0-1,0 0 1,0 0 0,0 0-1,0 0 1,0 0-1,0 1 1,-1-1 0,1 1-1,-1-1 1,1 1 0,-1 0-1,0-1 1,0 1 0,0 0-1,-1 0 1,1 0-1,-1 0 1,1 0 0,-1 0-1,0-1 1,0 1 0,-1 0-1,1 3 1,-4 20-115,-2-1 1,0-1-1,-1 1 0,-21 45 1,-57 93-2672,44-89 846,-19 24-1510,-5 12-4130,33-41-1117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5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25 8505,'30'-24'7693,"-39"42"-5375,3-9-1892,-177 285 5692,54-90-4430,-20 71-595,123-217-858,2 1 1,-29 118-1,49-161-203,1 0-1,0 1 1,2 0-1,0-1 1,1 1-1,0 0 1,4 18-1,-3-29-22,0 0 1,0-1-1,1 1 1,0-1-1,0 1 1,1-1-1,-1 0 0,1 0 1,0 0-1,0 0 1,1 0-1,0 0 1,0-1-1,0 0 0,0 0 1,0 0-1,1-1 1,0 1-1,0-1 1,0 0-1,0 0 0,0-1 1,11 4-1,-5-3-5,1 0 0,0-1 0,0-1 0,0 1 0,0-2 0,0 0 0,0-1 0,0 0 0,0 0 0,0-1 0,0-1 0,-1 0 0,1-1 0,-1 0 0,0-1 0,12-6 0,-7 2-5,-1 0-1,0-1 0,0 0 0,-1-1 0,0-1 0,-1 0 0,0-1 0,-1 0 0,-1-1 1,11-18-1,-18 27 1,-2 0 0,1 0 0,-1 0 0,1 0 1,-1-1-1,-1 1 0,1-1 0,-1 1 0,0-1 0,0 0 1,-1 0-1,1 1 0,-1-1 0,-1 0 0,1 1 1,-2-7-1,0 5-45,0 0 1,-1 1 0,1-1-1,-1 1 1,-1 0 0,1 0-1,-1 0 1,0 1 0,0-1-1,-1 1 1,0 0 0,0 0-1,-7-5 1,0 1-196,-1 1-1,1 0 1,-2 1 0,1 1-1,-1 0 1,1 1 0,-2 0 0,1 1-1,0 1 1,-23-3 0,3 2-963,0 3 1,0 0-1,-52 7 1,-46 15-7471,77-7-624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6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2382 233 6013,'1'-8'267,"7"-48"2681,-7 53-2785,0 0-1,-1-1 0,2 2 0,-1-1 0,0 0 0,1 0 0,-1 0 0,1 0 1,0 1-1,0-1 0,0 1 0,0 0 0,0-1 0,5-2 0,15-8 252,0 0-1,1 2 1,1 1-1,-1 1 1,38-9-1,127-17 661,-118 24-646,-62 9-399,-1 1 0,0 0 0,0 0 0,0 1-1,1 0 1,-1 1 0,0-1 0,10 3-1,-15-2-17,1 0-1,-1 0 1,0 0-1,1 0 1,-1 1-1,0-1 1,0 1-1,0 0 1,0-1-1,0 1 1,0 0-1,0 0 1,-1 0-1,1 0 1,-1 1-1,1-1 1,-1 0-1,0 1 1,0-1-1,0 1 1,0-1-1,-1 1 1,1-1-1,0 4 1,2 18 214,0 0 1,-2 0-1,-2 41 0,-1-8 195,-1 50 350,-5-1 0,-23 116 0,-72 205 810,47-256-1107,-95 203-1,-107 153 18,164-344-407,-250 544 727,315-656-638,3 1 0,3 1 0,3 1 0,-19 142 0,40-142-90,0-39-69,0 16 55,0-41-60,0 1 0,-1 0 0,0 0 1,-3 11-1,3-18-6,-1-1 1,0 0 0,0 0 0,0 0-1,-1 0 1,1 0 0,-1 0-1,1-1 1,-1 1 0,0 0-1,0-1 1,0 1 0,-1-1-1,1 0 1,0 0 0,-1 0 0,-4 3-1,-4 1 5,0-1-1,-1 0 1,1-1-1,-1 0 1,0-1-1,0-1 1,0 1-1,-18-1 1,-104-1 9,123-1-11,-259-17 46,-71-1-287,-32 26-1414,187 10-1374,3 14-3969,51 0-3067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7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82 259 8405,'-20'-31'2390,"16"25"-207,-13-8 1648,13 11-3477,1 1 0,0-1 0,0 0 0,0 0 0,1 0 0,-1 0 0,0-1 0,1 1 0,0-1 0,0 1 0,0-1 0,1 0 1,-1 0-1,1 0 0,0 1 0,0-2 0,0 1 0,0 0 0,0-4 0,1 5-252,1-1 1,-1 1-1,1-1 0,-1 1 1,1 0-1,0-1 0,0 1 1,1 0-1,-1 0 0,1 0 1,-1 0-1,1 0 0,0 0 1,0 0-1,0 1 0,0-1 1,1 1-1,-1-1 0,1 1 1,0 0-1,-1 0 0,1 0 1,0 0-1,5-1 0,9-5-131,2 1-1,-1 1 1,1 1-1,0 1 1,0 1-1,25-2 0,-6 0-293,72-6-2498,111 2 0,3 12-6009,-104 2 368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07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188 157 13925,'-128'0'2436,"105"3"249,3 0-317,3 3 4941,37-15-6305,37-6-192,20 6-580,30-3-600,17-3-916,20-3-641,4-10-891,6 7-208,10 6-3293,7-12-5736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2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6 151 5368,'0'0'10100,"0"-2"-9226,-3-7-1437,3 8 819,-1 0 0,1 0 1,-1-1-1,1 1 0,0 0 0,-1 0 0,1 0 0,0-1 0,0 1 0,0 0 0,0 0 1,0-1-1,0 1 0,1 0 0,-1 0 0,0-1 0,0 1 0,1 0 0,-1 0 1,1 0-1,-1 0 0,1-1 0,0 1 0,-1 0 0,1 0 0,0 0 0,0 0 0,0 1 1,0-1-1,0 0 0,1-1 0,4-3-196,1 1 1,0 0 0,-1 0-1,2 1 1,-1 0-1,0 0 1,1 0-1,-1 1 1,1 0 0,-1 1-1,15-2 1,-2 0 38,145-20 269,234-3 1,-293 22-327,415-5 191,-284 10-884,-81 7-3050,-140-4 1859,-15-4 1745,-1 0 0,0 1 1,0-1-1,0 0 0,0 0 1,0 1-1,0-1 1,0 0-1,0 0 0,0 1 1,0-1-1,0 0 0,0 0 1,0 0-1,0 1 0,-1-1 1,1 0-1,0 0 0,0 0 1,0 1-1,0-1 0,0 0 1,0 0-1,0 0 1,-1 1-1,1-1 0,0 0 1,0 0-1,0 0 0,-1 0 1,1 0-1,0 1 0,0-1 1,0 0-1,-1 0 0,1 0 1,-34 15-6326,2-8-215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3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255 176 6985,'2'-5'425,"-1"1"1,1-1 0,-1 1 0,1 0 0,1-1 0,-1 1 0,0 0-1,1 0 1,4-4 0,12-20 2743,26-53 1233,-43 77-3889,4-11 4123,-9 31-3739,-12 35-389,-26 57 680,-124 390-139,115-308-3939,19-75-775,2 0-3986,12-35-2764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8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544 217 4248,'-109'-21'3009,"27"6"-1299,-39-8 880,69 15-329,0-3 0,-71-24 0,119 34-673,12 0-849,364-19 738,11 27-1126,-206-2-203,1795 16 114,-1369-17-448,884 1-535,-1195-5 548,1383-28-1292,-1671 28 1457,512-48-2384,-419 26-49,-42 5-2263,-26 8-3127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5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311 291 5000,'9'-52'3687,"-8"49"-2687,5-18 745,3-26 895,-8 34-1896,2 0 0,0 0 1,0 0-1,1 0 0,7-13 0,-11 25-668,1 0 0,-1 0 1,0-1-1,1 1 0,-1 0 0,0 0 1,0 0-1,0-1 0,0 1 0,0 0 0,0 0 1,0 0-1,0-1 0,0 1 0,0 0 0,-1 0 1,1 0-1,-1-1 0,1 1 0,-1 0 1,1 0-1,-2-2 0,-5-17 2127,14 1-1909,-4 11 16,-13 15 118,6-3-277,0 1 1,0 0 0,1 1-1,-1-1 1,1 0-1,1 1 1,-5 10 0,-3 6 183,-18 28 355,-26 46 613,-68 166 0,95-187-1029,3 0 0,-17 94 1,36-139-227,1 0 0,1 0 1,1 0-1,2 0 1,1 0-1,2 0 1,1 0-1,14 58 0,-12-74-33,0 1 0,1-1 0,0 0 0,1 0 0,1-1 0,0 0 0,0 0 0,12 10 0,-10-12-8,-1-1 1,1 0-1,1-1 1,-1 0-1,2-1 0,-1-1 1,1 0-1,0 0 0,1-1 1,-1-1-1,26 7 1,-18-8-1,-1 0 1,1-1 0,0-2 0,0 0 0,0-1 0,0-1 0,25-4-1,-28 1-9,0 0-1,0-1 1,0-1 0,-1 0-1,0-1 1,0-1-1,-1-1 1,29-20-1,-26 14 5,0-2-1,0 0 1,-2-1-1,0-1 1,28-40 0,-22 21-3,-1-2-1,-2 0 1,-2-1 0,-2-1 0,-1 0 0,-3-1 0,8-47 0,-12 45-6,-3-2 0,-1 1 0,-2-1 0,-3 1 0,-1-1 0,-13-67 0,11 96 7,0 0 1,-2 0 0,0 0-1,-1 0 1,-1 1-1,0 1 1,-1-1 0,-1 1-1,-1 1 1,-22-26-1,21 29-43,0 1 0,-1 0-1,0 1 1,0 0 0,-2 1-1,1 1 1,-1 0 0,0 1-1,0 0 1,-1 2 0,0 0-1,-21-5 1,31 9-148,0 0-1,0 0 1,0 1 0,0-1 0,1 1-1,-1 1 1,0-1 0,0 1-1,0 0 1,0 0 0,1 1 0,-1-1-1,1 1 1,-1 0 0,1 1-1,0 0 1,-1-1 0,1 2 0,1-1-1,-1 0 1,0 1 0,-3 5-1,4-5-268,0 1-1,0 0 1,1 0-1,0 0 1,0 0-1,0 0 1,1 1-1,0-1 0,-2 8 1,2-5-629,1-1 0,0 1 0,0 0 0,1 0 0,0-1-1,0 1 1,2 13 0,7 25-7495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66 163 12665,'-7'0'457,"4"1"-283,0-1 1,0 0-1,0 0 0,0 0 1,0 0-1,0 0 1,0-1-1,0 0 1,-4-1-1,5 1 237,1 0 1,-1 0-1,1 0 1,-1 0-1,1-1 0,0 1 1,0 0-1,0-1 1,0 1-1,0-1 0,0 1 1,0-1-1,0 0 1,1 1-1,-1-1 0,1 0 1,-1 0-1,1 0 1,-1 1-1,1-4 0,-2-2 515,1-1-1,0 0 0,1 1 0,-1-1 1,3-15-1,-2 21-921,0-1 1,1 1-1,0 0 0,-1-1 0,1 1 1,0 0-1,0-1 0,1 1 1,-1 0-1,0 0 0,1 0 0,-1 0 1,1 0-1,-1 1 0,1-1 1,0 0-1,0 1 0,0-1 1,0 1-1,0 0 0,0 0 0,0-1 1,1 1-1,-1 1 0,4-2 1,6-2 28,-3 1-2625,-1 0 0,1 1 0,0 0 0,0 0 0,13 0 0,6 5-8074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4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32 7101,'2'-31'3152,"-6"41"2117,-9 35-3297,-107 299 3432,-32 180-2270,119-367-3562,-13 184 0,27-177-1693,16-137 987,-6 62-716,9-78-557,0 1 0,1-1 0,3 15 0,-1-14-5052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6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492 60 7977,'-3'-2'321,"1"-1"0,-1 1 1,1 0-1,-1 0 0,0 0 1,1 0-1,-1 1 0,0-1 0,0 1 1,0 0-1,-6-2 0,4 2 2916,-2-32 1413,4 32-3900,-1 1-644,1-1 0,-1 1 0,1 0 0,-1 0 0,0 0 0,1 0 0,-1 1 0,1-1 0,-1 1 0,0 0 0,1 0 0,0 0 0,-1 1 0,1-1 0,0 1 1,0 0-1,0 0 0,0 0 0,0 0 0,0 0 0,0 1 0,1-1 0,-1 1 0,1 0 0,-2 3 0,-27 34 621,1 2-1,3 1 0,-29 60 1,39-70-458,-21 39 204,3 2-1,-38 117 1,60-149-389,3 0 0,2 1 1,1-1-1,2 2 0,2-1 0,3 52 1,3-73-65,0-1 0,1 0 0,1 0 0,1 0 0,1-1 0,1 1 0,1-2 0,0 1 0,23 33 0,-26-45-14,1 0 0,0 1 1,0-2-1,1 1 0,-1-1 1,2-1-1,-1 1 0,1-1 1,0-1-1,0 0 0,0 0 1,1 0-1,0-1 0,0-1 1,0 0-1,0 0 0,0-1 1,1 0-1,-1-1 0,1 0 1,-1-1-1,1 0 0,13-2 0,-9 1-5,0-1 0,-1-1 0,1-1-1,-1 0 1,0 0 0,0-1-1,-1-1 1,1-1 0,-1 0 0,0 0-1,-1-1 1,0-1 0,0 0-1,-1-1 1,0 0 0,10-12 0,-4-2-1,-1 0 0,-1-1 0,-2 0 0,0-1 1,-1-1-1,-2 0 0,-1 0 0,-1-1 0,-1 0 1,-2 0-1,0-1 0,0-36 0,-4 32-22,-2-1-1,-1 0 1,-1 1 0,-2 0-1,-2 0 1,0 0-1,-3 0 1,0 2-1,-2-1 1,-19-35 0,23 53-193,0 1 0,-1 0 0,-1 0 0,0 1 0,0 0 0,-1 0 0,-1 1 0,0 1 0,-15-11 0,20 17-122,0 0-1,-1 0 1,1 0-1,-1 1 1,0 0-1,0 1 1,0 0-1,-14-2 0,15 3-220,0 1 0,0 0 0,0 1-1,0-1 1,0 1 0,0 1 0,0-1-1,0 1 1,1 0 0,-1 1-1,-9 5 1,-54 33-13100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65 6977,'-5'-5'691,"-6"-3"-66,4 6 4209,22-30 1328,-20 24-5905,-3-1 1046,8 9-1273,-1 0-1,1 0 1,0 0 0,-1 0 0,1 0 0,0 0 0,-1 0-1,1 0 1,0 0 0,-1 0 0,1 0 0,0 0 0,-1 1 0,1-1-1,0 0 1,0 0 0,-1 0 0,1 1 0,0-1 0,-1 0 0,1 0-1,0 1 1,0-1 0,0 0 0,-1 0 0,1 1 0,0-1 0,0 0-1,0 1 1,0-1 0,-1 0 0,1 1 0,0-1 0,0 0 0,0 1-1,-114 208 4266,44-83-3064,62-112-1122,-11 20 154,1 0 0,2 0 0,1 1 0,-19 75 0,30-98-214,-9 35 99,1 0-1,2 2 0,-5 69 0,14-105-128,1 0-1,0 1 1,1-1-1,0 0 1,1 0 0,1 0-1,0 0 1,1 0-1,0-1 1,1 1-1,1-1 1,-1-1-1,2 1 1,0-1-1,0 0 1,1 0-1,17 18 1,-18-23-15,0-1-1,0 1 1,0-2 0,1 1 0,-1-1 0,1 0 0,0 0 0,1-1 0,-1 0 0,0-1-1,1 0 1,0 0 0,-1-1 0,1 0 0,0 0 0,0-1 0,-1 0 0,1-1-1,0 1 1,0-2 0,-1 0 0,1 0 0,-1 0 0,1-1 0,-1 0 0,0-1-1,0 1 1,-1-2 0,1 1 0,-1-1 0,0 0 0,0-1 0,0 0 0,-1 0-1,0 0 1,0-1 0,7-10 0,4-8-1,-2-1 0,-1 0 0,-1-1 0,-1-1 0,-1 0 0,-2 0 1,0-1-1,-2-1 0,-2 1 0,0-1 0,-2 0 0,-2 0 0,0 0 0,-5-33 0,-1 14-118,-2 0 1,-2 0-1,-3 1 0,-1 1 1,-3 0-1,-2 1 0,-43-81 1,55 117-144,0 0 0,0 1-1,-1 0 1,-1 0 0,1 0 0,-2 1 0,1 0 0,-16-11 0,19 15-15,-1 1 0,0-1 0,0 1 0,0 1 0,0-1-1,-1 1 1,1 0 0,0 0 0,-1 1 0,0 0 0,1 0 0,-1 1 0,0-1 0,1 2 0,-1-1-1,-8 2 1,9-1-231,1 1 0,-1 0 1,1 0-1,-1 1 0,1 0 0,0 0 0,0 0 0,-8 6 0,-17 19-5364,8 1-2900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7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40 10273,'3'-2'330,"-1"1"1,0-1-1,1 0 0,-1 0 1,0 0-1,0 0 0,0 0 1,-1-1-1,1 1 0,0-1 1,-1 1-1,0-1 0,1 1 1,1-7 3580,-5 10-3170,-1 0-598,0 1 0,0-1 0,1 1 0,-1 0 0,0 0 0,1 0-1,0 1 1,-1-1 0,1 0 0,0 1 0,-2 3 0,-22 43 574,18-31-478,0-2-67,-8 18 322,1 1-1,-15 53 1,18-51-317,2 1-1,2 0 1,1 1-1,2 0 0,1 56 1,5-63-109,1 0 1,2-1-1,13 51 0,-14-69-70,1 0 0,1-1 0,0 0 0,1 0 0,0 0-1,1 0 1,0-1 0,0 0 0,2-1 0,-1 0-1,16 14 1,-19-19-11,1-1 1,0 0-1,0 0 0,1 0 0,-1-1 0,1 0 0,0 0 0,0 0 0,0-1 0,0 0 1,0-1-1,0 1 0,0-1 0,1-1 0,-1 0 0,0 0 0,1 0 0,-1-1 0,0 0 0,1 0 1,-1 0-1,0-1 0,0-1 0,0 1 0,0-1 0,-1 0 0,8-5 0,4-3-2,0-1-1,-1 0 1,0-1-1,-1-1 0,-1-1 1,0 0-1,-1-1 1,16-24-1,13-24 2,40-79 1,-78 133 39,14-27 464,1 1 0,40-53 0,-58 87 105,-6 4-433,1 1 1,-1-1-1,1 1 0,0 0 1,0 0-1,0 1 0,0-1 1,0 1-1,-3 5 0,1-1 37,-123 209 1873,88-143-1679,-106 218 399,41-76-1334,63-136-889,-57 116-1933,59-96-982,29-66 357,-6 35-1,8-5-7186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55 14857,'-10'-9'3405,"3"-6"-2145,-3-4 292,-6 13-1152,-4 0-596,-4 9-2928,1 0-2289,-1 12-4344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18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 9225,'-27'45'-88,"44"-15"-2592,-7-18-793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4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4 420 4512,'0'-1'97,"-1"0"0,1 0 0,-1 0 0,1 0-1,0 0 1,-1 0 0,1-1 0,0 1 0,0 0-1,0 0 1,0 0 0,0 0 0,0 0-1,0 0 1,0-1 0,1 1 0,-1 0 0,0 0-1,1 0 1,-1 0 0,0 0 0,1 0 0,-1 0-1,1 0 1,0 0 0,-1 0 0,1 0 0,1 0-1,-1-2 248,1-1 1,-1 1-1,1 0 0,-1 0 0,0-1 0,-1 1 0,1-1 1,0 1-1,-1-1 0,0-3 0,0 6-94,2-33 1788,4-28 1322,11-68 4185,-17 127-4952,2 8-1854,39 166 1152,31 157-670,-35-2-787,16 97-176,-18-275-204,-30-131-41,1 0 0,0-1-1,2 0 1,-1-1 0,2 1 0,16 21 0,-20-31 32,1 0 0,0-1 0,1 1 1,-1-1-1,1-1 0,0 1 0,0-1 1,0-1-1,1 1 0,-1-1 1,1 0-1,0-1 0,0 0 0,0 0 1,0-1-1,0 0 0,0 0 0,0-1 1,1 0-1,-1-1 0,16-2 1,0-1-19,0-2 1,0 0-1,0-2 1,-1 0 0,0-2-1,22-12 1,9-9-25,-1-3-1,-3-2 1,0-2-1,64-64 1,160-199-65,-70 73-932,222-188-4377,-125 155-1064,-163 152-19,-1 18-4026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4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551 168 7697,'39'-38'5228,"-39"38"-5102,1-1 1,0 1 0,0-1 0,0 1 0,-1-1 0,1 0 0,0 1 0,-1-1 0,1 0 0,0 0 0,-1 0-1,1 1 1,-1-1 0,0 0 0,1 0 0,-1 0 0,1 0 0,-1 0 0,0 0 0,0 0 0,0 0 0,0 0 0,0 0-1,0 0 1,0 0 0,0-1 0,0-2 375,0 2-351,2-7 543,0 0 1,-1-1 0,0 1 0,-1 0 0,-1-12 0,1 20-647,0-1 0,0 1 1,-1-1-1,1 1 0,0-1 1,-1 1-1,1-1 0,-1 1 1,0-1-1,1 1 1,-1 0-1,0-1 0,0 1 1,0 0-1,0 0 0,0 0 1,0 0-1,0-1 0,-1 2 1,1-1-1,0 0 0,0 0 1,-1 0-1,1 0 0,-1 1 1,1-1-1,-1 1 0,1-1 1,-1 1-1,1 0 0,-1-1 1,1 1-1,-1 0 0,1 0 1,-1 0-1,1 0 0,-1 0 1,-2 1-1,-9 2 32,0 0 0,1 1 0,0 0-1,0 0 1,0 2 0,0-1 0,1 2-1,0-1 1,0 2 0,-16 13 0,-7 9 122,-53 59 0,41-37-238,2 1 0,2 3 0,3 1 0,-63 123 0,98-171 0,1 0 0,0 0 0,0 1 0,0-1-1,1 1 1,1-1 0,-1 11 0,2-17 31,0-1 1,0 0-1,0 1 1,0-1-1,1 0 1,-1 1-1,0-1 1,1 0 0,0 1-1,0-1 1,0 0-1,0 0 1,0 0-1,0 0 1,0 0-1,1 0 1,-1 0-1,1 0 1,-1 0-1,1 0 1,0-1-1,0 1 1,-1-1-1,1 0 1,0 1-1,1-1 1,-1 0 0,0 0-1,0 0 1,0 0-1,1-1 1,-1 1-1,0-1 1,5 1-1,8 0-2,-1-1 0,1-1 0,-1-1 0,0 0 0,1-1 0,-1 0-1,0-1 1,23-10 0,191-90 549,-145 62 115,99-35 0,-173 74-615,1 0 0,-1 1-1,0 0 1,1 1-1,0 0 1,-1 0 0,1 1-1,-1 0 1,1 1-1,12 2 1,-18-2-102,1 0-1,0 0 1,-1 1-1,1 0 1,-1 0-1,0 0 1,1 0-1,-1 1 0,0 0 1,-1-1-1,1 2 1,0-1-1,-1 0 1,0 1-1,1-1 1,-1 1-1,-1 0 1,1 0-1,-1 0 1,1 1-1,2 7 1,0 7-1462,-1 1 0,-1-1 1,-1 1-1,0-1 0,-2 1 0,0 0 1,-5 36-1,4-48 521,-4 47-7473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5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8881,'9'28'1250,"-1"0"1,-1 1-1,4 39 1,11 47 136,-13-80-1221,-1 1-1,-2 0 1,-1 0-1,-2 0 1,-2 1 0,-1-1-1,-1 1 1,-3-1-1,-1 1 1,-14 54 0,4-32 1855,13-44-292,11-42-1248,7-13-223,1 2 0,2 0 0,2 1 0,29-40 0,-7 11-234,6-9-1016,77-90 0,7 18-3706,-69 89-337,2 12-2901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6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264 883 11161,'2'-3'1375,"-3"5"-327,-6 14 312,-11 21 170,-29 31 1404,24-37-2279,2 2 0,0 0 1,3 1-1,-15 38 0,-17 85 101,43-134-667,1 0 0,1 0 1,2 1-1,0 0 0,1 43 0,2-50-121,1-1 1,0 0-1,2 0 0,0 0 0,0 0 0,2-1 0,0 1 1,0-1-1,10 18 0,-12-30-3,-1 1 0,1-1 0,0 0 0,0 0 0,0 0 1,0-1-1,0 1 0,7 3 0,-1 0-43,-2-5-35,6-3 72,-10 1 23,0 1 1,1 0-1,-1-1 0,0 0 1,0 0-1,1 0 0,-1 0 1,0 0-1,0-1 0,0 1 1,0-1-1,0 0 1,-1 0-1,1 0 0,-1 0 1,1-1-1,3-3 0,2-8-51,-1-1 0,0 1-1,-1-1 1,0 0 0,-1-1-1,-1 1 1,4-32 0,-4 23 6,32-231-520,-25 156 167,31-134 0,-19 152 293,3 1 0,4 1 0,3 1 0,50-84 0,-51 109 90,2 2-1,2 1 1,2 1-1,2 3 1,3 1-1,67-56 1,-95 89 51,1 0 1,0 1-1,1 1 1,0 1 0,1 0-1,33-11 1,-46 18 3,1 0 0,-1 1 0,1 0 0,-1 0 0,1 0 0,-1 1 0,1-1 0,-1 1 0,1 1 0,-1-1 0,1 1 0,-1 0 0,1 0 0,-1 0 0,1 1 1,-1 0-1,0 0 0,0 1 0,0-1 0,0 1 0,0 0 0,-1 0 0,1 0 0,-1 1 0,0 0 0,0 0 0,0 0 0,4 6 0,-2 0 35,0 1 0,0 0-1,-1 0 1,-1 0 0,0 1-1,0 0 1,-1 0 0,-1-1 0,2 20-1,-1 9 181,-4 66 1,-7-17-76,-3-1 1,-5 1 0,-3-2 0,-34 96 0,-150 332 128,100-267-254,-152 471 107,226-613-136,5 2-1,5 1 1,4 0 0,-1 208-1,17-283-4,2 0-1,1 0 0,17 61 0,-16-77-34,1 0 0,1-1 0,1 0 0,1 0 0,0-1-1,1 0 1,0 0 0,20 21 0,-27-33-9,1 0 0,-1 0 0,1 0 1,0-1-1,0 1 0,1-1 0,-1 0 1,1 0-1,-1 0 0,1-1 0,0 0 0,0 0 1,0 0-1,0 0 0,1-1 0,-1 0 1,0 0-1,1-1 0,-1 1 0,0-1 1,1 0-1,-1 0 0,0-1 0,1 0 0,4-1 1,-2 0-10,0-1 0,-1 0 1,1-1-1,-1 1 0,0-1 1,0-1-1,0 1 0,-1-1 1,1 0-1,-1-1 0,-1 0 1,1 0-1,-1 0 1,0 0-1,0-1 0,-1 0 1,1 0-1,5-15 0,-7 14 15,0-1 0,0 0 0,-1 0 0,0-1 0,-1 1 0,0 0 0,0 0 0,-1-1 0,0 1 0,-1-1 0,0 1 0,0 0 0,-1 0 0,0 0 0,-1 0 0,-7-17 0,-5-3-39,-2-1 0,-1 2 0,-1 1 0,-1 0 0,-29-28 0,-129-111 249,71 77 217,-95-83 453,188 159-776,0-1-1,1-1 1,1 0 0,1-1-1,0 0 1,0 0 0,-7-19-1,14 26-46,1-1-1,-1 1 0,2 0 1,-1-1-1,1 0 1,1 1-1,0-1 0,0 0 1,1 0-1,0 0 0,0 0 1,2 0-1,-1 0 1,1 1-1,5-17 0,3 3-72,0 0-1,2 1 1,0 0 0,2 1-1,0 1 1,2 0-1,0 1 1,0 1-1,26-21 1,19-12-911,107-67-1,-28 35-2869,272-116 0,-266 141 133,-2 8-1542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8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522 39 9505,'3'-22'1432,"-3"11"1587,0 5 620,-20 36-99,-163 349 2725,-2 2-4814,151-297-1324,-40 147 0,65-194-667,1 1 0,3 0 0,1 0 0,2 1 0,1-1 0,8 63 0,-5-86-132,0-1 1,2 0-1,0 0 0,0 0 1,1 0-1,10 17 0,-11-24-365,0 0-1,1 0 0,0 0 1,0-1-1,0 0 1,1 0-1,12 9 0,24 11-8300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5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133 654 5256,'6'-3'405,"0"0"0,0 1-1,0-1 1,0 1 0,0 1-1,1-1 1,-1 1-1,1 0 1,-1 0 0,1 1-1,-1 0 1,1 0-1,0 0 1,-1 1 0,1 0-1,-1 0 1,0 1-1,1 0 1,6 3 0,37 22 1155,-48-25-1473,0 0 0,1 0 1,-1 1-1,0-1 0,0 1 0,0-1 1,-1 1-1,1 0 0,0 0 0,-1-1 1,0 1-1,0 0 0,0 0 0,0 0 1,0 1-1,-1-1 0,1 0 1,-1 0-1,0 0 0,0 0 0,0 1 1,0-1-1,-1 0 0,1 0 0,-1 0 1,0 0-1,-2 5 0,0 0 29,-1-1-1,0 0 1,0 0-1,-1 0 1,0-1-1,0 1 1,-1-1-1,0-1 1,0 1-1,-12 8 1,-10 5 218,-41 21 0,14-10-102,29-15-143,18-11-87,0 0 1,1 0 0,0 0-1,0 1 1,0 0 0,1 0-1,-1 0 1,1 1 0,0 0-1,1 1 1,0-1 0,-8 12-1,13-17-18,0 0-1,0-1 0,-1 1 0,1 0 0,0 0 1,0 0-1,0-1 0,0 1 0,0 0 0,0 0 1,0-1-1,0 1 0,0 0 0,0 0 0,1 0 1,-1-1-1,0 1 0,0 0 0,1 0 0,-1-1 1,0 1-1,1 0 0,-1-1 0,1 1 0,-1-1 1,1 1-1,-1 0 0,2 0 0,26 15-422,-16-12 141,1 0 1,26 3 0,-9-4-141,-1-2 0,1-1 0,-1-1 1,1-2-1,-1-1 0,0-1 0,49-16 1,-37 7 54,-2-1 0,0-3 0,0-1 0,59-40 0,-81 47 423,0-1-1,-1 0 1,-1-1-1,0 0 1,-1-2-1,-1 1 1,-1-2 0,13-21-1,-22 34 28,-1-1 0,0 1-1,0-1 1,0 0 0,-1 0 0,0 0-1,1-6 1,1-3 93,-3 11-121,1 1 0,-1-1 0,0 1 0,0-1 0,0 0 0,0 1 0,0-1-1,-1 1 1,0-5 0,0-1 60,1 5 11,4-6 27,-4 8-131,0 1-1,0-1 1,0 0-1,1 0 1,-1 1-1,0-1 1,0 0-1,0 0 1,1 1-1,-1-1 1,0 0-1,1 1 0,-1-1 1,0 0-1,1 1 1,-1-1-1,1 1 1,-1-1-1,1 1 1,0-1-1,-1 1 1,1-1-1,-1 1 1,1-1-1,0 1 1,-1 0-1,1-1 1,1 1-1,165 11 193,-159-11-188,-1 0-1,0 0 1,0-1-1,1 0 0,-1-1 1,0 0-1,0 0 1,0 0-1,-1-1 0,1 0 1,-1 0-1,1-1 1,-1 1-1,0-2 1,0 1-1,-1 0 0,1-1 1,-1 0-1,0-1 1,0 1-1,-1-1 0,1 0 1,-1 0-1,5-12 1,13-28 207,-16 31-113,0 0 0,1 1 1,1 0-1,12-16 0,-18 29-98,0 0-1,0 0 1,0 0-1,1 0 0,-1 1 1,0-1-1,0 1 0,1-1 1,-1 1-1,0 0 0,1 0 1,-1 0-1,0 0 1,1 0-1,-1 1 0,0-1 1,1 0-1,-1 1 0,0 0 1,0 0-1,3 1 0,2 3 15,1 0 0,-1 1 0,0 0 0,-1 1 0,1-1-1,-1 1 1,0 0 0,6 12 0,-1-1 33,-1-1-1,12 30 1,-20-40-40,0 0 1,0 0-1,-1 1 0,0-1 0,0 1 1,0-1-1,-1 0 0,0 1 1,-1-1-1,0 1 0,-3 12 0,-1 0 22,-1-1 0,-15 31-1,20-47 325,3-2-261,2 0-87,0-1 1,-1 1-1,1-1 0,0 0 1,0 0-1,-1 0 0,1 0 1,0-1-1,-1 1 0,1-1 0,-1 0 1,1 0-1,0-1 0,-1 1 1,0-1-1,1 1 0,-1-1 0,0 0 1,0 0-1,0-1 0,4-3 1,9-7 21,-1-1 0,23-27 0,-25 25-37,-1 0-1,-1 0 0,0-2 1,-1 1-1,-1-1 0,-1-1 1,11-36-1,31-124 53,-49 176-52,-1 0 1,1 0-1,0 0 0,1 1 1,-1-1-1,0 0 0,1 1 1,-1-1-1,1 1 0,0 0 1,0 0-1,0-1 0,0 1 1,0 0-1,0 0 0,1 1 1,-1-1-1,1 0 1,-1 1-1,5-2 0,-5 5 8,0-1 0,-1 1 0,1 0 0,0 0-1,-1 0 1,1 0 0,-1 0 0,1 0 0,-1 0 0,0 1 0,0-1-1,1 3 1,-1 7-4,1 1 1,-2-1-1,0 0 0,0 1 0,-1-1 1,-1 0-1,0 1 0,-7 21 0,9-34 0,-5 18-31,-1-1 1,-11 26-1,16-41 25,-1 1 0,1-1 0,1 1-1,-1-1 1,0 1 0,1-1 0,-1 1 0,1 3-1,-1 1-31,0-4-64,24 0-243,-21-2 318,-1 0-1,1-1 1,0 0 0,-1 1-1,1-1 1,0 0-1,-1 0 1,1 0-1,0 0 1,-1 0-1,1 0 1,0-1-1,-1 1 1,1 0-1,0-1 1,-1 0 0,1 1-1,-1-1 1,2-1-1,12-5-216,8-4-130,-1-2 1,-1 1-1,36-30 1,-54 39 210,-23 9 142,16-4 23,-1 0 0,0 0-1,1 0 1,-1 0 0,1 1 0,-1 0 0,1 0-1,0 0 1,1 1 0,-1-1 0,-6 8 0,2 0 33,0 0 0,0 0 1,-6 14-1,12-20-28,0-1-1,0 0 0,0 1 1,0 0-1,1-1 0,0 1 1,0 0-1,0-1 0,1 1 1,0 0-1,0 0 0,0 0 1,0-1-1,1 1 0,0 0 1,-1 0-1,2-1 0,1 7 1,-1-8-8,0 1 1,0 0-1,0-1 1,1 0-1,-1 1 1,1-1-1,0 0 1,0 0-1,0-1 1,0 1-1,0-1 1,1 1-1,-1-1 1,1 0-1,-1 0 1,1 0-1,0-1 1,0 0-1,0 1 1,0-1-1,4 0 1,7 1-68,-1 0 0,1-1 0,0-1 0,-1-1 0,1 0 0,-1 0 0,1-2 0,-1 0 0,0 0 0,0-1 1,0-1-1,0-1 0,-1 0 0,20-12 0,-5 0 195,-1-1-1,-1-2 1,-1 0 0,-1-2-1,32-38 1,-27 32 390,-26 27 31,-29 7-174,17-2-334,-1 1 1,1 1-1,0 0 1,1 0-1,-1 1 1,1 0-1,-13 12 1,-53 58 64,56-57-42,3-2-61,0 1 0,1 0-1,-14 24 1,26-39-87,7-5-1266,0 1 1143,0-1 0,0 0 0,0 0 0,0-1 0,0 0 0,-1 1 0,6-6 0,-9 8 133,12-12-158,-1 1 0,-1-2-1,0 1 1,0-2 0,-1 1 0,15-30-1,3-1-62,59-85-68,157-214 3188,-236 333-2334,1-1 1,1 2-1,-1-1 0,20-13 0,-29 23-465,1 0 0,-1 0 0,0-1 0,0 1 1,0 0-1,0 0 0,0 0 0,0 0 0,0 0 0,0 0 0,0 0 0,1 0 0,-1 0 0,0 0 0,0 0 0,0 0 0,0 0 0,0 0 0,0 0 0,0 0 0,1 0 0,-1 0 0,0 0 0,0 0 0,0 0 0,0 0 0,0 0 0,0 0 0,0 0 0,1 0 0,-1 0 0,0 0 0,0 0 0,0 0 0,0 0 0,0 1 0,0-1 0,0 0 0,0 0 0,0 0 0,0 0 0,1 0 0,-1 0 0,0 0 0,0 0 0,0 0 0,0 1 0,0-1 0,0 0 0,0 0 0,0 0 0,0 0 0,0 0 0,0 0 0,0 0 0,0 1 0,0-1 0,3 6 110,0 0 0,-1 0-1,1 0 1,-1 1 0,0-1 0,-1 1-1,0-1 1,0 1 0,0 0 0,-1-1-1,0 1 1,0 0 0,-2 12-1,-4 11 92,-16 54 0,7-33-218,-44 137-3162,8-65-3949,24-64 856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39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1212 10965,'0'0'8344,"3"3"-7727,2 1-500,1 1 1,0-1 0,0-1-1,0 1 1,0-1-1,1 0 1,-1 0-1,1-1 1,0 0 0,0 0-1,8 0 1,-3 0-52,0-1 1,1-1-1,-1 0 0,1 0 1,-1-1-1,15-4 1,-13 2-89,1-1 0,-1 0 0,0-1 1,0 0-1,0-1 0,-1-1 0,0-1 1,0 1-1,-1-2 0,0 0 0,17-16 1,-19 12-10,0-1 1,0 0-1,-2 0 0,0-1 1,12-29-1,-19 42 29,-1 0 0,1-1 0,0 1 0,-1-1-1,1 1 1,-1-1 0,0 1 0,0-1 0,0 1-1,0-1 1,0 1 0,-1-1 0,1 1 0,-1-1 0,1 1-1,-1-1 1,0 1 0,-2-3 0,3 3 11,-1 1 1,0 0 0,0 0-1,0-1 1,0 1 0,0 0-1,-1 0 1,1 0-1,0 0 1,0 0 0,-1 0-1,1 1 1,0-1 0,-1 0-1,1 1 1,-1-1-1,1 1 1,-1-1 0,1 1-1,-1 0 1,0 0 0,1-1-1,-1 1 1,1 0 0,-1 1-1,1-1 1,-1 0-1,0 0 1,-1 1 0,-9 3 54,1 0 0,-1 1 0,1 1 1,1-1-1,-1 2 0,1-1 0,0 2 0,0-1 1,1 1-1,-10 11 0,-3 5 108,0 1 1,-30 47-1,42-56-121,0 1 0,2 1 0,0 0 0,1 0 1,-5 21-1,8-26-24,1 0 0,1 0 0,0 0 1,1 0-1,1 0 0,0 0 1,0 0-1,4 21 0,-2-28-21,0 1 0,1-1-1,-1 1 1,1-1 0,0 0-1,1 0 1,-1-1 0,1 1-1,0-1 1,1 0 0,-1 0-1,1 0 1,0 0 0,0-1-1,1 0 1,-1 0 0,1 0-1,0-1 1,0 0 0,0 0-1,7 2 1,1 0-25,0-1-1,0 0 1,0-1-1,1-1 1,-1 0-1,1-1 1,0-1 0,25-2-1,-1-4-80,-1-2 0,0-1 0,-1-2 0,0-2 0,0-1 0,-2-2 1,0-1-1,-1-2 0,54-39 0,-57 34 10,43-39 1,113-121-184,-109 103 222,-3-3 0,117-175-1,154-303 745,-318 514-551,-19 32 55,1 1-1,0 0 1,25-26-1,-35 41-169,0-1-1,1 1 0,-1-1 1,0 1-1,1 0 1,-1-1-1,1 1 1,-1-1-1,1 1 0,-1 0 1,0-1-1,1 1 1,-1 0-1,1-1 1,0 1-1,-1 0 0,1 0 1,-1 0-1,1-1 1,-1 1-1,1 0 1,-1 0-1,1 0 0,0 0 1,-1 0-1,1 0 1,-1 0-1,1 0 1,0 0-1,-1 0 0,1 1 1,-1-1-1,1 0 1,-1 0-1,1 0 1,0 1-1,9 20 624,-10-20-624,3 10 168,0-1 0,-1 1 0,-1 0 0,0 0 0,0 0 0,-2 15 0,-11 72 698,5-47-489,-15 108 343,-6-1 1,-8-1-1,-6-2 1,-7-2-1,-107 228 1,-221 320-54,51-102-1332,318-584 534,-42 95-611,45-98 448,1 1 1,1-1-1,0 1 0,0 1 0,2-1 0,-1 25 0,1-36 165,1 1-1,0 0 1,1 0-1,-1-1 1,0 1 0,1 0-1,-1-1 1,1 1-1,0-1 1,0 1-1,0-1 1,0 1 0,0-1-1,1 1 1,-1-1-1,1 0 1,0 0-1,-1 0 1,1 0 0,0 0-1,0 0 1,0-1-1,1 1 1,-1 0 0,0-1-1,0 0 1,1 1-1,-1-1 1,1 0-1,-1 0 1,1-1 0,0 1-1,-1 0 1,1-1-1,0 0 1,-1 0-1,1 1 1,0-2 0,-1 1-1,5-1 1,5 0-363,0-1-1,0-1 1,0 0 0,0 0 0,0-2-1,-1 1 1,18-11 0,16-12-636,-1-2-1,-2-2 1,-1-1 0,-1-3 0,-2-1-1,34-43 1,-58 62 864,-1-1-1,0 0 1,-1-1 0,-2-1-1,0 0 1,11-29 0,-18 38 213,1 1 1,-2-1-1,0-1 1,0 1-1,-1 0 1,0 0-1,-1 0 1,0-1-1,-1 1 1,0 0-1,0 0 1,-2-1-1,1 1 1,-7-15-1,0 6 229,-2 0 0,0 1 0,-1 1 0,-1-1 0,-16-16 0,-83-82 1699,92 97-1545,-21-17 720,-47-33 0,53 44-393,1-1-1,1-2 0,-29-33 1,57 55-585,-1 1 0,1-1 0,0 0 1,1-1-1,-1 1 0,2-1 1,-1 0-1,1 0 0,0 0 1,1-1-1,-4-16 0,6 19-66,0 1 1,0-1-1,1 0 0,0 1 0,0-1 0,0 1 0,0-1 1,1 1-1,0 0 0,0-1 0,1 1 0,-1 0 0,1 0 0,0 0 1,0 1-1,1-1 0,-1 1 0,1 0 0,7-6 0,7-6-28,1 2 0,1 0-1,0 1 1,1 0 0,28-10-1,117-42-566,-142 57 464,232-74-1072,-70 28-41,145-46-1578,-25 4-3904,-188 60 126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0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737 214 7025,'11'-25'1880,"28"-45"-1,-27 51 211,-1-2-1,0 1 0,12-37 0,-23 55-1260,-1 8 262,-24 63 1250,-44 86 1,22-54-1538,-213 453 473,-23 52-6948,233-496 3400,-32 81-6162,55-108-33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0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21 233 8297,'-10'-15'2056,"0"3"1512,23 0-2064,0 0-155,11-6-281,16 2-180,7 1-244,17 0-148,23-3-228,13 3-684,14-3-928,13-9-989,14 0-2359,23 15-3677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2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64 866 7909,'21'-35'3286,"-16"27"-2093,1 0-1,-1-1 1,-1 1 0,6-15 0,6-19 1325,39-73 1,-32 70-1178,19-51 0,125-286 1841,-143 332-2790,-13 28-284,0-1 205,-28 42 4,-151 205 462,128-174-682,3 2 0,2 1 0,2 1 0,-40 95 0,61-118-95,1 0-1,1 0 0,2 2 1,1-1-1,2 1 0,1-1 1,1 1-1,2 0 0,2 1 0,6 52 1,1-45-188,2 0 0,2-1 0,16 39 1,59 109-1328,2 8-411,-78-168 1640,-1 1-1,-1-1 1,5 34 0,-12-52 193,-1 1 1,0 0 0,-1-1-1,0 1 1,0 0 0,-1 0-1,-1-1 1,0 1 0,0 0-1,-1-1 1,-8 19 0,10-27 68,0-1 1,0 1 0,0 0 0,0-1 0,0 1 0,0-1 0,-1 1 0,1-1 0,0 0-1,-1 0 1,-1 2 0,2-3 18,0 0-1,1 1 0,-1-1 1,0 0-1,1 0 0,-1 1 1,0-1-1,1 0 0,-1 0 1,0 0-1,1 0 0,-1 0 1,0 0-1,0 0 0,1 0 1,-1-1-1,0 1 0,1 0 1,-1 0-1,0 0 0,1-1 1,-1 1-1,1 0 0,-1-1 1,0 1-1,1-1 0,-1 1 1,1-1-1,-1 1 0,1-1 1,-1 1-1,1-1 1,0 1-1,-1-1 0,1 1 1,-1-2-1,-1-3 3,1-1 0,0 1 1,0-1-1,0 1 0,1-1 0,-1 1 1,1-1-1,1 1 0,-1-1 1,3-8-1,1-8 2,1 1 0,0 1 0,2-1 0,1 1 0,0 0 0,17-27 0,76-107-6,-85 132 7,554-725-16,-339 476 294,-122 158 430,-108 111-644,1 1 1,-1-1-1,1 1 0,0-1 1,0 1-1,0-1 0,0 1 1,0 0-1,0 0 0,0 0 1,0 0-1,0 1 0,0-1 1,0 0-1,1 1 0,-1 0 1,0-1-1,0 1 0,4 0 1,-4 1-19,-1 0 0,1 0 0,-1 0 1,1 0-1,-1 0 0,0 0 1,1 0-1,-1 0 0,0 1 0,0-1 1,0 0-1,0 1 0,0-1 0,0 1 1,0-1-1,-1 1 0,1 0 1,0-1-1,-1 1 0,1 0 0,-1-1 1,0 1-1,1 0 0,-1 2 0,1 8 127,0 0 0,-1 0-1,0 0 1,0 0 0,-2 0-1,-3 18 1,-25 76 644,23-84-654,-182 509 2061,-25-8-1408,214-523-818,-51 115-125,15-35-672,3 1-1,-23 91 1,45-128-2,-13 58-1266,22-92 1420,1 1 1,0 0 0,0 0-1,1 0 1,1 0 0,3 19-1,-4-29 285,0 1 0,1 0-1,-1-1 1,1 1-1,-1-1 1,1 1-1,0 0 1,0-1 0,-1 0-1,1 1 1,0-1-1,0 1 1,0-1 0,1 0-1,-1 0 1,0 1-1,0-1 1,1 0-1,-1 0 1,1-1 0,-1 1-1,1 0 1,-1 0-1,1-1 1,2 2 0,27 7-9829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2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276 717 8889,'0'4'296,"0"-1"1,0 0 0,0 1-1,0-1 1,0 0 0,-1 0-1,0 1 1,1-1-1,-1 0 1,0 0 0,-1 0-1,1 0 1,-1 0 0,-1 3-1,-32 41 512,18-26-345,-1 1-115,-1-2-1,-1 0 1,-44 34 0,-18 16 531,74-56-231,8-13-608,0-1 0,0 0 0,0 0 0,0 1 0,1-1 0,-1 0 1,0 1-1,0-1 0,0 0 0,1 0 0,-1 1 0,0-1 1,0 0-1,1 0 0,-1 0 0,0 1 0,0-1 0,1 0 0,-1 0 1,0 0-1,1 0 0,-1 0 0,0 0 0,1 0 0,-1 1 1,0-1-1,1 0 0,-1 0 0,33-4 714,-18-1-672,-1 0-1,0-1 1,-1 0 0,0-1-1,19-14 1,61-51 125,-48 36-130,59-50-42,177-191-1,60-127 1,-335 396-43,9-12-7,1 2 1,1 0 0,33-28-1,-50 46 16,0 0-1,0 0 0,0 0 1,0 0-1,0-1 1,0 1-1,1 0 0,-1 0 1,0 0-1,0 0 0,0 0 1,0-1-1,0 1 1,0 0-1,1 0 0,-1 0 1,0 0-1,0 0 1,0 0-1,0 0 0,1-1 1,-1 1-1,0 0 1,0 0-1,0 0 0,0 0 1,1 0-1,-1 0 1,0 0-1,0 0 0,0 0 1,1 0-1,-1 0 0,0 0 1,0 0-1,0 0 1,0 0-1,1 0 0,-1 1 1,0-1-1,0 0 1,0 0-1,0 0 0,1 0 1,-1 0-1,0 0 1,0 0-1,0 0 0,0 1 1,0-1-1,1 0 0,-1 0 1,0 0-1,0 0 1,0 1-1,0-1 0,0 0 1,0 0-1,0 0 1,0 0-1,0 1 0,0-1 1,0 0-1,0 0 1,0 0-1,0 1 0,0-1 1,0 0-1,-5 23-4,-16 31 17,-66 152 87,74-167-87,2 1-1,2 1 0,-7 56 1,14-74-22,0 0 1,2 0-1,0 1 1,2-1-1,6 33 1,-6-46-40,0-1 0,1-1 0,1 1 0,-1 0 0,1-1 1,1 0-1,0 0 0,0 0 0,0 0 0,1-1 0,0 0 0,0 0 0,1 0 0,0-1 1,0 0-1,9 5 0,-11-9 12,1 0 1,0 0 0,0 0-1,0-1 1,0 1-1,0-2 1,1 1 0,-1-1-1,0 0 1,0 0-1,0 0 1,0-1-1,10-2 1,-4 1 3,13-1-13,-1 0-1,48-15 1,17-5 580,-86 22-462,0 0-1,0 0 1,0 1-1,0-1 1,0 1 0,0 0-1,-1 0 1,1 0-1,0 0 1,0 0 0,0 1-1,0 0 1,0-1-1,0 1 1,0 0-1,-1 0 1,6 3 0,-5-1-8,-1-1 1,1 1 0,-1 0 0,0 0-1,1 0 1,-2 0 0,1 0 0,0 1-1,-1-1 1,1 0 0,-1 1 0,0-1-1,1 6 1,1 8 76,-1 0-1,0 0 1,-2 1 0,0-1 0,0 0-1,-2 0 1,0 0 0,-8 30-1,4 13-1383,6-57-18,-7 27-8198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8753,'7'-31'2224,"13"28"4861,-26 25-7345,-1 2-832,0 0-533,4 0-2743,-1 3-3365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3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657 59 10217,'1'-28'2640,"-1"2"328,-3 22-580,-4 10 1035,-8 20-1880,0 1 1,2 1-1,-19 56 1,7-18-353,-103 237 1962,-78 150-2540,100-181-1622,32 10-4009,61-228 3115,6-26-303,-4 34-1,10-51 474,0 0-1,1 0 0,2 17 0,9 26-8771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3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12393,'20'-24'2356,"3"21"-627,17-3-349,7 0-320,7 0-252,13 6-156,20 3-288,13-6-488,14 3-568,7 0-656,10 0-580,-11-3-933,11-6-1123,6 0-2837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2013 43 11029,'-4'-4'390,"0"0"0,0 0 0,0 1 0,0 0 0,-1 0 0,1 0 0,-1 0 0,0 0 0,0 1 0,0 0 0,0 0 0,0 1 0,0-1 0,0 1 0,-1 0 0,1 1 0,0-1 0,-1 1 0,1 0 0,-9 1 0,-3 3 222,0 1 0,1 1 0,-1 0 0,1 1 0,1 0 0,0 2 0,0 0-1,0 0 1,1 2 0,-21 19 0,-12 17 586,-63 78-1,45-47-517,-281 280 774,-21-21-912,-63 63-166,364-337-41,3 3 0,-96 131 0,151-185-285,0 1 0,1 0 0,0 1 0,1 0 0,0 0 0,-5 21 0,10-29-49,0 0 0,0 0-1,0 0 1,1 0 0,0-1 0,0 1-1,0 0 1,1 0 0,0 0 0,0 0 0,1 0-1,0 0 1,0-1 0,0 1 0,0-1 0,1 1-1,0-1 1,7 10 0,0-5 0,0 1-1,1-2 1,0 1 0,0-1 0,1-1-1,0 0 1,1-1 0,0-1 0,0 1-1,0-2 1,21 6 0,18 3-60,92 13 0,15-8-1657,175-3 1,166-24-6277,-314 2 2070,51-2-6407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5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7653,'6'-10'-748,"-6"9"1325,0 0 0,1 0 0,-1 0 0,1 0 1,-1 0-1,1 0 0,0 0 0,-1 0 0,1 0 0,0 1 0,-1-1 0,1 0 0,0 0 1,0 1-1,1-2 0,5 10 5628,-2 7-5150,11 46 111,-3 0 0,-2 0-1,-4 1 1,1 65 0,-8-6-417,-19 138-1,-2 154-127,21-406-594,0 2 10,0-1 1,0 1-1,1-1 1,2 10-1,-3-16-29,1-1-1,-1 1 1,1 0-1,0 0 1,-1 0 0,1 0-1,0-1 1,0 1-1,0 0 1,0-1-1,0 1 1,1-1-1,-1 1 1,0-1-1,1 0 1,-1 0 0,1 1-1,-1-1 1,1 0-1,0 0 1,0 0-1,-1-1 1,1 1-1,3 1 1,3-2-1,0 0-1,1-1 1,-1 1 0,0-1-1,0-1 1,0 0 0,0 0-1,0 0 1,7-4 0,-13 5-4,40-15 43,0-2-1,-2-2 1,65-42 0,104-92-63,-126 90 1,372-324-4153,-166 133-4182,-218 196 2103,-7 11-3969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36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683 0 11045,'4'10'835,"-1"1"0,0-1 0,0 0 0,-1 1 0,-1 0 0,0-1 0,0 1 0,-2 14 0,3 24 749,23 99 1599,-8-58-1958,29 151 750,32 233 192,-73-413-2003,-2 1 0,-3-1 0,-3 0 1,-3 0-1,-23 109 0,23-147-291,-2 0 1,0 0 0,-1-1-1,-2 0 1,0-1 0,-1 0-1,-1-1 1,-1-1 0,-32 36 0,26-36-425,-1 0 0,-1-1 0,0-1 0,-2-2 0,0 0 1,0-1-1,-1-1 0,-36 12 0,-27 2-4259,-111 20 1,184-44 4050,-140 30-9337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5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681 1 8745,'0'0'2107,"-2"2"-74,-8 12-897,-2-1 0,1 0 0,-1-1 0,-15 12 0,-27 26 283,-48 56 129,-110 109-249,133-134-1002,46-46-186,-51 43 0,80-75-91,-1 1 0,1 0 0,0 1 0,0-1-1,0 1 1,0-1 0,1 1 0,-5 10 0,6-11-5,7-5 4,30-2 46,1-3-1,42-11 1,-66 13-92,-1 1 1,1 0-1,0 1 0,0 0 0,1 1 1,-1 0-1,0 1 0,0 1 1,1 0-1,-1 0 0,0 1 1,0 1-1,0 0 0,-1 1 1,1 0-1,-1 0 0,0 2 1,0-1-1,0 1 0,10 8 1,-9-5-357,-1-1 0,-1 2-1,1-1 1,-1 1 0,-1 1 0,0 0 0,11 18 0,-6-5-2810,-1 1 0,16 46 1,-15-37-4378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45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46 5072,'101'-38'1203,"-100"37"-1131,1 0 0,0 0 0,0 0 0,0 0-1,0 1 1,0-1 0,0 1 0,0-1 0,0 1 0,0 0-1,0 0 1,1 0 0,-1 0 0,0 0 0,0 0 0,0 1-1,0-1 1,3 2 0,0-1 87,0 1 0,0 0-1,-1 1 1,1-1 0,-1 1 0,1 0-1,-1 0 1,0 1 0,0-1 0,0 1-1,-1 0 1,1 0 0,-1 0 0,0 0 0,0 0-1,0 1 1,-1 0 0,1-1 0,-1 1-1,0 0 1,-1 0 0,1 0 0,0 8-1,1 11 130,-1 0-1,-1 0 1,-2 0-1,0 0 1,-2 0-1,0-1 0,-2 1 1,0-1-1,-2 0 1,-16 40-1,4-22 505,-1 0 0,-3-2 0,0-1 0,-54 65 0,58-83 704,-34 30 0,30-31 400,21-17-1082,2-5-682,1-1 0,0 1 0,-1-1 0,1 1 0,0-1 0,1 1 0,-1 0 0,1-1 0,-1 1 0,1 0 0,0 0 0,0 0 0,4-4 0,16-17-33,2 1-1,0 1 1,1 1 0,37-23-1,-45 32-273,283-201-6897,-220 157 859,-3 9-3958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1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506 573 14769,'16'-82'15610,"-16"86"-14079,0 7-1398,-2 0 1,1 0-1,-1-1 1,-1 1-1,0-1 1,-8 18 0,-34 63-259,40-81 172,-96 175-47,-90 176 0,156-283 0,3 1 0,-38 146 0,51-145 0,18-79 0,1 1 0,0-1 0,-1 0 0,1 1 0,0-1 0,0 1 0,0-1 0,0 1 0,1-1 0,-1 0 0,0 1 0,0-1 0,1 1 0,-1-1 0,1 0 0,-1 0 0,1 1 0,0-1 0,0 0 0,-1 0 0,1 0 0,0 1 0,0-1 0,0 0 0,0 0 0,0 0 0,0-1 0,1 1 0,-1 0 0,0 0 0,0-1 0,1 1 0,-1 0 0,0-1 0,1 1 0,-1-1 0,0 0 0,1 0 0,-1 1 0,0-1 0,1 0 0,1 0 0,2 0 0,0 0 0,0 0 0,0 0 0,0-1 0,0 1 0,0-1 0,0-1 0,0 1 0,6-3 0,4-5 0,0-1 0,-1 0 0,0-1 0,-1 0 0,22-24 0,50-73 0,-65 81 0,18-28-2,-2-1 1,-3-2-1,-3-2 0,-2 0 0,21-68 1,77-327-411,-94 326 179,-26 105 194,1 0 0,1 1 0,1 0 0,1 0 0,1 1 0,1 0 0,0 1 0,2 1 0,1 0 1,0 0-1,2 2 0,0 0 0,1 1 0,0 1 0,2 0 0,0 2 0,0 0 0,2 1 0,25-11 1,8-1-78,0 3 0,2 2 0,116-24-1,-166 43 110,-1 0-1,1 0 0,0 1 0,-1 0 1,1 0-1,0 1 0,0-1 0,-1 1 0,9 3 1,-12-3 8,1 1 1,-1-1 0,1 1 0,-1 0 0,0 0 0,0 0 0,0 0 0,0 1 0,0-1-1,0 1 1,-1 0 0,1-1 0,-1 1 0,0 1 0,0-1 0,0 0 0,3 7-1,2 8 82,-1 1 0,-1 0 0,-1 0 0,0 1 0,2 36-1,-5-5 251,-5 57 0,-7-7-54,-5-1-1,-43 151 1,-86 191-382,120-370 149,-92 262-46,43-109 0,-44 155 0,94-296 0,-24 136 0,44-197 0,-2 13-127,1 0 0,2 0-1,2 1 1,1-1 0,5 40 0,-4-65-114,1 1-1,1 0 1,-1-1 0,2 0 0,0 0-1,0 0 1,1 0 0,0-1 0,1 1 0,0-1-1,1 0 1,0-1 0,0 0 0,1 0-1,0-1 1,1 0 0,-1 0 0,2-1-1,15 10 1,-14-11-103,1-1-1,0-1 1,0 0-1,0 0 1,1-1-1,-1-1 1,1 0 0,-1-1-1,1 0 1,0-1-1,-1-1 1,1 1-1,-1-2 1,1 0-1,17-5 1,-21 5 211,-1-1 1,0 0-1,0 0 0,0 0 1,0-1-1,-1 0 0,0-1 1,1 0-1,-1 0 0,-1 0 1,1-1-1,-1 0 0,0 0 1,0-1-1,-1 1 0,0-1 0,0 0 1,-1-1-1,0 1 0,0-1 1,0 0-1,-1 0 0,3-13 1,-5 12 147,0 0 0,-1-1 1,0 1-1,0-1 1,-1 1-1,0-1 0,-1 1 1,0 0-1,-1 0 0,1 0 1,-2 0-1,1 0 0,-1 1 1,-1-1-1,0 1 1,0 0-1,-11-13 0,-6-5 242,-1 1 0,-1 2 0,-43-34 0,-277-176 2813,76 58 202,252 164-3062,0-1-1,0 0 0,1-2 1,1 1-1,0-2 0,-13-19 1,24 30-177,0-1 1,0 0-1,1 0 1,-1 0-1,1 0 1,0 0-1,1 0 1,-1 0-1,1-1 1,0 1-1,1 0 1,-1-1-1,1 1 1,0-1 0,1 1-1,-1-1 1,1 1-1,0 0 1,0-1-1,0 1 1,1 0-1,0 0 1,0 0-1,1 0 1,-1 0-1,1 1 1,0-1-1,4-4 1,4-5-123,0 1 0,1 0 1,0 1-1,1 0 0,1 1 1,28-18-1,101-44-1109,-134 68 1123,588-239-6733,-187 107-1394,-142 58-478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1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622 642 16057,'-25'-15'3345,"20"12"-358,11 13 2040,2 5-3427,-9 3-983,0-1 0,-1 1 0,-1-1 1,0 1-1,-11 30 0,12-43-602,-167 435 16,158-413-29,-53 106-2,-148 230 0,204-350-26,4-5 1,-1-1 1,0 1 0,0-1-1,0 0 1,-1 0 0,0 0-1,-1-1 1,0 0-1,1 0 1,-2-1 0,-9 6-1,17-10-2,-1-1-1,0 1 0,0-1 1,1 1-1,-1-1 0,0 0 1,0 1-1,0-1 1,1 0-1,-1 0 0,0 1 1,0-1-1,0 0 0,0 0 1,0 0-1,0 0 0,1 0 1,-1 0-1,0 0 0,0-1 1,0 1-1,0 0 1,0 0-1,1-1 0,-1 1 1,0 0-1,0-1 0,0 1 1,1-1-1,-1 1 0,0-1 1,1 1-1,-1-1 0,0 0 1,1 1-1,-1-1 1,1 0-1,-1 1 0,1-1 1,-1 0-1,1 0 0,0 0 1,-1 1-1,1-1 0,0 0 1,0 0-1,-1 0 1,1-1-1,-1-3-47,1-1 0,-1 1 0,1-1 0,0 0 0,1 1 0,0-1 0,2-9 0,17-55-250,4 1 1,56-112-1,87-129 60,-135 257 225,48-82-107,193-243 1,-200 294 102,4 3-1,3 4 1,122-90-1,-40 57-63,-143 99 105,0 1-1,1 1 1,0 1 0,0 1 0,1 0 0,39-6-1,-55 12 5,0 0 0,1 1 0,-1-1 0,1 1 0,-1 1 0,0-1 0,1 1 0,-1 0 0,0 0 0,1 0 0,-1 1 0,0 0 0,0 0 0,6 3 0,-9-3 0,0 0-1,1 0 0,-1 1 1,0-1-1,0 1 0,0-1 1,0 1-1,-1 0 0,1-1 0,-1 1 1,0 0-1,0 0 0,0 0 1,0 0-1,0 0 0,0 1 1,-1-1-1,0 0 0,1 0 0,-1 0 1,0 0-1,-1 1 0,1-1 1,-2 5-1,-2 12 6,0-1 0,-2 0 1,0-1-1,-1 1 0,-1-1 1,-1-1-1,-17 27 0,-89 112-215,100-137 133,-65 80-1059,-6-4 0,-100 89 0,154-156 722,-166 151-2275,197-178 2674,0-1 0,1 1 0,-1 0 0,0 0 1,0-1-1,1 1 0,-1 0 0,0 0 0,1 0 1,-1 0-1,1 0 0,-1 0 0,1 0 0,0 0 1,-1 0-1,1 0 0,0 0 0,0 0 0,-1 0 1,1 0-1,0 0 0,0 0 0,0 0 0,0 0 1,0 0-1,1 0 0,-1 0 0,0 0 0,0 0 0,1 0 1,-1 0-1,1 0 0,-1 0 0,1 0 0,-1 0 1,1 0-1,0 0 0,-1 0 0,1 0 0,0-1 1,-1 1-1,3 1 0,3 2 163,0 1-1,1-1 1,0 0-1,14 5 1,-4-1 203,-3 1 38,1 2 0,-2-1 0,1 1 0,-2 1 0,18 20 0,2 2 176,-17-20-432,1-1 0,1-1 0,0 0 0,0-1 0,1-1 0,1-1 0,-1-1 0,2 0-1,19 5 1,14 1-3,1-2-1,63 6 0,3-9 427,1-6 0,210-20 0,-323 16-461,0 0 0,0 1 1,0 0-1,0 1 0,0-1 1,0 2-1,0-1 0,13 5 1,-19-5-80,0 0-1,0 0 1,-1 0 0,1 0 0,0 0 0,-1 1 0,1-1 0,0 0 0,-1 1-1,0-1 1,1 1 0,-1 0 0,0 0 0,0-1 0,0 1 0,0 0 0,0 0-1,0 0 1,-1 0 0,1 0 0,0 0 0,-1 0 0,0 0 0,1 0 0,-1 0-1,0 0 1,0 0 0,0 0 0,-1 1 0,1-1 0,0 0 0,-1 0 0,1 0-1,-1 0 1,0 0 0,-1 2 0,-9 25-131,-2 0 0,-1-1 0,-28 43 0,1-2-4270,8 1-7955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2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9537,'63'-79'2276,"-59"52"-368,-1 6 4241,4 42-6313,3 18-632,-7 1-644,4 2-325,3 9-2815,-4 0-3561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2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1528 6 11305,'-59'-3'2857,"36"1"-769,0 1-1,-42 4 0,37 2-1314,1 1-1,0 1 1,0 2 0,1 1 0,0 0 0,-46 28-1,46-22-580,1 1-1,1 1 1,1 1-1,0 1 0,2 1 1,-25 30-1,44-48-212,0 0-1,-1-1 0,1 2 1,0-1-1,0 0 0,1 0 1,-1 1-1,1-1 0,-1 1 1,1-1-1,0 1 0,1 0 1,-1-1-1,1 1 1,-1 6-1,2-8 17,-1-1 1,1 1-1,-1 0 1,1-1-1,0 1 1,0-1-1,0 1 1,0-1-1,0 1 1,0-1-1,0 0 1,0 1-1,0-1 1,1 0-1,-1 0 1,1 0-1,-1 0 1,1 0-1,-1 0 1,1-1-1,-1 1 1,1 0-1,0-1 1,-1 1-1,1-1 1,0 1-1,-1-1 0,1 0 1,0 0-1,0 0 1,3 0-1,11 0 45,1-1-1,-1-1 0,1-1 0,-1 0 0,0-1 0,0 0 0,18-9 0,-17 7 155,0 0-1,0 2 1,0-1-1,1 2 1,28-2 0,-43 5-175,1 0 0,-1 0 0,0 1 1,1-1-1,-1 1 0,0 0 1,1 0-1,-1 0 0,0 0 1,0 0-1,0 1 0,0-1 0,0 1 1,0 0-1,0 0 0,0 0 1,2 3-1,-2-1 4,1 0 0,-1 1 0,-1-1 0,1 1 0,-1-1-1,1 1 1,-1 0 0,-1 0 0,1 0 0,1 6 0,0 10 30,-1 0 0,-1-1 0,0 1 0,-4 31 0,-4 13 107,-27 112-1,-32 64 68,55-204-209,-30 95 71,-111 238 1,103-274-59,-4-3-1,-4-2 1,-70 85-1,95-136-55,-3-1 1,0-1-1,-3-2 0,-1-2 0,-1-1 1,-2-3-1,-73 42 0,100-66 17,0 0 0,0-1 0,-1 0-1,0-1 1,0-1 0,0 0 0,0-2 0,0 0 0,0 0-1,0-2 1,0 0 0,0 0 0,0-2 0,0 0 0,-16-5-1,28 7 8,0 0 0,-1-1 0,1 1 0,0-1 0,0 0-1,0 0 1,0 0 0,0 0 0,1-1 0,-1 0 0,1 1-1,-1-1 1,1 0 0,0-1 0,0 1 0,1-1 0,-1 1-1,-2-6 1,1 1 1,2 0-1,-1 0 0,1 0 0,0-1 1,1 1-1,-1-15 0,1 20 0,0-25-8,1 1-1,2 0 1,0-1-1,2 1 1,1 0-1,1 1 1,2-1-1,0 1 0,2 1 1,19-38-1,1 6-231,3 2-1,2 1 0,59-67 0,-8 25-686,4 4 0,3 4 0,5 4-1,110-72 1,450-255-9883,-604 379 9341,139-79-7081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2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415 130 8041,'0'-4'245,"1"0"1,0 0-1,0 0 1,0 1-1,0-1 1,1 0-1,0 1 1,-1-1 0,1 1-1,0 0 1,1-1-1,-1 1 1,1 0-1,3-3 1,-2 1 430,0 1-1,0-1 1,-1 0 0,0 0 0,4-8 0,17-24 5890,-25 40-5423,-63 137 1881,-122 292-1014,138-313-1761,-72 189 86,94-239-482,-17 56-51,42-123 191,0 0 0,1 0 0,-1 1 0,1-1 0,0 0 0,0 0 0,-1 0 0,1 0 0,1 0 0,-1 0 0,0 1 0,0-1 0,1 0 0,-1 0 0,1 0 0,0 0 0,1 4 0,-1-5 2,0 0 1,0 0-1,1 0 1,-1 0-1,0 0 0,0 0 1,0-1-1,1 1 1,-1 0-1,0-1 1,1 1-1,-1-1 0,1 1 1,-1-1-1,1 1 1,-1-1-1,1 0 1,-1 0-1,2 0 0,5 0-10,0-1-1,-1 0 1,1-1-1,0 1 1,-1-1-1,0-1 1,13-5-1,84-43-459,64-29-258,-133 66 613,-1 2 0,2 1-1,38-6 1,-64 15 93,1 1 1,-1 0 0,0 1 0,0 0-1,1 1 1,-1 0 0,0 0-1,0 1 1,10 3 0,-14-3 35,-1 0 1,0 0-1,0 0 1,0 1-1,0 0 1,0 0-1,0 0 1,-1 1-1,1-1 1,-1 1-1,0 0 1,0 0-1,-1 1 1,1-1-1,-1 1 1,0 0-1,4 10 1,3 10 174,-2 1 0,9 52 0,-8-33-93,-8-44-115,0 0 0,0 0 1,0 0-1,0-1 0,0 1 0,0 0 0,0 0 0,0-1 0,0 1 0,1-1 1,-1 1-1,0-1 0,0 1 0,0-1 0,1 0 0,-1 0 0,2 1 0,-2-1-51,4 1-13,-1 0-1,1 0 1,-1-1 0,0 1-1,1-1 1,-1 0-1,1-1 1,-1 1-1,1-1 1,-1 1-1,8-4 1,42-17-439,-37 13 344,52-23-235,-1-4 1,84-57-1,-56 31 362,-92 59 73,-1 0 1,1 0-1,0 0 0,-1 0 0,1 0 1,0 1-1,0 0 0,0 0 0,6-1 1,-9 2-10,0 0 1,0 1 0,0-1 0,0 0-1,0 1 1,0-1 0,0 0 0,0 1 0,0-1-1,0 1 1,0 0 0,0-1 0,-1 1 0,1 0-1,0-1 1,0 1 0,-1 0 0,1 0 0,0 0-1,-1 0 1,1 0 0,-1 0 0,1 0-1,-1 0 1,0 0 0,1 0 0,-1 0 0,0 0-1,0 0 1,1 0 0,-1 0 0,0 0 0,0 0-1,0 0 1,-1 2 0,1 8-9,-1 0 0,-1 0-1,0 0 1,0-1 0,-1 1 0,0-1 0,-6 14 0,-7 24-340,8-23-1080,-1 1 0,-1-2 0,-16 28 0,7-14-5224,14-21-1892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3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707 379 4668,'6'-16'205,"-1"-2"133,1 1 0,1-1 0,1 2 0,0-1 0,13-18 0,27-37 2833,0 1 286,-46 69-3264,41-55 3615,-40 51-2079,0 1 1,0 0-1,0-1 1,-1 0 0,2-6-1,-37 127 2655,21-80-4225,-2-1-1,-35 64 1,-312 436-159,69-182-2488,244-297-249,12-17 115,19-20-2016,-21 28 1,11-1-8024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3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94 16486,'-44'-33'3212,"54"18"-380,0 3-412,17-3-532,6 6-443,14 0-245,20 9-232,27 0-324,23 9-644,24 6-636,20 0-816,13 6-509,13-3-811,1 3-988,6 0-2325,17-6-5360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4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1390 10329,'-1'1'98,"1"-1"0,0 1 0,-1-1 0,1 1 1,-1-1-1,1 1 0,0-1 0,-1 0 0,1 1 0,-1-1 0,1 1 0,-1-1 0,1 0 1,-1 0-1,0 1 0,1-1 0,-1 0 0,1 0 0,-1 1 0,0-1 0,1 0 1,-1 0-1,1 0 0,-1 0 0,0 0 0,1 0 0,-1 0 0,0 0 0,0-1 0,-10-12 2930,5 4 2429,4 6-3591,1 1-1672,-1 0-1,1 0 0,0 0 0,0 0 0,0-1 0,0 1 0,0-1 0,0 1 0,0-1 0,1 1 0,-1-1 0,1 1 0,0-1 0,0 1 0,0-1 0,0 1 1,0-1-1,1 0 0,-1 1 0,1-1 0,-1 1 0,1 0 0,0-1 0,0 1 0,0-1 0,0 1 0,1 0 0,-1 0 0,4-4 0,183-268 2961,-121 182-2967,234-305-176,55-93-11,-330 456 0,-17 25 0,-9 9 0,0 0 0,1 0 0,-1 0 0,0 0 0,1 0 0,-1 0 0,0 0 0,0 0 0,1 0 0,-1 0 0,0 0 0,1 0 0,-1 0 0,0 0 0,0 0 0,1 0 0,-1 0 0,0 0 0,0 0 0,1 1 0,-1-1 0,0 0 0,0 0 0,1 0 0,-1 0 0,0 1 0,0-1 0,0 0 0,1 0 0,-1 1 0,0-1 0,0 0 0,0 1 0,4 6 0,-1-1 0,0 1 0,-1 1 0,0-1 0,0 0 0,0 0 0,-1 1 0,0-1 0,0 1 0,-1-1 0,-1 11 0,-9 106 0,5-73 0,-65 490 10,56-475-28,-2-1 0,-3 0 0,-3-2 0,-3 0 0,-3-2 0,-40 66 0,39-85-15,-2 0 0,-1-2 1,-3-1-1,-41 36 0,40-50 77,24-20-51,19-14-69,514-508-1266,219-222 603,-734 733 744,35-35 54,2 1 0,52-37 0,-93 75-29,-1 1 0,1 0 0,-1 0-1,1 0 1,0 0 0,-1 0 0,1 0-1,0 0 1,0 1 0,-1-1 0,1 1-1,0-1 1,0 1 0,0 0 0,0 0-1,0 0 1,0 0 0,-1 0 0,3 0-1,-2 1-5,-1 0 0,0 0 0,0 0 0,0 0 0,0 0 0,-1 0 0,1 0 0,0 0 0,0 0 0,-1 0 0,1 1 0,0-1 0,-1 0 0,1 0 0,-1 1 0,0-1 0,1 0 0,-1 1 0,0-1 0,0 1 0,0-1 0,0 0 0,0 1 0,0-1 0,0 0 0,-1 2 0,-2 15 115,0-1 1,-2 0-1,0 0 1,0 0 0,-11 20-1,9-20-82,-156 363 31,-83 216-95,225-539-41,-61 181-1621,72-199-134,1 1-1,2-1 1,1 1 0,1 49-1,9-36-5328,7-11-4785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42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7476 1835 29146,'-2'72'0,"-7"0"0,-6 0 0,-5 0 0,-5-2 0,-7 1 0,-5-1 0,-6-1 0,-5-1 0,-5-1 0,-6-1 0,-5-1 0,-5-2 0,-5-1 0,-6-1 0,-3-2 0,-6-1 0,-4-3 0,-5-1 0,-3-2 0,-5-2 0,-4-2 0,-3-2 0,-4-3 0,-4-2 0,-2-2 0,-4-2 0,-2-3 0,-3-3 0,-3-2 0,-2-3 0,-1-2 0,-3-3 0,-1-3 0,-1-2 0,-2-4 0,0-2 0,-1-3 0,-1-3 0,1-2 0,-1-4 0,0-2 0,1-3 0,1-3 0,1-2 0,0-4 0,2-2 0,2-3 0,1-3 0,2-2 0,3-3 0,2-2 0,2-3 0,4-3 0,2-2 0,4-2 0,3-2 0,3-3 0,5-2 0,3-2 0,4-2 0,5-2 0,3-1 0,6-3 0,4-1 0,5-2 0,5-1 0,4-1 0,6-2 0,6-1 0,4-1 0,6-1 0,5-1 0,6-1 0,6-1 0,5 1 0,6-2 0,6 0 0,5 0 0,6 0 0,6 0 0,6 0 0,5 1 0,6-1 0,6 1 0,5 1 0,6 0 0,6 1 0,5 1 0,6 1 0,4 1 0,6 1 0,6 2 0,4 0 0,5 3 0,5 1 0,4 1 0,6 2 0,3 3 0,5 1 0,4 2 0,3 2 0,5 2 0,3 3 0,3 1 0,4 3 0,2 3 0,4 2 0,2 3 0,2 2 0,3 2 0,2 4 0,1 2 0,2 3 0,2 2 0,0 4 0,1 2 0,1 3 0,1 2 0,0 4 0,-1 2 0,1 4 0,-1 2 0,-1 3 0,0 2 0,-2 4 0,-1 2 0,-1 3 0,-3 2 0,-1 4 0,-2 2 0,-3 2 0,-3 3 0,-2 2 0,-4 3 0,-2 3 0,-4 1 0,-4 3 0,-3 2 0,-4 2 0,-5 2 0,-3 1 0,-5 3 0,-4 2 0,-6 1 0,-3 1 0,-6 3 0,-5 0 0,-5 2 0,-5 1 0,-6 1 0,-5 1 0,-5 1 0,-6 1 0,-5 0 0,-7 1 0,-5 1 0,-5-1 0,-6 1 0,-7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4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11773,'6'-6'348,"0"-1"1,0 1-1,1 0 0,0 0 0,0 1 1,0 0-1,1 0 0,0 1 0,0 0 1,0 0-1,0 1 0,1 0 0,-1 0 1,1 1-1,-1 0 0,1 0 0,12 0 1,-4 3-183,0 1 1,0 0-1,0 0 0,0 2 1,-1 0-1,0 1 1,0 1-1,0 1 1,0 0-1,-1 0 0,0 2 1,-1 0-1,0 1 1,0 0-1,-1 1 1,-1 0-1,0 1 0,0 1 1,-1 0-1,0 0 1,-2 1-1,1 0 1,-2 1-1,0 0 1,-1 0-1,10 28 0,-16-37-149,1 1 0,-1-1 0,0 0 0,-1 1 0,1-1 0,-1 0 0,0 1 0,-1-1 0,0 1 0,0-1 0,0 0 0,-1 0 0,1 1 0,-5 8-1,1-7 0,0 0 1,0 0-1,0 0 0,-1 0 0,0-1 0,-1 0 0,1 0 0,-16 10 0,0-2 3,0-1 1,-2-1 0,1 0 0,-2-3 0,0 0-1,-26 7 1,41-14-247,-61 15 385,64-16-956,0-1-1,-1 0 0,1-1 0,0 0 0,0 0 1,-1-1-1,-13-2 0,7-5-4460,27 2-3111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4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1270 8945,'23'-11'2519,"-19"9"-278,-5-1-316,1-2-1526,0 0-1,-1-1 1,2 1 0,-1 0-1,1 0 1,-1 0 0,1 0-1,1 0 1,-1 0 0,1 0-1,4-8 1,3-5 366,21-30 1,-7 14-396,116-175 891,44-74-852,-75 100-302,57-105-74,-95 169 58,-69 116 207,-9 23 666,-126 256 1001,39-90-1343,2 21-46,-105 350 0,196-551-565,-1 4 11,1-1-1,-1 1 0,1-1 0,1 1 0,-1 15 0,2-23-18,1-1 1,-1 1-1,0-1 0,0 1 0,1-1 0,-1 1 0,1-1 0,-1 1 0,1-1 0,0 1 0,-1-1 0,1 0 0,0 1 1,0-1-1,0 0 0,0 0 0,2 2 0,-2-2-1,1 0-1,0 0 1,0 0 0,0-1 0,-1 1-1,1 0 1,0-1 0,0 0-1,0 1 1,0-1 0,0 0 0,0 0-1,0 0 1,0 0 0,0 0 0,0-1-1,3 0 1,8-2 5,1 0 0,-1-2-1,22-9 1,14-6 1,-21 10-7,-13 4-7,1 1 1,28-7 0,-40 12 4,0-1-1,0 1 1,0-1 0,-1 1-1,1 0 1,0 1 0,0-1 0,0 1-1,0-1 1,-1 1 0,1 0-1,0 1 1,-1-1 0,1 1 0,-1-1-1,1 1 1,3 3 0,4 4-72,-1 1 1,0 0-1,-1 0 0,0 1 1,0 1-1,-1-1 1,7 16-1,14 33-1906,-3 2-4472,-10-24-720,-6-12-3102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5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7445,'30'-42'2140,"-30"24"1884,20 18-3220,4 0-476,-18 18-592,4 15-716,-3-18-460,-4 15-2092,7 18-2009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5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610 1 10209,'-3'0'2552,"-5"2"-1827,-1 1 0,1 0 1,0 1-1,0 0 0,1 0 1,-1 0-1,1 1 0,0 0 1,0 1-1,0-1 0,1 1 1,-8 10-1,-8 9 1026,-36 53-1,13-5 9,-64 138-1,-9 90-2765,61-158-2285,14-50-1921,18-39-526,0 7-5234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5:5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1 148 11293,'23'-66'2584,"-6"32"-184,6 13-291,-6 15-513,13 0-268,21-6-292,-1 9-188,7 3-632,3 3-468,7 0-484,3-3-620,-3 9-496,-3 3-212,-14 0-617,-13 0-1479,-7 6-3165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4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2268 213 8365,'-88'-90'2936,"75"77"-2540,0 1 0,0 1 1,-1 1-1,-1 0 0,0 0 0,0 1 0,-1 1 1,0 1-1,0 0 0,-1 1 0,1 1 0,-1 1 1,-27-4-1,21 6-157,0 1 1,0 1-1,0 1 0,0 1 1,1 1-1,-1 1 1,1 1-1,-1 1 0,-41 18 1,9 1 112,2 3 1,1 2-1,2 2 1,-65 53-1,-167 177 647,-172 265 818,353-387-1167,6 4-1,-80 163 1,133-222-422,4 2 0,4 1 1,4 1-1,3 2 0,5 0 0,-18 160 0,36-193-123,2 0-1,4 0 1,1 0-1,23 113 1,-15-127-61,2 0-1,2-1 1,2 0-1,1-1 1,2-1-1,51 74 1,-40-73-14,3-1-1,1-2 1,1-1 0,2-2 0,2-2-1,2-2 1,0-1 0,2-2-1,1-2 1,84 35 0,-58-34-55,1-3 0,1-4 0,0-3 0,2-3 0,0-3 0,139 4 0,-98-18-135,-1-4 0,0-6-1,-1-4 1,-1-6 0,-1-4 0,-1-5 0,175-74 0,-142 39-49,-2-7 1,-3-6-1,-4-5 0,246-204 1,-304 221 150,-4-4 1,-2-3-1,-4-3 1,-3-3-1,-4-3 1,-3-2-1,69-140 1,-95 157 20,-4 0 1,-2-2-1,-3-1 1,18-111-1,-32 121 11,-2 0 1,-3 0-1,-2 0 0,-3 0 0,-20-119 0,8 111 9,-4 1-1,-2 1 0,-3 1 0,-3 1 0,-3 1 1,-2 2-1,-4 1 0,-1 1 0,-4 2 0,-55-62 1,58 79 6,-1 2-1,-3 1 1,-1 2 0,-2 2 0,-1 2 0,-1 2 0,-2 1 0,-1 4 0,-1 1-1,-1 2 1,-1 3 0,-1 2 0,-75-15 0,53 21-263,1 3 0,-1 4 0,0 2 0,0 4 0,0 3 0,-96 20 1,71-4-983,0 5 1,2 4 0,1 4 0,-97 49 0,140-55-1397,-66 43 1,-35 45-5630,153-115 8169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4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1063 83 9113,'-52'-83'6741,"46"83"-5853,-3 3-698,-1 0 1,1 0-1,1 1 1,-1 0-1,0 1 1,1-1-1,0 2 1,0-1 0,0 1-1,-8 9 1,-236 254 1770,14-16-1455,-124 141-34,354-384-444,1 1 0,0-1 0,1 1 1,0 0-1,-8 21 0,14-30-22,-1 1-1,0 0 1,1 0 0,0-1-1,-1 1 1,1 0-1,0 0 1,1-1 0,-1 1-1,0 0 1,1 0 0,-1-1-1,1 1 1,0 0 0,0-1-1,0 1 1,0-1 0,1 1-1,-1-1 1,1 0-1,-1 1 1,5 3 0,-3-2-2,1-1 0,0 1 0,0-1 0,1 1 0,-1-1 0,1-1 0,-1 1 0,1-1 0,0 1 0,6 1 0,16 1-30,1-1 0,0-1-1,-1-1 1,1-2 0,0 0 0,35-6 0,-18 2-252,187-18-2795,-70 5-3934,-61 8-1588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5.0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262 100 9173,'6'-10'1006,"0"0"1,-1 0-1,0 0 1,0-1 0,4-15-1,-9 24-907,1 1-1,-1 0 1,1 0-1,-1-1 1,1 1-1,0 0 1,0 0-1,0 0 1,0 0 0,0 0-1,0 0 1,0 0-1,0 0 1,0 0-1,0 0 1,0 1-1,1-1 1,-1 1 0,0-1-1,0 1 1,1-1-1,-1 1 1,1-1-1,-1 1 1,2 0-1,32 1 553,-27 2-563,0-1 1,0 1-1,0 1 1,0 0-1,-1 0 0,1 1 1,-1-1-1,0 1 0,-1 1 1,1 0-1,-1 0 1,0 0-1,0 0 0,-1 1 1,0 0-1,0 0 1,7 15-1,-5-7-18,0 0 0,-1 0 1,-1 0-1,0 1 0,-1 0 0,-1-1 0,-1 2 1,2 29-1,-5-22-21,-2 0-1,0-1 1,-1 1-1,-2-1 1,0 0 0,-1-1-1,-2 1 1,0-1 0,-22 36-1,-6 2 205,-90 109 1,7-37 316,69-78-211,-54 72-1,104-125-358,0 0-1,0 0 1,0 1 0,0-1-1,0 1 1,0-1 0,1 0-1,-1 1 1,0-1-1,1 1 1,-1 0 0,1-1-1,-1 1 1,1-1 0,0 1-1,0 0 1,0-1 0,0 1-1,0 0 1,0-1-1,0 1 1,0 0 0,1-1-1,-1 1 1,1-1 0,-1 1-1,1-1 1,0 1 0,-1-1-1,1 1 1,0-1-1,0 1 1,0-1 0,0 0-1,0 0 1,1 1 0,-1-1-1,0 0 1,0 0-1,3 1 1,2 2-104,0-1 0,1 0 0,0 0 0,0-1-1,0 0 1,0 0 0,10 2 0,6-2-697,0 0 1,0-1-1,-1-2 0,43-5 0,89-28-7057,-79 14 624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27 7985,'0'0'1988,"-10"-12"-308,0-3 3701,30 18-7230,-3 3 569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0 7885,'-7'6'786,"0"0"0,0-1 0,0 0 0,0-1 0,-12 6 0,13-7-382,0 0 0,0 0 0,0 0 1,1 1-1,-1 0 0,1 0 0,0 0 0,0 1 0,1-1 1,-1 1-1,-4 8 0,-3 9 409,1 0 0,2 1-1,0 0 1,-9 41 0,7-12-80,-4 59 0,7 67 96,2-24-600,5-142-248,1 0-135,-1-1 1,0 1-1,-1-1 0,0 0 0,0 0 1,-2 0-1,1 0 0,-1 0 1,-1-1-1,-7 14 0,-23 33-4221,34-57 4181,0 1 0,1 0-1,-1-1 1,0 1-1,0-1 1,0 0 0,0 1-1,0-1 1,0 0 0,-1 0-1,1 1 1,0-1-1,0 0 1,0 0 0,0 0-1,0 0 1,0 0 0,0-1-1,-2 1 1,0-1-556,-14 3-3381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9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58 193 11421,'-2'23'1039,"2"-17"-511,0 0 1,-1 0 0,0 0 0,0 0 0,0 0-1,-1 0 1,0 0 0,-5 11 0,6-14-131,-1 1 0,1-1 0,1 0 0,-1 1 0,0-1 0,1 1 0,0 0 0,0-1 0,0 1 0,0-1 0,0 1 0,1-1 0,-1 1 0,1-1 0,0 1 0,0-1 0,1 0 0,2 6 0,3 5 846,1 0 0,20 24 0,-18-24-706,1 0-94,1 0 1,1-1-1,0-1 1,0 0-1,2 0 1,-1-1 0,21 11-1,-23-15-431,-1-1 1,1-1-1,-1 0 0,1-1 1,1 0-1,-1-1 0,1 0 1,-1-1-1,1 0 0,0-1 1,14 0-1,-24-1-13,-1 0 0,1-1 0,0 1 0,0 0 0,0-1 0,-1 0 0,1 1 0,0-1 0,-1 0 0,1-1 0,-1 1 0,1 0 0,-1-1 0,1 1 0,-1-1 0,3-3 0,-4 4 0,0-1 0,0 0 0,0 0 0,0 0 0,-1 0 0,1 0 0,0 0 0,-1 0 0,0 0 0,1 0 0,-1 0 0,0 0 0,0 0 0,0 0 0,0 0 0,-1-1 0,1 1 0,0 0 0,-1 0 0,0 0 0,1 0 0,-1 0 0,-1-2 0,-5-10 1,0 0 1,-1 0-1,0 0 1,-1 1-1,-1 0 1,0 1-1,-18-18 1,-96-74-59,53 47-344,-78-66-4718,147 121 4694,2-1 379,0 1 0,0-1 0,1 0 0,-1 0 0,1 1 0,0-1 0,-1 1 0,1-1 0,0 0 0,1 1 0,-1 0 0,0-1 0,1 1 0,-1 0 1,1 0-1,3-4 0,0 2 11,-1 1 1,1-1 0,0 1-1,0 0 1,0 0 0,0 1 0,9-4-1,9-1 37,0 1-1,0 2 0,26-3 0,-37 5-23,16-1 92,-1 1 0,0 1 0,1 2 0,-1 0 0,0 2 0,0 1 0,0 1 0,43 14 0,-49-11-41,-1 1-1,0 0 1,-1 1-1,0 1 1,0 1-1,-1 1 1,-1 0-1,0 2 1,-1 0-1,0 0 1,15 22-1,-3 2 35,42 83 0,-44-76-39,-19-31 45,-1 0 0,0 0 0,7 31 0,-4-13 624,-8-30 93,3-5-423,5-4-253,0 0 0,0 0 0,-1-1 0,1 0 0,-2 0 0,1-1 0,-1 0 0,0-1 0,8-12 0,50-97 594,-27 45-370,-26 52-299,1 1 0,1 1 0,0 0 0,2 0 0,0 2 1,32-27-1,-39 36-25,1 1 0,0 0 0,1 1 1,-1 0-1,1 1 0,1 0 0,-1 0 0,1 1 0,-1 1 0,1 0 1,0 1-1,0 0 0,1 0 0,22 2 0,-10 2-52,0 2 0,0 1 0,0 1 0,-1 1 0,46 20 0,110 66-3006,-166-85 2560,82 54-4208,-35-17-3493,-16-7-3634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4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618 225 6781,'-1'-3'2092,"-7"-30"3407,7 25-4631,0 1 0,-1 0 0,0 0 0,0 0-1,-4-8 1,-9-16 900,10 21-1077,1 0 0,-2 1 0,1 0-1,-14-16 1,16 22-557,0 0 0,0 0-1,-1 0 1,1 1 0,-1-1-1,0 1 1,1 0 0,-1 0-1,0 1 1,0-1 0,0 1-1,-1 0 1,1 0 0,0 0-1,0 0 1,-7 1 0,-9 0 22,-1 1 0,1 0 0,-1 2 0,1 1 0,0 0 0,0 1 0,0 2 0,-34 15 0,28-9-66,1 0-1,0 2 1,1 1 0,1 1 0,-41 37 0,57-46-75,-1 0 0,2 0 0,-1 1 0,1 0 0,0 0 1,1 0-1,0 1 0,-7 19 0,11-26-27,0 0 1,1 0-1,-1 0 0,0 0 0,1 0 1,0 0-1,-1 0 0,1 0 0,1 0 1,-1 0-1,0 0 0,1 0 0,-1 0 1,1 0-1,0 0 0,0 0 0,0 0 0,1 0 1,-1-1-1,1 1 0,-1 0 0,1-1 1,0 1-1,0-1 0,0 0 0,0 1 1,0-1-1,1 0 0,-1 0 0,1-1 1,-1 1-1,1 0 0,0-1 0,0 0 1,3 2-1,9 2-79,0 0 1,0-1-1,0 0 1,0-1-1,0-1 1,1-1-1,-1 0 0,1-1 1,-1 0-1,23-4 1,16-6-416,88-28 0,15-3-373,-139 40 840,0 0 1,1 2-1,-1 0 0,0 1 0,31 7 1,1-1 2,-11-3 90,0-1 0,53-3 0,-77-2-37,0 0 1,0-1-1,-1-1 0,1 0 1,-1-1-1,0 0 1,0-2-1,0 1 1,18-12-1,-25 13-22,0-1-1,-1 0 0,1 0 1,-1 0-1,-1-1 1,1 0-1,-1 0 1,0 0-1,0-1 1,-1 1-1,1-1 1,-2 0-1,1-1 0,-1 1 1,4-14-1,-2 11-8,-2 0-1,1-1 1,-1 1-1,-1-1 1,0 0-1,0 0 1,-1 0-1,0-19 1,-1 28 5,0 1 0,0-1 0,-1 0 0,1 0 1,0 0-1,0 0 0,-1 0 0,0 0 1,1 0-1,-1 0 0,0 1 0,0-1 0,0 0 1,0 0-1,0 1 0,0-1 0,0 1 0,0-1 1,-1 1-1,1 0 0,-1-1 0,1 1 0,-1 0 1,-2-1-1,2 1 2,0 1 0,-1-1 0,1 1 0,-1 0 0,1 0-1,-1 0 1,1 0 0,0 1 0,-1-1 0,1 0 0,-1 1 0,1 0 0,0 0 0,-1 0 0,1 0 0,-3 2 0,-3 1-43,0 1 0,0 1-1,1-1 1,-1 1 0,1 0 0,1 1-1,-1 0 1,1 0 0,-6 11 0,-15 39-332,28-55 365,-1 0-1,1 0 1,0-1-1,0 1 1,-1 0-1,1-1 1,0 1-1,1-1 1,-1 1-1,0-1 1,0 1-1,1-1 1,-1 0-1,0 0 1,4 2-1,5-4 49,0 0 0,-1-1-1,1-1 1,0 1 0,-1-2-1,0 1 1,0-1 0,16-10-1,-22 13 26,0-1 0,0 1 0,0-1 0,1 1 0,-1 0 0,0 0-1,6 0 1,-2-1 83,-6 2-108,0 0-1,1 0 1,-1 0 0,0 0 0,0 0 0,0 0 0,0 1 0,0-1 0,0 0-1,0 0 1,0 1 0,0-1 0,0 1 0,0-1 0,-1 1 0,1-1 0,0 1-1,0-1 1,0 1 0,1 1 0,0 0 74,3 1-44,-1 0 0,1 1 0,-1-1 0,0 1 1,0 0-1,-1 0 0,1 0 0,-1 0 0,0 1 0,0-1 0,0 1 0,0 0 0,-1 0 1,0 0-1,2 7 0,3 12 85,-2 0-1,4 29 1,-2-13-19,-2-4-170,-1 1 1,-2-1-1,-1 0 0,-8 69 0,-1-52-420,-2-1 0,-26 83 0,-11-28 559,46-104 246,-3-18-127,3 14-212,1 0-1,-1-1 1,1 1 0,-1 0-1,1 0 1,0-1-1,0 1 1,-1 0-1,1 0 1,0-1-1,0 1 1,0 0-1,0-1 1,0 1-1,1 0 1,-1-2-1,22-32-11,49-53-1001,91-86-1,35-35-282,-153 155 1142,-2-2 1,39-68-1,-75 113 271,0 0 0,0 0 0,-1-1 0,-1 0 0,0 0 0,-1-1 0,0 1 0,-1-1 0,0 1-1,-1-1 1,0 0 0,-2-18 0,0 30-79,1 0 0,-1 0 1,1 0-1,-1 1 0,1-1 0,-1 0 0,1 1 0,-1-1 0,0 0 0,0 1 0,1-1 0,-1 1 0,0-1 1,0 1-1,1 0 0,-1-1 0,0 1 0,0 0 0,0-1 0,0 1 0,0 0 0,0 0 0,1 0 1,-1 0-1,0 0 0,0 0 0,-1 0 0,-1 0 104,-4-1-25,0 2 0,1-1 0,-1 1 0,0 0 0,1 1-1,-1-1 1,0 1 0,1 0 0,0 1 0,-1 0 0,1 0 0,0 0-1,1 1 1,-1 0 0,0 0 0,1 0 0,0 1 0,0-1 0,-5 7-1,-4 5 150,1 0-1,0 1 1,1 0-1,1 1 1,-12 23-1,17-28-165,0 1-1,1 0 1,0 0-1,1 0 1,1 0 0,0 1-1,1 0 1,1-1 0,0 1-1,1 0 1,2 22-1,0-29-121,0 1 0,0-1 0,0 0-1,1 0 1,0 0 0,1 0-1,0 0 1,0-1 0,0 1-1,1-1 1,1 0 0,-1-1-1,1 1 1,0-1 0,0 0 0,1-1-1,-1 1 1,1-1 0,1-1-1,-1 1 1,10 3 0,12 4-766,0 0 1,1-3-1,0 0 1,1-2-1,-1-1 1,34 1 0,-34-5-973,0-1 0,0-1 1,46-8-1,-11-3-4027,5 2-3263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5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 6873,'20'-51'1552,"-13"33"-232,6 6-236,-3 0-252,3 6-108,1 0-204,13 9-104,13 6-112,-3 3-340,0 3-384,-4 6-484,-10 6-2684,1 6-2105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06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49 5845,'-43'-7'8830,"26"2"623,45-4-8159,16 4-1238,1 1 0,82 4 0,34-2-2908,15-13-6576,-81 14-898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10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350 405 12637,'0'4'1637,"0"25"-487,-1 1-1,-1-1 1,-2 0-1,0 0 1,-16 50-1,-5-5-97,-1 2 194,-47 99 0,-93 165 1054,161-330-2151,1 1 0,0-1 0,0 1 0,1-1 0,1 1 0,-1 0 0,2 0 0,-1 12 0,2-19-92,0-1-1,0 0 1,0 0 0,1 1 0,-1-1-1,1 0 1,0 0 0,0 0 0,0 0-1,0 0 1,1 0 0,-1 0 0,1 0-1,0 0 1,-1-1 0,1 1-1,1-1 1,-1 1 0,0-1 0,1 0-1,-1 0 1,1 0 0,-1 0 0,1 0-1,0-1 1,0 1 0,0-1 0,0 0-1,0 0 1,0 0 0,5 1-1,8 1 62,1-1-1,-1 0 0,1-2 0,0 0 0,-1-1 0,1 0 0,-1-1 1,30-9-1,13-6 91,58-27 0,-62 22-49,380-173-137,-13-33-1224,-177 94-83,-58 32-78,463-242-2877,16 38-6855,-446 222 1441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2T07:26:1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14757,'-9'27'289,"-9"35"882,-3-2-1,-33 68 1,-45 92 4141,82-186-4649,1 1-1,1 0 0,2 1 1,2 1-1,-9 48 1,18-73-545,1 0 0,0 1 0,0-1 0,1 0 0,1 0 0,0 0 0,1 0 0,0 0 0,1 0 0,0 0 0,1 0 0,0-1 0,1 0 0,0 1 0,1-2 0,0 1 0,1-1 0,0 0 0,1 0 0,12 12 0,-4-9 10,0 0 0,0-1 0,1-1-1,1-1 1,0-1 0,0 0 0,1-1 0,0-1 0,0-1 0,36 7 0,13-1 233,132 4 0,-24-14-193,180-22 1,180-52-578,987-281-7087,-650 113-2990,-419 123-928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50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16241,'14'2'1030,"-1"0"549,0 0 6881,-13 20-5727,2 81-262,-3 83-2433,-1-114-2145,3-46-60,-2 0 1,-5 38-1,-7 7-8347,13-47 67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50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16 10429,'11'-16'3137,"-19"21"2398,-11 15-672,7-5-5508,-2 5 1151,-28 41 739,-62 118-1,100-170-1205,0 0 0,0 0 0,1 0 0,0 0 0,0 0-1,1 1 1,1-1 0,-1 1 0,2 0 0,-1-1 0,1 1 0,1 0 0,0-1 0,0 1 0,1 0 0,0-1 0,0 0 0,1 1 0,1-1 0,6 14 0,1-6 2,1 0 0,0 0 1,1-2-1,1 1 0,0-1 0,1-1 1,1-1-1,23 16 0,0-4-15,-14-10 0,0 2 1,22 19-1,-45-34-24,3 2-52,-1 0-1,0-1 1,0 1 0,-1 1-1,1-1 1,-1 0-1,4 7 1,-7-9-29,1-1 0,-1 0-1,0 1 1,1-1 0,-1 0 0,0 1-1,0-1 1,0 0 0,0 1 0,-1-1 0,1 0-1,0 1 1,-1-1 0,1 0 0,0 1-1,-1-1 1,1 0 0,-1 0 0,0 1 0,0-1-1,1 0 1,-1 0 0,0 0 0,0 0-1,0 0 1,0 0 0,0 0 0,0 0-1,0-1 1,0 1 0,-1 0 0,1 0 0,0-1-1,0 1 1,-2 0 0,-5 2-804,1 0 0,-1-1 1,0 0-1,1 0 0,-1-1 0,0 0 0,-13 1 1,-7 0-4847,9 1-2851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51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11597,'0'0'2128,"16"6"-236,1-3 965,3-9-1953,4 0-144,-1-1-208,4 4-344,-7 0-560,0-6-836,3 6-984,1-3-2909,-4 3-4040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59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470 263 4772,'-8'-43'1144,"8"42"-1077,-1 0 0,1 0 1,0 1-1,0-1 0,-1 0 0,1 0 1,0 0-1,0 0 0,0 0 0,0 1 1,0-1-1,0 0 0,1 0 0,-1 0 1,0 0-1,0 0 0,1 1 0,-1-1 1,0 0-1,1 0 0,-1 1 0,1-1 1,-1 0-1,1 0 0,-1 1 0,1-1 1,-1 0-1,1 1 0,1-2 0,-1 2 65,-1 0 0,1-1 0,-1 1 0,1-1 0,-1 1 0,1-1 0,-1 1 0,1-1-1,-1 0 1,1 1 0,-1-1 0,0 0 0,1 1 0,-1-1 0,0 0 0,0 1 0,0-1 0,1 0-1,-1 1 1,0-1 0,0 0 0,0-1 0,0-10 487,1 0 0,1 0 0,0 0 0,0 0 0,1 0 0,1 1 0,0-1 0,7-13 0,-1-4 2574,-9 26-2997,-1 0 1,1 0-1,0 0 0,1 0 1,-1 1-1,0-1 0,1 0 1,2-3-1,-2 4 1193,-18 13-1237,-105 57 96,20-14-226,61-27-13,2 0-1,0 3 0,3 1 1,0 1-1,-46 57 0,79-86-7,-1 1-1,0-1 1,1 1-1,0-1 1,-1 1-1,2 0 1,-1 0-1,0 0 1,1 0-1,0 0 1,-1 1-1,0 7 1,2-10 0,1 0 1,-1 1-1,0-1 0,1 0 0,-1 0 1,1 0-1,-1 0 0,1 0 1,0 0-1,0 0 0,0 0 1,0 0-1,0 0 0,1 0 1,-1-1-1,1 1 0,-1-1 1,1 1-1,-1-1 0,1 1 1,0-1-1,-1 0 0,1 0 1,0 0-1,0 0 0,4 2 0,12 4-1,0-1-1,0-1 0,1 0 0,0-2 0,37 4 0,105-7 8,-82-1 8,12 1-51,286-7-768,-364 7-39,16-1 725,-20-1-3375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9:59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12 140 6697,'-12'4'3029,"14"-15"796,1-7 1531,1 17-5025,-1-1 0,0 1 0,0-1 0,1 1 0,-1 0 0,1 0 0,5-1 0,254-20 1648,-35 4-3117,-4-17-4213,-134 17-82,0 8-3195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4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184 202 3528,'-51'-32'4528,"49"31"-3386,1-1-1006,0 0 0,-1 0 0,1 0-1,0 0 1,-1 1 0,1-1 0,-1 0 0,0 1 0,1-1-1,-1 1 1,-2-2 0,-5-4 908,1 0-596,3 3-11,0-1 1,0 1-1,1-1 1,-1 1-1,1-1 1,1 0-1,-1-1 1,1 1-1,-6-12 1,4 7 289,0-1 1,0 1 0,-2 1-1,1-1 1,-11-11 0,15 19 87,4 20-464,0-1 0,0 1 0,2-1 0,0 1 0,1-1 0,8 17 0,6 23 498,3 7-119,2 0 0,36 64 1,76 118 265,-70-131-702,473 776 726,414 631-502,-539-736-462,-395-740 300,2-1 0,2 0 0,2-2 0,39 51 0,-62-92-300,1 1 0,0-1 0,0 0 1,0 0-1,0 0 0,0-1 0,0 1 0,0-1 0,1 1 1,-1-1-1,1 0 0,4 0 0,19 4-56,-21-7 0,-2-1 0,5 3 0,-41 12 0,15-8 0,-3 3 0,17-3 0,3-3 0,-1 0 0,1-1 0,0 1 0,-1 0 0,1 0 0,-1 0 0,0 0 0,1 0 0,-1-1 0,0 1 0,1 0 0,-1 0 0,0-1 0,0 1 0,0-1 0,0 1 0,1-1 0,-1 1 0,0-1 0,0 1 0,0-1 0,-1 1 0,-4 0 0,5-1 0,-1 0 0,1 1 0,-1-1 0,1 0 0,-1 1 0,1-1 0,0 1 0,-1 0 0,1-1 0,0 1 0,-1 0 0,1 0 0,0 0 0,0 0 0,0 0 0,-1 1 0,-46 51 0,37-42 0,9-6 0,2 1 0,6 23 0,-3-17 0,1-1 0,0 0 0,1 0 0,0 0 0,1-1 0,9 13 0,6 14 0,140 251 0,200 326 0,-347-597-1,-7-8-22,0 0-1,0 1 0,8 15 1,-14-22-590,-4-8-659,-16-26-763,-26-32 0,20 31-1006,-24-43 0,20 22-3594,2-2-4381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5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8197,'0'0'9675,"1"3"-9217,7 13-323,1-1 0,0 0 0,1-1 0,1 0 0,0-1 0,1 0 0,0-1 0,1 0 0,23 17 0,-17-17-116,0 0 0,1-1 1,0-1-1,0-1 1,1-1-1,0-1 1,29 6-1,-28-9-55,0-1 0,-1 0 0,1-2-1,0-1 1,0 0 0,0-2 0,33-6 0,-38 4 37,-1 0 0,0-1 1,1-1-1,-2-1 0,1 0 1,-1-1-1,0-1 0,-1 0 1,0-1-1,13-12 0,-11 8 263,0 0-1,-2-1 1,0-1-1,-1 0 0,0-1 1,-1 0-1,14-29 0,-25 44-29,17 20 187,-12-7-363,1 1 0,-2-1 0,0 1 0,0 0 0,-1 1 1,-1-1-1,0 0 0,2 14 0,1 3 33,25 115 195,-6 0-1,8 216 1,-31-277-235,-4 1 0,-4-1 0,-3-1 0,-4 1 0,-45 149 0,-29-15 2225,85-214-2140,0 1 0,0-1-1,0 0 1,0 0 0,-1 0 0,1 0-1,-4 2 1,4-3 275,2-4-370,0 0 0,0 1 0,0-1-1,1 0 1,-1 0 0,1 1 0,-1-1 0,1 0 0,-1 1 0,1-1 0,0 0 0,1-1-1,2-6 42,10-23 39,1 0-1,38-58 1,53-55-1424,-13 20-967,85-140-7138,-156 233 6988,45-70-8042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6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0 625 9509,'2'-2'1631,"31"-40"3454,-26 34-4668,0 0 1,0-1 0,-1 0-1,0 0 1,0-1 0,8-19-1,11-35 67,-24 61-483,-14 21 50,10-12-63,0 0 1,0 0-1,1 0 1,0 1-1,0-1 1,0 0-1,1 1 1,0 0-1,0-1 1,1 8-1,-1 3-7,2 0 0,3 28 0,7-8-246,-10-36 268,-1 0-1,1-1 1,-1 1-1,1 0 1,0 0-1,-1 0 1,1-1-1,0 1 1,0-1-1,-1 1 1,1 0-1,0-1 1,0 1 0,0-1-1,0 0 1,0 1-1,0-1 1,0 0-1,0 1 1,1-1-1,1 1 8,-1 0-12,-1 0 0,0 0 0,1-1 1,-1 1-1,0 0 0,1-1 0,-1 1 0,1-1 0,-1 0 0,1 1 0,-1-1 0,1 0 0,-1 0 0,1 0 0,-1 0 0,1 0 0,0 0 0,-1 0 0,1-1 0,-1 1 0,1 0 0,-1-1 0,0 1 0,1-1 0,-1 0 0,1 1 0,-1-1 0,0 0 0,3-2 0,10-6 22,-1-1-1,0 0 0,0-1 1,-1-1-1,0 0 1,11-16-1,60-90 265,-53 73-77,114-162 593,0 26 847,-134 170-1436,-14 18-141,-6 11 1964,27-2-1383,-14-14-533,51 49 1049,67 79 1,-95-97-1001,-1 1 1,-1 1 0,35 72 0,-51-90-239,-1 0 0,-1 0 0,-1 1 0,-1 0 0,0 0 0,-1 0 0,-1 1 0,-1-1 0,0 1 0,-2-1 0,0 0 0,-1 1 0,0-1 0,-2 0 0,0 0 0,-1 0 1,-1-1-1,-1 1 0,0-1 0,-1-1 0,-1 0 0,-1 0 0,0 0 0,-1-2 0,0 1 0,-20 18 0,0-6-816,-2-1 0,-1-1 0,-1-2 0,-74 37 0,-166 53-6168,183-78 3130,-29 12-4163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5378 36 4252,'0'0'6816,"-2"-1"-5995,-5-1-1405,6 2 838,0 0 0,0-1 0,0 1-1,0 0 1,0-1 0,0 1 0,0 0-1,0-1 1,0 0 0,0 1 0,0-1-1,0 0 1,0 1 0,0-1 0,-1-1-1,2 0 27,1 1-1,-1-1 0,0 1 0,0-1 0,1 1 0,-1-1 1,1 1-1,-1-1 0,1 1 0,0-1 0,0 1 0,-1 0 1,4-4 2358,-23 16-1909,-289 213 3237,-329 248-769,-200 330-1161,76 72-1178,10 66-505,22 21-358,-120 48 5,745-898 0,-109 103 0,203-205 0,-1-1 0,0 0 0,-1 0 0,1-1 0,-22 9 0,31-16 0,1 1 0,-1-1 0,0 1 0,1-1 0,-1 0 0,0 0 0,1 0 0,-1 0 0,0 0 0,1-1 0,-1 1 0,0 0 0,1-1 0,-1 1 0,0-1 0,1 1 0,-1-1 0,1 0 0,-1 0 0,1 0 0,-1 0 0,1 0 0,0 0 0,-1 0 0,1 0 0,0-1 0,0 1 0,0 0 0,0-1 0,0 1 0,0-1 0,0 1 0,0-3 0,-2-1 0,0-1-1,1 1 1,0-1-1,0 1 1,1-1-1,0 0 0,0 1 1,-1-10-1,4-9-24,1 1-1,1-1 1,1 1-1,1 0 1,16-40-1,8-31-339,-20 58-701,21-54 0,-18 62-787,1 1 0,23-36 1,-6 9-1526,-24 39 1211,2 0 0,-1 0 0,16-17 0,14-5-7357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9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18566,'0'-15'4769,"11"26"-548,-4-3-4152,16 21 2279,28 44 0,12 41-1516,44 127-1218,223 685 386,-271-746 0,119 410 0,-110-355 0,-59-205-144,35 109-998,-5-52-6592,-21-59-88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7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118 280 7453,'-17'-100'6809,"15"90"-6067,0 0 0,0 0 0,-1 0 0,-1 0 0,0 0 0,-8-15 0,-13-34 2132,14 26-2190,9 30-216,-11 28 1020,8-15-1307,2 0 0,0 0 0,0 0 0,1 1 0,0-1 0,0 1 0,1 18 0,8 82 573,-2-60-532,6 33-813,4-1 0,3-1 0,30 81-1,-20-70-1508,0-4-532,-3-13-1348,-10-24-1751,-3-10-1871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7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40 6233,'0'-1'86,"-1"1"1,0-1 0,1 1-1,-1-1 1,1 0 0,-1 1-1,1-1 1,0 0 0,-1 1-1,1-1 1,-1 0 0,1 1 0,0-1-1,0 0 1,-1 0 0,1 0-1,0 1 1,0-1 0,0 0-1,0 0 1,0 0 0,0 1 0,0-1-1,0 0 1,0 0 0,1 1-1,-1-1 1,0 0 0,0 0-1,1 1 1,-1-1 0,0 0-1,1 0 1,-1 1 0,1-1 0,-1 0-1,1 1 1,-1-1 0,1 1-1,-1-1 1,1 1 0,0-1-1,-1 1 1,2-1 0,4-5 671,0 4 461,11 3-838,0 1 0,0 1 0,0 0 0,-1 2 0,0 0 0,0 0 0,0 2 0,-1 0 0,0 1 0,23 15 0,16 14-44,69 62 0,-65-45-561,-37-32-67,2-1-1,27 19 0,-47-40 271,0-1-1,-1 1 0,1 0 0,0-1 0,0 0 0,-1 0 0,1 0 1,-1 0-1,5-2 0,-2-1 51,0 0 1,0-1-1,-1 1 1,0-1-1,1 0 1,-2 0-1,1-1 1,-1 1-1,0-1 1,5-10-1,6-10 248,-6 13-166,-5 5-75,1 2-1,0-1 1,0 0 0,1 1 0,-1-1 0,1 1-1,1 1 1,-1-1 0,1 1 0,0 0-1,0 0 1,1 0 0,-1 1 0,11-5 0,-9 7-665,0 1 0,-1 0 1,1 0-1,1 1 1,-1-1-1,0 2 1,0-1-1,0 1 1,12 3-1,-5-1-2459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17 7117,'-16'-16'6121,"15"29"324,1 16-6934,-5 170 327,5-64-3487,0-46-1703,2-31-1695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07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151 107 5629,'-12'13'523,"7"-8"-210,0 0 0,0 0 0,0 1 0,1-1 0,0 1 0,0 0 0,1 0 0,-4 9 0,-2 5 1406,2 0 0,-10 40-1,13-42-1257,2 0 0,0 1 1,1-1-1,1 0 0,1 1 0,4 29 0,0-22-140,0 0-1,2-1 1,13 34 0,-15-49-256,-1 0-1,1 0 1,1-1 0,-1 1 0,2-1 0,-1 0 0,1-1 0,1 0-1,-1 0 1,17 13 0,-17-17-38,-1-1 0,1 1-1,0-1 1,0 0 0,0-1-1,1 0 1,-1 0 0,0 0-1,1-1 1,0 0 0,-1-1 0,1 1-1,-1-1 1,1-1 0,0 0-1,-1 0 1,1 0 0,-1-1-1,0 0 1,13-6 0,-9 4 10,-1-1 1,0 0 0,0-1-1,0 0 1,-1-1-1,0 0 1,0 0-1,-1-1 1,1 0 0,-2-1-1,1 0 1,-2 0-1,9-12 1,-10 10-11,0 0 0,-1 0 1,0 0-1,-1-1 0,0 1 1,-1-1-1,0 0 0,-1 1 0,0-1 1,-1 0-1,0 0 0,-1 0 1,-3-19-1,-3 0-19,-1 1 0,-1 0 0,-25-54 1,26 65-48,-1 2 0,-1-1 0,0 1 0,-1 0 0,-1 1 0,0 1 0,-1 0 1,-1 1-1,0 0 0,-1 1 0,0 0 0,-22-12 0,31 22-80,1 0 0,-1 1-1,0 0 1,0 0 0,0 1-1,0 0 1,0 0 0,0 0-1,0 0 1,-1 1 0,1 0-1,-12 2 1,8 0-493,-1 1-1,1 0 1,0 0 0,0 1-1,1 0 1,-1 1 0,-15 10-1,-55 45-10298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1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39 4012,'-8'-4'1051,"19"8"3291,-13-6-3940,-18-12 702,-11-9 8069,28 25-9113,0-1 0,1 1 0,-1 0 0,1 0 0,-1 0 0,1 0 0,0 1-1,-3 2 1,5-4-59,-1 3 6,-1 1 1,0 0 0,0-1-1,-1 0 1,1 0-1,-1 1 1,-3 3 0,-3-1 43,1 0 0,-1 0 1,0-1-1,0-1 0,-11 6 1,-12 7 296,30-16 410,12 15-406,-5-12 349,-7-15-483,0 7 212,0 0-1,0 0 1,-1 1-1,1-1 1,0 1-1,-1-1 0,0 1 1,1 0-1,-6-3 1,6 4-925,0 0 2094,-18 0-1529,-28-12 534,42 11-584,3 1-13,-52-26-44,53 25 27,63 7-7189,-14 0-2190,-18-3-462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13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6511 1584 32025,'-3'62'0,"-4"0"0,-6 0 0,-4 0 0,-6-1 0,-4-1 0,-5 1 0,-5-2 0,-5 0 0,-5-1 0,-4-1 0,-5-1 0,-4-2 0,-5 0 0,-4-2 0,-4-1 0,-4-1 0,-4-2 0,-4-2 0,-4-1 0,-3-2 0,-3-1 0,-4-3 0,-3-1 0,-3-3 0,-2-1 0,-4-3 0,-1-2 0,-3-2 0,-3-2 0,-1-2 0,-1-3 0,-3-2 0,0-2 0,-2-3 0,-1-2 0,-1-2 0,0-3 0,0-2 0,-1-3 0,0-2 0,0-3 0,1-2 0,1-3 0,0-2 0,1-2 0,1-3 0,2-2 0,1-2 0,2-3 0,2-2 0,2-2 0,2-2 0,3-2 0,2-3 0,4-1 0,2-3 0,3-1 0,3-3 0,4-1 0,4-2 0,3-1 0,4-2 0,4-2 0,3-1 0,6-1 0,3-2 0,5 0 0,4-2 0,5-1 0,4-1 0,5-1 0,5 0 0,5-2 0,4 1 0,6-1 0,4-1 0,6 0 0,4 0 0,6 0 0,4 0 0,6 0 0,4 0 0,6 0 0,4 1 0,6 0 0,4 1 0,5 1 0,5 0 0,5 1 0,4 1 0,5 1 0,4 1 0,5 2 0,3 0 0,6 2 0,3 2 0,4 1 0,4 1 0,3 3 0,4 0 0,4 3 0,3 2 0,3 1 0,2 3 0,4 1 0,2 3 0,3 1 0,2 3 0,2 2 0,2 3 0,2 1 0,1 3 0,2 3 0,1 1 0,1 3 0,0 3 0,1 2 0,1 2 0,0 3 0,0 2 0,-1 3 0,0 2 0,0 2 0,-1 3 0,-1 3 0,-2 1 0,0 3 0,-3 3 0,-1 1 0,-1 3 0,-3 2 0,-3 3 0,-1 1 0,-4 3 0,-2 1 0,-3 3 0,-3 1 0,-4 2 0,-3 3 0,-3 0 0,-4 3 0,-4 1 0,-4 1 0,-4 2 0,-4 2 0,-4 0 0,-5 2 0,-4 1 0,-5 1 0,-4 1 0,-5 1 0,-5 0 0,-5 1 0,-5 1 0,-4 0 0,-6 1 0,-4 0 0,-6 0 0,-4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19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8336 2125 29456,'-3'83'0,"-7"1"0,-6-1 0,-6-1 0,-7 0 0,-6 0 0,-7-2 0,-5 0 0,-7-1 0,-5-1 0,-7-2 0,-5-1 0,-7-1 0,-4-2 0,-7-2 0,-4-2 0,-6-1 0,-5-3 0,-4-1 0,-6-3 0,-4-2 0,-4-3 0,-5-2 0,-3-3 0,-4-2 0,-4-3 0,-3-3 0,-4-2 0,-2-4 0,-3-3 0,-2-2 0,-3-4 0,-2-3 0,-1-3 0,-2-3 0,-1-3 0,-1-4 0,-1-2 0,0-5 0,-1-2 0,0-4 0,1-2 0,0-5 0,1-2 0,1-4 0,1-3 0,2-3 0,1-3 0,3-3 0,1-4 0,3-2 0,3-3 0,3-4 0,2-2 0,5-3 0,2-3 0,5-2 0,3-3 0,5-2 0,4-3 0,5-2 0,4-3 0,5-1 0,5-3 0,6-1 0,4-2 0,7-2 0,5-2 0,5-1 0,7-1 0,5-2 0,6-1 0,7-1 0,5 0 0,7-2 0,7 0 0,5 0 0,7-1 0,7-1 0,5 1 0,8-1 0,5 1 0,7 0 0,7 1 0,5-1 0,7 2 0,7 0 0,5 1 0,7 2 0,6 0 0,5 2 0,7 0 0,5 3 0,5 1 0,7 2 0,4 1 0,6 3 0,5 1 0,5 3 0,4 2 0,5 2 0,4 3 0,5 2 0,3 2 0,5 4 0,2 2 0,5 2 0,2 4 0,3 3 0,3 2 0,3 4 0,1 3 0,3 2 0,1 4 0,2 3 0,1 4 0,1 2 0,1 4 0,0 3 0,1 4 0,0 2 0,-1 4 0,0 3 0,-1 4 0,-1 2 0,-1 4 0,-2 3 0,-1 4 0,-2 2 0,-3 3 0,-2 4 0,-3 2 0,-2 3 0,-4 4 0,-3 2 0,-4 2 0,-4 4 0,-3 2 0,-5 2 0,-4 3 0,-4 2 0,-6 2 0,-4 3 0,-5 1 0,-6 3 0,-4 1 0,-7 2 0,-4 1 0,-7 3 0,-5 0 0,-7 2 0,-5 0 0,-7 2 0,-5 1 0,-7 0 0,-6 2 0,-7-1 0,-6 1 0,-6 0 0,-7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28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138 248 3908,'0'0'7615,"-23"-18"-5474,-11 21 1911,31-3-3995,-25-9 2235,27 7-2583,-2-6 231,3 7 72,0-1 1,-1 1-1,1-1 1,-1 1-1,0-1 0,0 1 1,1-1-1,-1 1 1,0-1-1,0 1 1,0 0-1,0 0 1,0 0-1,-1-1 1,1 1-1,0 0 1,-1 0-1,-2-1 0,3 2-16,0-1-1,-1 0 0,1 0 0,0 1 0,-1-1 0,1 0 0,0 0 0,0 0 1,0 0-1,0-1 0,0 1 0,0 0 0,0 0 0,0-1 0,1 1 0,-1 0 0,0-1 1,1 1-1,-1-1 0,1 1 0,-1-1 0,1 1 0,0-1 0,0-1 0,-1 1-22,1-1 528,3-30 1066,-4 30-1559,-1-3 51,1 1 1,0-1-1,0 1 0,1-1 0,0 0 0,0 1 0,0-1 0,2-10 0,-1 14-67,23-38-2568,-22 39 2194,0-1-1,1 1 1,-1-1 0,1 1-1,-1 0 1,1 0-1,0 0 1,-1 1 0,1-1-1,0 0 1,0 1-1,-1 0 1,1 0 0,0 0-1,0 0 1,2 0-1,1 0 390,-3 0-1834,1 0-1637,19 0-1592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3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1 524,'47'51'-184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55 7757,'3'-6'363,"-2"3"-80,1 0 0,-1 0 0,1 0 0,-1 0 0,0 0 0,0 0 0,0-1 0,-1 1 0,1 0-1,-1-1 1,0 1 0,0-8 7844,-3 16-7498,-22 60 301,-19 82-1,-9 23-696,24-91-805,-53 138-3124,23-74-3979,32-79 239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31 11329,'1'0'80,"-1"0"1,0 0-1,1 0 0,-1 0 1,1 0-1,-1 0 0,1-1 1,-1 1-1,0 0 0,1 0 1,-1-1-1,1 1 0,-1 0 1,0 0-1,1-1 0,-1 1 1,0 0-1,1-1 0,-1 1 1,0-1-1,0 1 0,1 0 1,-1-1-1,0 1 0,0-1 1,0 1-1,0 0 0,1-1 1,-1 1-1,0-1 0,0 1 0,0-1 1,0 1-1,0-1 0,0 1 1,0-1-1,0 1 0,0-1 1,-1 1-1,-5-11 9056,10 10-8259,5-1-674,0 1 0,1 0 1,-1 0-1,0 1 0,0 0 0,0 1 0,12 1 0,68 19 424,-63-14-452,99 32 324,128 53 183,-199-71-577,0 3-1,-2 1 0,-1 3 1,-1 3-1,75 60 0,-85-61-27,-2 2 1,-2 2-1,-1 1 0,-1 2 0,-3 1 0,-1 2 0,-1 0 0,31 63 0,-44-72-41,-2 1-1,-1 1 1,-2 0-1,-1 0 1,-2 1-1,-1 0 0,-2 1 1,-1 0-1,-2-1 1,-1 1-1,-1 0 1,-10 62-1,1-56-10,0-1-1,-3 0 1,-1-1-1,-3 0 1,-38 72-1,23-61-4,-2-1 0,-2-1 0,-64 67 0,21-38-54,-93 72 1,-95 52-257,142-109 47,-6 10-608,-62 45-942,146-115-277,-2-2 0,-62 29 0,53-33-4630,28-11-4333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49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81 573 15445,'-60'-39'3181,"40"33"-441,23-15-104,10-12-432,14 6-435,10 0-361,27-7-280,19-5-232,35 3-372,19-6-452,30 3-676,24-1-956,7-5-456,3 0-865,-13 6-1255,6 6-2033,-3 6-5484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4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534 1 10173,'0'0'3384,"-11"12"-2376,-9 9-116,-10-6-164,-7 6-123,-10 9-133,1 3-112,-8 13-396,0 5-512,1 3-497,3 3-307,-1 1-436,4-4-1948,14 0-2397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5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83 108 4752,'27'-20'643,"-11"8"704,0 0 0,23-23 0,-38 34-1162,0 0 0,1 0 0,-1 0 0,0 0 0,0 0 0,-1-1 0,1 1 0,0 0 0,0 0 0,-1-1 0,1 1 0,0 0 0,-1-1 0,1 1 0,-1-1 0,0 1 0,1-3 0,-2 4-105,1 0 1,-1-1-1,1 1 0,-1 0 0,1-1 0,-1 1 0,1 0 0,-1-1 0,0 1 0,1 0 0,-1 0 0,1 0 0,-1 0 0,0 0 0,1 0 0,-1 0 0,0 0 0,1 0 0,-1 0 0,1 0 1,-1 0-1,0 0 0,1 0 0,-1 1 0,1-1 0,-2 0 0,-46 20 783,37-12-778,0 1-1,1 0 0,0 0 1,1 1-1,0 1 0,1-1 0,0 1 1,0 1-1,-8 18 0,11-22-74,1 1-1,0-1 1,1 1-1,0 0 1,0 0-1,1 0 1,0 1-1,0-1 1,1 1-1,0-1 1,1 1-1,0-1 1,1 1-1,2 12 1,-1-15-45,-1 0 0,2-1 0,-1 1 0,1-1-1,0 1 1,0-1 0,1 0 0,0 0 0,0 0 0,0-1 0,1 1 0,0-1 0,0 0 0,0 0 0,1-1 0,-1 0 0,1 0 0,0 0 0,11 5-1,0-3-121,1 1 0,0-2 0,0 0 0,0-2 0,1 0 0,-1 0 0,1-2 0,0-1 0,-1 0 0,1-1 0,0-1 0,-1-1 0,32-8 0,-10-1-234,0-1 1,0-3 0,-2-1 0,0-1 0,37-25 0,63-57-709,-103 72 1166,3 0-1,0 3 1,75-38 0,-109 61-11,0-1 0,1 1 0,-1 1 0,1-1-1,0 1 1,-1-1 0,1 2 0,0-1 0,0 0 0,-1 1 0,1 0 0,0 0 0,0 0 0,0 1 0,0-1 0,-1 1 0,8 2 0,-11-1-39,-1-1 0,1 0 0,-1 0 0,0 1 0,1-1 1,-1 0-1,0 1 0,0-1 0,0 0 0,0 1 0,0-1 0,0 0 0,0 1 0,0-1 0,0 0 0,-1 2 0,1-1 20,-3 14-19,1 0 0,-2-1 0,0 1 0,-1-1 0,-8 17 0,5-12-638,1 0-1,-7 29 1,14-44 416,-1-3 35,0-1 0,1 1 0,0 0 0,-1 0 0,1-1 0,0 1 0,0 0 0,0 0-1,0 0 1,0-1 0,1 1 0,-1 0 0,0 0 0,1 0 0,-1-1 0,1 1 0,0 0 0,0-1 0,0 1-1,-1-1 1,4 4 0,19 15-3208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5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73 4420,'-30'-3'1012,"23"-18"-283,0 2 179,-6 10-896,3 3-580,-4-3-1349,1 3 305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2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794 664 5469,'3'-3'239,"0"0"1,-1-1-1,0 1 1,0-1 0,0 0-1,0 0 1,0 1 0,-1-1-1,1 0 1,-1 0-1,0-1 1,-1 1 0,1 0-1,-1 0 1,0 0 0,0-6-1,2-21 1918,-1 25-1595,-1 0 0,1 0 0,-1 0 1,0 0-1,-2-9 0,-2-2 107,0 0 0,-1 1 1,-1 0-1,-1 0 0,0 0 0,-1 0 0,-1 1 0,0 1 1,-1-1-1,-15-15 0,19 23-459,0 1 1,0-1-1,-1 1 1,0 1-1,-1-1 0,1 1 1,-1 0-1,0 1 1,0 0-1,0 0 0,-1 1 1,1 0-1,-1 0 1,0 1-1,0 0 0,0 1 1,0 0-1,0 0 1,0 1-1,0 0 0,-14 2 1,4 3-30,0 0 1,1 1-1,-1 1 1,1 1-1,1 0 1,0 2-1,0 0 1,0 0-1,2 2 1,-29 25-1,12-6 40,2 2-1,1 1 1,-43 65 0,39-47-36,-35 80 1,59-113-165,1 0 0,1 1 0,0 0 1,2 0-1,0 0 0,1 0 0,1 1 0,0 21 0,3-38-30,0-1 0,0 1 0,0-1 0,1 1 0,-1-1-1,1 1 1,0-1 0,0 1 0,0-1 0,0 0 0,0 1 0,1-1 0,0 0 0,-1 0-1,1 0 1,1 0 0,-1-1 0,3 4 0,-2-4-13,-1 0-1,1 0 1,1 0-1,-1-1 1,0 0 0,0 1-1,1-1 1,-1 0 0,0 0-1,1-1 1,-1 1-1,1-1 1,-1 1 0,1-1-1,3-1 1,7 0-74,1-2 0,-1 0-1,0 0 1,0-1 0,0-1 0,0 0 0,16-10-1,154-87-1089,-96 50 228,165-70 1,-176 95 690,1 2 1,107-17-1,92-17 67,-269 57 198,1-1 0,-1-1 0,0 1 0,0-1 0,0-1 0,-1 1 1,1-1-1,-1-1 0,-1 1 0,8-8 0,4-6-25,30-43 0,-32 39 0,-9 14-107,0 0 0,1 0 0,0 0 0,0 1 0,1 0 0,0 1 0,0 0 0,1 0 0,15-7 0,-6 4-99,-1 0 0,-1-1 0,0 0 0,0-2 0,-1 0 0,-1-1 0,0 0 0,-1-1 0,0-1-1,-1 0 1,-1-1 0,-1 0 0,16-34 0,12-20-17,-38 68 186,1 3 24,-1 0 41,1 0-1,-1 0 0,1 1 0,-1-1 1,1 0-1,-1 1 0,0-1 0,1 1 0,-1-1 1,0 1-1,0 0 0,1-1 0,-1 1 1,0 0-1,0 0 0,0 0 0,0 0 0,0 0 1,0 0-1,0 0 0,0 0 0,0 1 1,0-1-1,-1 0 0,1 0 0,0 1 0,-1-1 1,0 0-1,1 1 0,0 2 0,0 4 3,0 0-1,0 0 0,-1 1 0,-1 11 1,1 0-7,-1 96 13,-5 1 1,-5-1 0,-5 0-1,-5-1 1,-71 221-1,17-152 34,19-55-12,21-41 946,33-84-576,5-7-273,303-424 142,-242 329-485,-5-2 0,-4-3 0,-5-2 0,-4-2 0,-5-2 0,41-172 0,-82 279 215,3-9 16,-1 1 0,0-1 0,-1 0 1,0 0-1,-1 0 0,-1-18 0,1 29-12,0-1-1,0 0 1,0 1 0,0-1-1,0 0 1,0 1-1,-1-1 1,1 1 0,0-1-1,0 0 1,0 1-1,-1-1 1,1 1 0,0-1-1,-1 1 1,1-1-1,0 1 1,-1-1 0,1 1-1,-1-1 1,1 1-1,-1-1 1,1 1 0,-1 0-1,1-1 1,-1 1-1,1 0 1,-1 0 0,1-1-1,-1 1 1,0 0-1,-1 0 8,1 0-1,0 0 1,0 1-1,-1-1 0,1 1 1,0-1-1,0 1 1,-1-1-1,1 1 0,0 0 1,0-1-1,0 1 0,0 0 1,-1 1-1,-3 3 35,1 0 0,0 0 0,0 0 0,0 0 0,0 0 0,-5 12 0,3-1 6,1 0 1,0 0 0,1 1-1,0-1 1,2 1 0,0 0-1,0 0 1,2 0 0,0 0-1,1 0 1,1-1 0,0 1-1,2 0 1,0-1 0,0 1-1,2-1 1,10 22 0,-11-28-65,1 0 0,1-1 0,0 1 0,0-1 0,1-1 0,0 0 0,0 0 0,1 0 0,0-1 0,0 0 0,1-1 0,0 0 0,14 6 0,-3-3-317,0 0 0,0-2-1,1 0 1,0-2 0,40 5-1,-38-8-445,1 0 0,-1-2 0,1-1 0,31-5 0,-28 0-2371,45-14 1,-13-1-3620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5909,'-32'1'1114,"4"1"2888,25-1-3692,1 1 0,0-1-1,0 1 1,0 0 0,0 0 0,0 0-1,0 0 1,0 0 0,1 1 0,-1-1-1,-1 3 1,2-1-156,0 1 0,1 0 0,-1-1 0,1 1 0,0 0 0,0-1 0,0 1 0,1 0-1,0-1 1,-1 1 0,2-1 0,-1 1 0,0-1 0,1 0 0,0 1 0,0-1 0,0 0 0,6 7 0,1 2 12,0 0 0,2-1 0,0 0 0,13 12 0,8 2 10,0-1 0,2-2-1,1-1 1,0-2 0,59 24 0,-5-10-49,114 28 0,35-9-314,-99-24-86,-109-21 187,35 12 0,76 38-87,-138-56 182,0-1 0,1 1 0,-1-1 0,0 1 0,0 0 0,0 1 1,0-1-1,0 0 0,0 1 0,-1 0 0,1-1 0,-1 1 0,1 0 0,-1 0 0,0 0 0,-1 1 0,1-1 0,0 0 0,1 7 0,-2-5 18,-1 0 0,0 0 0,-1 0 0,1 0 0,-1-1 0,0 1 0,0 0 0,0 0 0,-1-1 0,-2 5 0,0 2 31,-11 27 106,-1 0 0,-2-1 1,-2-2-1,-34 49 0,-111 126 79,114-149-228,-377 445-3089,424-502 2966,-12 12-539,2 1-1,0 0 1,1 0-1,1 1 1,-12 23-1,23-37-10,-1-1 0,0 0 0,0 0-1,0 0 1,0 0 0,0 0 0,-5 5-1,6-7 349,-10 11-4679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3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0 142 6265,'31'-45'2917,"39"-52"7776,-69 99-9847,2 4-598,-1 0 1,0 1 0,0-1-1,0 0 1,-1 0 0,0 1-1,0-1 1,0 1 0,-1 11-1,-9 64 941,5-53-772,3-18-306,-28 266 687,20-160-2515,0 3-2757,7-42-3037,2-40-1525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4 9717,'-2'-1'203,"1"0"1,-1 1-1,0-1 0,1 1 1,-1 0-1,1 0 0,-1-1 1,0 1-1,1 0 0,-1 0 1,1 1-1,-1-1 0,0 0 1,1 0-1,-1 1 0,1-1 1,-1 1-1,1-1 0,-1 1 1,1 0-1,-1 0 0,1-1 0,-1 1 1,1 0-1,0 0 0,0 1 1,0-1-1,-1 0 0,1 0 1,0 0-1,-1 3 0,-9 11 159,0 0 0,0 1-1,2 0 1,0 1 0,1 0-1,1 1 1,0-1-1,1 1 1,1 0 0,1 1-1,1 0 1,0-1 0,2 1-1,0 34 1,2-30-291,2 1 1,0-1-1,2 1 0,0-1 1,2 0-1,0-1 0,2 0 1,0 0-1,2-1 0,0 0 1,21 29-1,94 122 36,-123-167-278,1 0 0,-1 0 0,-1 0 0,1 1-1,-1-1 1,0 1 0,0-1 0,1 7-1,-2 25-4617,-5-39 2888,-8-1 573,-25-10-3417,36 12 4336,0 0-1,0 0 1,0 0 0,0 0-1,0 0 1,1-1-1,-1 1 1,0 0-1,1-1 1,-1 1-1,1 0 1,-2-3-1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3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0 299 5032,'60'-123'1317,"-39"77"-269,-1 13-128,0 6-36,-14 15-336,11-6-108,3 6-156,10 0-152,-3 0-156,10 9-96,17 3-416,-34 3-372,17 0-1728,20 3-761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137 607 6821,'-10'6'164,"-9"7"1834,-32 27 0,45-35-1697,1 1 0,0-1 0,1 1-1,-1 0 1,1 0 0,0 0-1,1 0 1,-1 1 0,1 0 0,-2 7-1,3-6-162,0 1-1,0-1 1,1 1-1,0-1 1,1 1-1,0-1 1,1 13-1,0-20-123,-1 1-1,1 0 1,0-1-1,-1 1 1,1-1-1,0 1 1,0-1-1,0 0 1,0 1-1,0-1 0,0 0 1,0 0-1,1 0 1,-1 0-1,0 0 1,1 0-1,-1 0 1,1 0-1,-1 0 1,1-1-1,-1 1 0,1 0 1,0-1-1,-1 0 1,1 1-1,2-1 1,0 1 10,1 0 0,-1-1 1,1 1-1,-1-1 0,1 0 1,-1-1-1,8-1 0,31-13-548,-1-3 0,58-32 0,-9 3-183,94-51-78,-64 32 1247,-18 19 1921,-46 22-1012,-47 21-1210,0 0 1,0 0-1,18-3 0,39-12-425,-63 34-148,-4-14 284,0 0 0,0 1 0,0-1 0,0 1 0,0-1 0,1 1-1,-1-1 1,0 0 0,1 1 0,-1-1 0,1 0 0,1 3 0,5 4-175,2-3-599,8-14 354,-7 1 463,0 0 1,-1 0-1,0-1 1,0-1-1,-1 0 0,0 0 1,0 0-1,9-19 1,-9 11 350,0-2 0,-1 1 0,-1-1 1,6-33-1,9-36 1133,6-33 2176,-19 86-2996,-7 33-374,4 27-730,17 57-4263,-15-59 1253,6 20-4611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605 163 4184,'-13'-2'415,"1"0"339,0 0 4536,-6-23-3683,-28-17 753,28 26-1633,16 15-676,0 0-1,0-1 0,0 1 0,0 0 0,0 0 0,0 0 0,0 1 0,0-1 1,-1 0-1,1 1 0,0-1 0,0 1 0,-1 0 0,1 0 0,0 0 1,-1 0-1,1 0 0,0 1 0,0-1 0,-1 1 0,-2 0 0,-5 2 114,0 1 0,1 0 0,-12 7 0,10-6-1,-27 15 241,0 1 0,2 1 0,-47 39 0,65-46-319,0 1 0,1 1 0,1 1-1,0 0 1,2 1 0,0 0-1,-18 35 1,26-39-30,0 1 1,-5 26-1,3-14 11,7-23-62,1 0 0,-1 0 1,1 0-1,0 0 0,0-1 0,0 1 0,1 0 0,-1 0 0,1 0 1,1 0-1,-1-1 0,1 1 0,-1 0 0,4 4 0,-3-5 4,-1-1-1,1 1 1,1 0-1,-1-1 1,0 1-1,1-1 0,0 0 1,-1 0-1,1 0 1,1 0-1,-1 0 1,0-1-1,1 0 1,-1 1-1,5 1 0,4-1-7,0-1-1,-1 0 0,1-1 1,0 0-1,0-1 0,0-1 0,0 1 1,-1-2-1,1 0 0,0 0 0,-1-1 1,19-7-1,15-8 46,75-42 1,-87 42-58,85-52-87,186-146 0,-301 213 95,20-13-30,0-2 0,-2-1-1,0-1 1,-1-1 0,-1 0 0,-1-2 0,-1 0 0,16-29-1,-29 39 20,-15 14 62,4 1-43,3 0 12,-1 0-1,1 0 1,0 0 0,0 0 0,0 0 0,0 1-1,0 0 1,1 0 0,-1 0 0,1 0 0,0 1-1,0-1 1,0 1 0,0 0 0,1-1 0,-1 1-1,1 1 1,0-1 0,0 0 0,1 0 0,-1 1-1,1-1 1,-1 8 0,0-3 30,0 1 1,1 0-1,0 0 0,1 0 0,0-1 1,1 1-1,0 0 0,0 0 0,1 0 1,3 10-1,6 3-21,0 0 0,1-1 0,1 0 0,1-1 0,1-1 0,27 28 0,-22-26-5,-2 1 1,-1 0-1,0 1 1,18 36-1,-27-42-52,-1 0-1,-1 1 1,0-1-1,-1 1 1,-1 0 0,-1 0-1,-1 1 1,-1-1-1,0 0 1,-1 1-1,-1-1 1,-1 1 0,-1-1-1,-1 0 1,0 0-1,-8 18 1,0-2-142,-23 42 0,0 5 183,33-79-87,-10-32 187,11 19-113,0 0-1,0 0 1,1 0-1,1 0 1,0 0-1,0 0 0,1 0 1,4-15-1,5-29 46,0-19-279,3 1 0,3 1 0,3 1 1,4 1-1,34-72 0,-41 109-622,1 0 0,24-31 0,-18 29-1426,20-40 0,-24 41-1162,6 5-1409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0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1035 9705,'-2'2'4098,"0"-1"-3744,0 1-1,1-1 0,-1 1 0,0 0 0,1 0 1,0 0-1,-1 0 0,1 0 0,0 0 1,0 0-1,0 0 0,0 1 0,0-1 1,1 0-1,-1 0 0,1 1 0,-1-1 1,1 1-1,0-1 0,0 0 0,0 1 1,0-1-1,1 0 0,-1 1 0,0-1 1,2 4-1,-19-12 2251,16 6-2536,0-1-1,0 0 1,0 1 0,1-1-1,-1 1 1,0-1-1,0 0 1,0 0 0,0 1-1,1-1 1,-1 0 0,0 0-1,1 0 1,-1 0-1,1 0 1,-1 0 0,1 0-1,-1 0 1,1 0-1,0 0 1,0 0 0,-1 0-1,1 0 1,0 0 0,0 0-1,0-1 1,0 1-1,0 0 1,0 0 0,0 0-1,1 0 1,-1-1 0,15-46 1464,-8 29-1050,18-48 407,3 0 1,62-105-1,-34 83-1051,85-104 1,-99 142-1467,72-64 1,62-29-5370,-150 125 3359,33-18 1,27-2-8388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7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85 6021,'-14'1'-1214,"1"-5"11009,28-4-8130,-13 7-1468,1-2-27,25-19 75,-26 20-243,-1 1 4,-1 0 1,1 0 0,-1 0-1,1-1 1,-1 1-1,0 0 1,1 0-1,-1 0 1,0 0 0,0-1-1,0 1 1,0 0-1,0 0 1,0 0-1,-1 0 1,1-1 0,0 1-1,0 0 1,-1 0-1,1 0 1,-1 0-1,1 0 1,-1 0 0,0 0-1,1 0 1,-1 0-1,0 0 1,1 0-1,-1 0 1,0 0 0,0 1-1,0-1 1,0 0-1,0 1 1,0-1-1,0 0 1,0 1 0,0 0-1,0-1 1,0 1-1,0-1 1,-2 1-1,0-1 15,0 0 0,-1 0 0,1 0 0,0 1 0,-1-1-1,1 1 1,-1 0 0,1 0 0,0 0 0,-1 0-1,1 1 1,-1-1 0,-3 2 0,-1 2 49,0 0 0,0 1 0,1 0 0,0 0 0,0 1 0,0 0 0,0 0-1,1 0 1,0 1 0,1 0 0,-1 0 0,1 0 0,1 1 0,-8 16 0,10-20-62,0 1 0,0 0 0,1 0 0,0 0 0,0 0 0,0 0 0,0 0 1,1 0-1,0 0 0,0 0 0,0 1 0,1-1 0,0 0 0,0 0 0,0 0 0,1 0 0,-1-1 0,1 1 0,0 0 0,1-1 0,-1 1 0,1-1 0,0 0 1,0 1-1,0-1 0,7 6 0,-1-2-130,2 0 1,-1-1 0,1 0-1,0-1 1,0 0-1,1-1 1,0 0 0,0 0-1,0-1 1,0-1 0,22 3-1,1-2-1451,0-1-1,69-4 0,-47-4-2230,3-4-1952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0 5685,'-3'3'1260,"-8"15"-384,0 0 0,1 1 1,0 0-1,2 0 0,-11 36 1,-20 113 979,22-91-1458,-59 171 292,6-28-352,68-211-279,0 0-1,0 0 0,1 0 1,-1 18-1,2-25-48,0 0 1,1 0-1,-1 1 0,1-1 1,-1 0-1,1 0 0,0 0 0,-1 0 1,1 0-1,0 0 0,0 0 1,1 0-1,-1-1 0,0 1 1,1 0-1,-1-1 0,1 1 1,-1-1-1,1 1 0,0-1 1,-1 0-1,1 0 0,0 1 0,3 0 1,7 2 29,-1-1 0,0-1-1,1 0 1,-1 0 0,16 0 0,-18-1-23,38-1-459,0-2-1,0-2 0,0-1 1,-1-3-1,81-25 0,47-28-5067,-82 30 369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8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72 418 5569,'0'0'79,"1"-1"0,-1 1 0,0-1 0,1 1 1,-1-1-1,1 1 0,-1 0 0,1-1 0,-1 1 1,1 0-1,-1 0 0,1-1 0,-1 1 0,1 0 1,-1 0-1,1 0 0,-1 0 0,1-1 0,0 1 1,-1 0-1,1 0 0,-1 0 0,1 0 0,-1 0 1,1 0-1,0 1 0,-1-1 0,1 0 0,-1 0 1,2 1-1,-6 16 2692,0-3-2418,-3 10 798,-2-1 0,-12 25 0,13-32-1440,1 0 1,1 1-1,0-1 0,1 1 0,-6 35 1,11-48-64,0-1 1,0 1 0,1 0 0,-1-1 0,1 1 0,0 0 0,0-1 0,0 1 0,0 0 0,1-1 0,2 6 0,-3-10 279,0 1 0,1-1-1,-1 1 1,0-1 0,0 1-1,0-1 1,0 0 0,0 0-1,0 1 1,-1-1 0,1 0 0,0 0-1,0 0 1,0-1 0,0 1-25,16-18 200,-1 0-1,-1-2 1,-1 0-1,0 0 1,-2-2 0,-1 1-1,0-2 1,13-44-1,1-2 769,61-117-1,-56 126-446,-23 46-327,-2 3-12,0 1 1,1-1-1,1 1 1,-1 1-1,2-1 1,-1 1-1,2 1 0,-1-1 1,11-8-1,10-5 263,-28 22-336,-1 1-1,1 0 1,-1 0-1,0 0 0,1-1 1,-1 1-1,1 0 0,-1 0 1,1 0-1,-1 0 0,1 0 1,-1 0-1,1 0 1,-1 0-1,1 0 0,-1 0 1,1 1-1,-1-1 0,1 0 1,-1 0-1,1 0 1,-1 1-1,0-1 0,1 0 1,-1 0-1,1 1 0,-1-1 1,0 0-1,1 1 1,-1-1-1,0 0 0,1 1 1,-1-1-1,0 1 0,0-1 1,1 0-1,-1 1 0,0-1 1,0 1-1,0-1 1,1 1-1,-1-1 0,0 1 1,0 0-1,0-1 24,1 3 2,1 0-1,-1 0 1,0 0-1,0 0 1,0 1-1,0-1 1,0 0-1,-1 0 1,0 1-1,0-1 1,0 0-1,0 6 1,-9 40 149,7-41-142,-33 118 419,-2 11 175,33-115-481,-6 23 288,2 1 0,-2 61 0,10-104-455,-1 0 1,1 0-1,1 0 0,-1 0 1,0-1-1,1 1 0,-1 0 1,1 0-1,0 0 0,0 0 1,0-1-1,0 1 1,1 0-1,-1-1 0,1 1 1,-1-1-1,1 0 0,0 1 1,0-1-1,0 0 1,0 0-1,0 0 0,1 0 1,-1-1-1,0 1 0,1-1 1,0 1-1,-1-1 1,1 0-1,0 0 0,-1 0 1,1 0-1,0-1 0,0 1 1,0-1-1,0 1 1,0-1-1,0 0 0,0 0 1,-1-1-1,1 1 0,6-2 1,5 0-427,-1-2 0,1 0-1,-1 0 1,1-1 0,14-9 0,-14 7-1089,-2-1 0,21-15 0,4-7-3592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3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 5609,'-37'66'1348,"17"-36"-188,3 6-176,7 4-88,0-4-252,0 6-92,3 3-140,1 9-172,-4-2-316,3 2-216,0 3-208,7-6-356,-6-8-420,-1-1-1304,7-6-701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8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2804 286 4748,'0'0'28,"0"0"0,0 0 0,0 0 0,-1-1 0,1 1-1,0 0 1,0 0 0,0 0 0,0 0 0,0-1-1,0 1 1,-1 0 0,1 0 0,0 0 0,0 0 0,0-1-1,0 1 1,-1 0 0,1 0 0,0 0 0,0 0 0,0 0-1,-1 0 1,1 0 0,0 0 0,0 0 0,-1 0-1,1 0 1,0 0 0,0 0 0,0 0 0,-1 0 0,1 0-1,0 0 1,0 0 0,-1 0 0,1 0 0,0 0-1,0 0 1,0 0 0,-1 0 0,1 0 0,0 0 0,0 1-1,-1-1 164,1 0-1,-1 0 0,0 0 0,1 1 0,-1-1 0,1 0 0,-1 0 1,0 0-1,1 0 0,-1 0 0,1-1 0,-1 1 0,0 0 0,1 0 1,-1 0-1,1 0 0,-1-1 0,1 1 0,-1 0 0,1 0 0,-1-1 0,0 0 1,-42-43 3246,41 42-3316,0-1 0,0 1 1,0-1-1,1 0 0,-1 0 0,1 0 1,-1 0-1,1 0 0,0 0 1,0 0-1,0-4 0,-5-38 649,4 33-611,1-6 249,0 0 0,0-1 0,2 1-1,0 0 1,7-30 0,-8 45 291,-4 7-266,-135 114 996,-57 44-774,-198 92-120,-21-26-381,-451 173-2920,453-219-1480,253-107-599,27-7-2861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49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28 3612,'-16'-18'4221,"9"9"2380,6 24-5666,15 70 300,3-1 1,3-1 0,59 149-1,-44-154-988,3-2-1,4-1 0,57 77 1,172 194-903,50-1-2519,-95-123-2427,-192-188 4258,113 107-6192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3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54 305 4548,'-1'0'9,"-2"-1"415,-1-1 1,1 0 0,0 0-1,0 0 1,0 0 0,0 0-1,0-1 1,1 1 0,-1-1-1,-4-5 1,-2-5 2443,8 10-1962,-5-30 4868,6 38-5494,0 28-32,2 1 0,7 44 0,-6-65-221,0 0 0,0-1 0,1 1 0,1-1 0,0 0 0,0 0 0,1 0 0,1-1 0,12 16 1,-15-23-33,-1 0 1,1 0-1,0-1 1,0 1-1,0-1 1,0 0-1,1-1 1,-1 1-1,1-1 1,0 0-1,0 0 1,0 0-1,6 1 1,-3-2-17,1 1 0,0-2 0,0 1 0,0-1 0,0 0 0,0-1 0,11-2 0,0-2-15,0 0 0,0-2 0,-1 0 0,0-1-1,0-1 1,20-13 0,60-33 28,-84 49 4,-1 0 0,1 0 0,1 1 0,-1 1 0,16-2 0,-28 5 2,0 1-1,0 0 1,0 0-1,0 0 1,0 0-1,0 0 0,0 0 1,0 1-1,-1 0 1,1-1-1,0 1 1,0 0-1,0 0 1,-1 0-1,1 1 1,-1-1-1,1 1 1,-1 0-1,1-1 1,1 4-1,-1-2-1,0 1 0,-1-1 0,1 1 0,-1 0 0,0 0 0,-1 0 0,1 0-1,0 0 1,-1 0 0,0 1 0,0-1 0,0 5 0,0 7-6,-1 1-1,0-1 1,-1 0 0,-1 0 0,0 0-1,-6 18 1,-31 87-59,38-117 164,8-5-168,0 0 45,-1 1 0,1-2 1,-1 1-1,1-1 1,-1 0-1,1-1 0,-1 1 1,12-8-1,3-3-232,27-23 0,-8 6 1,23-18 19,-1-1 0,-3-4 0,-2-2 0,72-90 0,-105 112 213,26-45 0,-32 47 216,2 0-1,29-34 0,-21 25 350,-26 38-300,1 33-179,-2-27-52,-1 0 0,0 0 0,0 0 0,0 0 0,0 0 0,0 0 0,-2 6 0,1-4 4,0-3 30,5 18-7,-4-17-28,1-1-1,0 0 1,0 0-1,0 0 1,1 0 0,-1 0-1,1 0 1,0 0-1,0-1 1,0 1-1,3 3 1,-4-4-9,1-1 6,1 0 1,-1-1-1,0 1 0,0 0 0,1-1 0,-1 0 0,0 1 0,0-1 0,1 0 1,3 0-1,4 0 10,22 8-15,-1 1 0,1 2 0,-2 1 0,49 26 0,-59-27-10,0 2 1,-1 0-1,-1 1 1,0 1-1,-1 1 1,0 0-1,22 30 1,-36-42-47,-1 0 1,1 0 0,0 0-1,-1 1 1,0-1-1,0 1 1,0-1 0,-1 1-1,2 8 1,-3-10-34,0-1 1,0 0-1,0 1 1,0-1-1,0 0 1,-1 1-1,1-1 1,-1 0-1,1 1 1,-1-1-1,0 0 1,0 0-1,0 0 1,0 0-1,-1 0 1,1 0-1,0 0 1,-1 0-1,1 0 1,-1-1-1,0 1 1,0 0-1,0-1 1,-2 2-1,-1 1-542,0 0-1,-1-1 0,0 1 1,0-1-1,0-1 0,0 1 1,0-1-1,0 0 0,-1 0 0,-12 1 1,-34 5-5176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3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21 9361,'10'5'5044,"-14"-21"-200,2 6-2535,-1 12-1420,-4 4-579,0 0-1,0 0 0,1 1 1,-1 0-1,2 1 0,-1-1 1,1 1-1,-5 10 0,-2 5-194,-17 45 1,24-54-240,-2 10-660,-1 0 0,-2-1 0,0 0 0,-2-1 0,0 0 0,-24 32 0,-40 44-8366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4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6049,'2'-1'141,"0"1"0,0-1 0,0 1 1,0-1-1,0 1 0,0 0 1,0 0-1,1 0 0,-1 0 1,0 0-1,0 0 0,0 0 0,0 1 1,0-1-1,0 1 0,0-1 1,0 1-1,0 0 0,-1 0 1,1 0-1,0 0 0,0 0 0,-1 0 1,1 1-1,0-1 0,-1 0 1,1 1-1,1 2 0,94 71 3261,49 49-2251,-117-101-2133,-24-23 827,1-1 1,0-1 0,0 1-1,-1-1 1,1 0 0,-1 0-1,0-1 1,9-4 0,25-11-192,-30 16 324,0 0 0,0 1 0,0 0 0,0 0 0,0 1 0,0 0 0,0 1 0,0 0 0,0 0 0,0 1-1,12 4 1,-4 0-383,0 1 0,-1 1-1,0 1 1,23 15-1,-37-23-965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4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178 142 4988,'0'0'1214,"-3"0"-319,-7 0-265,-1 0-1,1 1 1,0 0-1,-20 5 1,27-5-367,1 1-11,0-1-183,1 0 1,-1 1-1,0-1 0,1 1 1,0 0-1,-1-1 1,1 1-1,0 0 1,0 0-1,0 0 1,0 0-1,0 0 0,0 0 1,1 0-1,-1 0 1,1 0-1,-1 0 1,1 1-1,0-1 1,0 0-1,0 0 1,0 0-1,0 0 0,0 1 1,1-1-1,-1 0 1,1 0-1,-1 0 1,1 0-1,0 0 1,0 0-1,0 0 0,0 0 1,0 0-1,0-1 1,3 4-1,-4-5-118,1 1 0,-1 0 0,1-1 0,-1 1-1,1-1 1,0 1 0,-1-1 0,1 1 0,0-1 0,-1 1 0,1-1-1,0 0 1,0 0 0,-1 1 0,1-1 0,0 0 0,0 0-1,0 0 1,-1 1 0,1-1 0,0 0 0,0 0 0,0 0-1,0-1 1,-1 1 0,1 0 0,0 0 0,0 0 0,0-1 0,0 1-1,3-2-162,-1 0 0,0 0 0,0 0 0,0 0 0,-1 0 0,1-1 0,4-4 0,3-6-528,0 0-1,12-23 1,7-14 415,25-46 1609,-53 93 535,-29 28 135,-155 174 906,174-189-2855,0 2-1,0-1 0,2 1 1,-1 1-1,-6 16 1,13-26-270,21-10-2307,-19 6 2348,1 1 1,0-1 0,-1 1-1,1-1 1,-1 0-1,1 0 1,-1 0 0,0 0-1,1 0 1,-1 0-1,0 0 1,0-1-1,0 1 1,0 0 0,0-1-1,0 1 1,0-1-1,0 1 1,0-1 0,-1 1-1,2-3 1,4-14-4548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16 542 13109,'31'-17'910,"-20"11"-239,1-1 0,-1-1 0,0 0 0,-1 0-1,16-15 1,-8 7 1894,40-26-1,0 1-239,-49 33-1921,0 1-42,0 0 0,0-1 0,-1 0 1,0-1-1,9-13 0,-16 20-328,0 1 0,0-1 1,0 0-1,0 0 0,0 0 1,-1 0-1,1 0 0,0 0 0,-1 0 1,0-1-1,1 1 0,-1 0 1,0 0-1,0 0 0,0 0 1,-1 0-1,1-1 0,0 1 0,-1 0 1,1 0-1,-1 0 0,0 0 1,0 0-1,0 0 0,0 0 0,0 1 1,0-1-1,0 0 0,0 0 1,-1 1-1,1-1 0,-1 1 0,1-1 1,-1 1-1,-2-2 0,-1-1 39,0 1-1,0 0 0,-1 0 1,1 0-1,-1 1 0,1-1 1,-1 1-1,0 1 0,0-1 1,0 1-1,0 0 0,0 0 1,0 1-1,0 0 0,0 0 1,0 0-1,0 1 0,0 0 1,0 0-1,0 0 0,0 1 1,0 0-1,-9 4 1,1 1 94,1 0 1,-1 0-1,1 2 1,0-1 0,1 2-1,0 0 1,1 0 0,-13 15-1,20-20-161,0-1-1,0 1 0,0 1 1,0-1-1,1 1 0,0-1 1,0 1-1,0 0 0,1 0 0,0 0 1,0 0-1,1 1 0,-1-1 1,1 0-1,1 1 0,-1-1 1,1 1-1,0-1 0,1 0 1,0 1-1,0-1 0,0 1 1,0-1-1,1 0 0,0 0 1,1 0-1,-1 0 0,1 0 0,0-1 1,1 1-1,-1-1 0,1 1 1,0-1-1,0-1 0,1 1 1,0 0-1,-1-1 0,1 0 1,8 4-1,0 1-5,1-2 0,0 1 0,0-2 0,0 0 0,1-1 0,0 0 0,22 3 0,5-1 0,63 2 0,-68-9-195,-1-2 0,0-1 0,0-1 1,40-11-1,139-49-1605,-137 38 442,109-54-1,-160 66 1133,0-1-1,-1-2 0,-1-1 1,0 0-1,-1-2 0,-1-1 1,24-29-1,-46 49 219,18-21-253,29-47 1,-44 62 233,0 0 1,0 0 0,-1-1-1,0 1 1,0-1 0,-1 0-1,0 0 1,0 0 0,-1 0-1,0 0 1,-1-14 0,0 20 62,0 0 1,0 1 0,0-1-1,0 1 1,0-1 0,-1 0-1,1 1 1,-1-1 0,1 1-1,-1-1 1,1 1 0,-1-1-1,0 1 1,0 0 0,0-1-1,0 1 1,0 0 0,0 0-1,0 0 1,0-1 0,-1 1-1,1 0 1,0 1 0,-1-1-1,1 0 1,0 0 0,-1 0-1,1 1 1,-1-1 0,1 1-1,-1-1 1,1 1 0,-1 0-1,0 0 1,1-1 0,-1 1-1,1 0 1,-1 0 0,-2 1-1,-4 0 92,1 0-1,0 1 1,-1 0 0,1 1-1,0-1 1,0 1 0,-7 4-1,4 0 4,0-1-1,0 1 0,1 1 1,0-1-1,0 1 0,1 1 1,0 0-1,1 0 0,0 1 1,0 0-1,1 0 1,0 0-1,1 1 0,0 0 1,0 0-1,1 0 0,1 0 1,-3 19-1,4-19-80,0 1-1,1-1 1,1 0 0,0 1-1,0-1 1,1 0-1,1 0 1,0 1 0,0-1-1,1 0 1,0-1-1,1 1 1,1 0 0,-1-1-1,2 0 1,-1 0-1,1-1 1,1 0 0,11 13-1,-6-10-139,1 0-1,1 0 1,0-2-1,1 0 1,0 0-1,0-2 1,1 0-1,0 0 1,1-2-1,33 10 1,-31-12-467,1-1 0,0 0 1,0-1-1,0-2 1,0 0-1,24-3 0,-29 1-121,70-11-3130,-18-7-3291,-13-3-4014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5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1266 141 5721,'-5'-5'-130,"3"4"752,0-1 0,0 1-1,0-1 1,1 0-1,-1 1 1,0-1-1,1 0 1,0 0 0,-1-1-1,1 1 1,0 0-1,0 0 1,-1-5-1,1 5-470,0-1 0,-1 1 1,1 0-1,-1 0 0,1 0 0,-1 0 0,1 0 0,-1 0 0,0 1 0,0-1 0,0 0 0,0 1 0,0-1 1,0 1-1,-1 0 0,1 0 0,0 0 0,-1 0 0,1 0 0,0 1 0,-5-2 0,-8-1 402,0 1 0,-21-2-1,25 3-453,-50-1 552,0 2-1,0 3 1,1 2-1,-1 3 0,1 3 1,1 2-1,-75 28 1,64-18 114,2 3 0,-90 49 1,135-62-638,1 0 1,0 2-1,1 0 1,1 2-1,1 0 1,0 1-1,1 1 1,1 0-1,1 1 1,-18 29-1,30-40-100,-1-1-1,1 1 0,1 0 0,-1 0 1,1 0-1,1 0 0,0 1 1,0-1-1,1 1 0,0-1 0,1 1 1,0-1-1,0 1 0,1-1 1,0 1-1,5 17 0,-2-16-12,0 0 1,1-1-1,0 1 0,1-1 0,0 0 0,1 0 1,0-1-1,0 0 0,1 0 0,0-1 0,0 0 1,1 0-1,14 9 0,8 3-61,0-2 0,1-2 1,1 0-1,0-3 0,1 0 0,1-2 0,52 9 1,-11-8-466,0-3 0,114-1 1,-130-9 186,-1-3 0,0-2 0,0-3-1,76-21 1,-99 20 163,-1-2 0,0-2 0,0-1 0,-2-2 0,0-1 1,-1-1-1,59-48 0,-75 52 122,0-1 0,-1-1 0,0 0 0,-2-1 0,0-1 1,-1 0-1,-1 0 0,-1-1 0,-1-1 0,0 0 1,-2 0-1,0-1 0,6-41 0,-10 49 30,-2 0 0,0 0 0,0-1 0,-2 1 0,0 0-1,0 0 1,-1 0 0,-1 0 0,0 1 0,-1-1 0,0 1 0,-1-1 0,-1 2 0,0-1-1,-1 0 1,0 1 0,-1 1 0,0-1 0,-1 1 0,0 0 0,-1 1 0,0 0 0,-12-9-1,1 6-23,0 0 0,0 1 0,-1 1-1,-1 0 1,0 2 0,0 1-1,-1 1 1,0 1 0,0 1-1,-1 1 1,1 1 0,-1 2 0,0 0-1,1 1 1,-1 2 0,0 0-1,1 2 1,0 1 0,0 0-1,-30 12 1,44-13-267,1 0 0,0 1-1,0 0 1,0 0 0,0 1 0,1 0-1,0 0 1,-9 11 0,13-13-497,0 1 0,1-1 0,-1 1 0,1 0 0,0 0 0,0 1 0,1-1 0,0 1 0,-3 9 0,0 20-8243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6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45 5469,'-5'-2'525,"0"0"0,-1 1 1,1 0-1,-1 0 1,1 0-1,-1 0 1,1 1-1,-8 0 0,12 0-462,-2 0 1269,-24-18 1973,21 15-2942,0 0 0,0 1 1,0 0-1,0 0 0,-1 0 0,1 1 0,0 0 0,-1 0 0,1 1 0,-1 0 0,1 0 0,-13 2 0,-8 2 249,-46 14 1,33-7-31,7-1-215,0 1 0,0 1 0,2 2 1,0 1-1,0 1 0,1 2 0,2 1 0,-1 1 0,2 2 0,1 0 1,1 2-1,1 1 0,1 1 0,-21 31 0,34-43-272,0 1 0,1 0-1,1 1 1,1-1 0,0 1-1,1 1 1,1-1 0,0 1-1,1 0 1,-1 21 0,4-28-68,1-1 0,0 1 0,0-1 0,1 1 0,1-1 0,-1 1 0,2-1 0,-1 0 0,1 0 0,1 0-1,-1 0 1,2-1 0,-1 1 0,1-1 0,0 0 0,1 0 0,0-1 0,0 0 0,0 0 0,10 7 0,1 0-1,1-1-1,0-2 0,1 0 1,0 0-1,1-2 0,0 0 1,0-2-1,27 7 0,-13-6-2,1-1 0,0-2 0,-1-2 0,50 0 0,-64-4-17,0-1-1,0 0 1,-1-1 0,1-1-1,-1-1 1,0-1 0,0-1-1,-1 0 1,28-16 0,-36 17-7,-2 1-1,1-1 1,-1-1 0,0 0 0,0 0 0,0 0-1,-1-1 1,-1 0 0,1 0 0,-1-1-1,-1 0 1,1 0 0,-2-1 0,1 1 0,-1-1-1,-1 0 1,1 0 0,-2 0 0,3-20 0,-4 14-41,-1 1 1,0-1-1,-1 0 1,-1 0-1,-1 0 1,0 1-1,-1-1 1,-1 1-1,0 0 1,-1 0-1,-1 1 1,0 0-1,-1 0 1,-1 0-1,-18-22 1,13 19-497,-1 1 0,0 0 1,-2 0-1,0 2 1,0 0-1,-2 1 1,1 1-1,-1 1 1,-1 0-1,-35-12 0,41 19-1280,0 0 0,-1 1-1,0 1 1,-18-1-1,-1 0-8442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0:59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7296 2385 5220,'36'0'550,"-15"0"5398,-31 5-5278,0 1 706,-3-5 7029,-125-21-7904,-139-37 1,175 33-395,-696-185 720,312 76-407,264 75-247,-1960-525 747,1122 266-766,24-59-183,301 29 87,695 324-72,-62-48 0,84 56-19,0 0 0,1-1 0,1-1 0,1-1 0,-14-19 0,2-21-1539,26 56 1385,25 22-8217,0 4 1934,-5-17 511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0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2834 4032,'-84'-3'3323,"80"3"-2755,2-2-128,-5-1 7,0 1 1,0-1-1,-1 1 0,1 0 1,-9 0-1,-7 0 4757,23-16-3984,1 10-994,0 0 0,0 0-1,0 1 1,1-1 0,0 1 0,1-1 0,0 1 0,6-11 0,37-58 737,-22 39-471,-8 12-279,157-243 881,141-276-638,-246 415-408,348-709 90,-321 641-143,116-240-29,-191 389 12,-11 26-4,21-39 0,-30 59 15,0 1 1,-1-1-1,1 0 1,-1 1-1,1-1 1,-1 1-1,0-1 1,0 1-1,1-1 0,-1 1 1,0 0-1,0-1 1,0 1-1,-1 0 1,1 0-1,0 0 1,0-1-1,-3 0 1,-33-1-156,34 3 143,0 0-75,-31-3 124,31 3-15,-10 4-581,5-1 199,1 0 0,-1 1 0,1 0 0,0 0-1,0 0 1,1 1 0,-1 0 0,1 1 0,1-1 0,-1 1 0,-6 9 0,10-13-470,2 2 543,-1 0 0,-1 0 1,1 0-1,0 0 0,-1 0 1,-3 6-1,4-8 22,30 5-914,-21-8 912,1 0 1,-1 0-1,0-1 0,13-3 0,-18 4 117,-1 0 0,1 1 1,-1-1-1,0 0 0,0 0 0,1 0 0,-1 0 0,0 0 1,0-1-1,0 1 0,0-1 0,0 1 0,-1-1 0,1 0 1,0 0-1,-1 0 0,1 0 0,-1 0 0,2-3 0,1-11-2229,2 2-561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1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817 29 4752,'-100'16'1306,"89"-14"-1022,1 1 0,-1 1 0,1 0 1,0 0-1,0 1 0,0 0 0,1 1 0,-16 12 0,1-1 283,0 0-139,0 2 0,2 0 0,0 2 0,2 0 0,0 2 0,1 0 0,1 1 0,2 1 0,0 0 0,2 1 0,1 1 0,-12 33 0,1 11 124,3 1 0,3 1 0,-14 124 0,24-126-238,2 1 1,4 0-1,10 115 1,-4-157-228,0 1 0,2-1 0,2 0 0,0-1 0,2 0 0,1 0 0,2-1 0,0 0 0,2-1 0,1-1 0,22 28 0,-26-40-41,1-1-1,1 0 0,0-1 1,0 0-1,1-1 0,1-1 1,0-1-1,0 0 0,1-1 1,0 0-1,0-1 0,1-1 0,-1-1 1,1-1-1,1 0 0,-1-2 1,1 0-1,-1 0 0,31-3 1,-26-1-23,-1-1 1,1-1-1,-1 0 1,0-2-1,0-1 1,-1 0 0,0-2-1,0 0 1,-1-1-1,0-2 1,-1 0 0,0-1-1,-1 0 1,0-2-1,27-28 1,-23 16-19,-1 0 0,-1-2 0,-2 0 0,0-1 0,18-46 0,-18 31-26,-2-1 0,-2-1 0,11-61 1,-20 64 19,-1 0 1,-1-1 0,-3 0 0,-2 1 0,-2-1 0,-2 1 0,-1 0 0,-3 0 0,-1 1 0,-19-45 0,9 36-19,-2 1-1,-2 1 1,-2 2 0,-2 0 0,-2 2-1,-3 2 1,-65-69 0,81 94-33,-2 2 1,0 0-1,-1 1 1,0 1-1,-1 1 1,-40-19-1,47 26-47,-1 2-1,1 0 1,-1 1-1,0 0 0,0 1 1,0 1-1,0 1 1,0 0-1,0 1 1,0 0-1,-31 6 0,21 0-264,1 1-1,0 2 0,0 0 0,1 1 1,0 2-1,1 0 0,0 1 0,-30 25 1,4 2-1807,2 2 1,-57 64-1,6 7-3827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2468 1550 3820,'-1'-1'548,"-1"0"0,1 0 0,0 1 0,0-1 0,-1 0 0,1 1 0,-1-1 0,1 1 0,0 0 0,-1-1 0,1 1 0,-2 0 0,2 0-409,0 0 1,1 0-1,-1 0 1,1 0-1,-1 1 1,1-1-1,-1 0 1,1 0-1,-1 1 1,1-1-1,-1 0 1,1 1-1,-1-1 1,1 0-1,0 1 0,-1-1 1,1 1-1,0-1 1,-1 0-1,1 1 1,0-1-1,-1 1 1,1-1-1,0 1 1,0 0-1,0-1 1,-1 1-1,1-1 1,0 1-1,0-1 1,0 1-1,0-1 1,0 1-1,0-1 1,0 1-1,0 0 1,1 0-1,-4-3 121,-43-20 484,-1 1 1,-65-19-1,-109-21-6,41 13-109,-442-154 806,484 147-1153,2-5 1,-179-108-1,253 128-202,3-2-1,1-3 1,2-2 0,-79-86-1,104 97-422,1-1 0,2-2 0,1 0 0,3-2 0,1-1 0,1-1 0,3-1 0,-14-47 0,30 80-286,0 0-1,2-1 1,-1 1-1,1 0 0,1-1 1,0 1-1,0-1 1,4-19-1,3 8-3697,10 7-2393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3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1016 551 4004,'-6'1'68,"-13"1"462,0 1 1,0 2-1,0 0 1,1 0-1,-27 13 1,-36 24 1907,-104 71 1,158-94-2145,1 2-1,0 1 1,2 2 0,0 0 0,2 1-1,0 1 1,-19 32 0,21-22 63,0 0 1,3 1-1,1 0 0,1 2 0,-13 61 1,21-72-186,2 0 0,1 0 1,2 1-1,0 0 0,2-1 0,2 1 1,0 0-1,11 48 0,-8-59-134,1 0 0,1-1 0,1 0-1,0 0 1,1 0 0,1-1 0,0-1 0,1 0-1,1 0 1,0-1 0,1-1 0,1 0 0,0 0-1,0-2 1,1 0 0,1 0 0,0-1 0,0-1-1,20 7 1,-7-4-28,0-2 1,0-1-1,1-1 0,0-2 0,1-1 0,-1-1 1,1-2-1,0-1 0,0-1 0,58-9 0,-48 2-22,51-17 0,151-56-62,-209 67 43,0-1 0,-2-1 0,1-2 1,58-41-1,-78 49 22,19-13-13,-2-2-1,-1 0 1,0-2-1,-2-1 1,-2-2-1,0 0 1,33-53 0,-45 61 4,-1-1 1,-2 0-1,0-1 1,-1 0-1,-2 0 0,0-1 1,-1 0-1,-2 0 1,0-1-1,-2 1 1,0-1-1,-4-45 1,-4 32-3,-1 1-1,-1 1 1,-2-1 0,-2 2 0,-1-1 0,-2 2 0,-1 0 0,-35-54-1,10 28 0,-3 2-1,-2 1 0,-83-78 0,81 90 5,-1 2-1,-2 2 1,-1 3 0,-3 1-1,-87-42 1,113 65 0,-2 3 1,1 0-1,-2 2 1,1 1-1,-46-5 0,52 11-18,0 1-1,0 1 0,0 1 0,0 1 0,0 1 1,1 1-1,-45 14 0,36-5-240,0 1 0,1 1 0,1 2 0,0 1 0,2 1 0,0 2 0,1 1 0,-29 29 0,10-3-1476,3 1 1,2 3-1,-52 81 0,25-17-3390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4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1983 109 5629,'2'0'121,"0"0"1,0 0 0,0 0-1,0-1 1,0 1 0,0 0 0,0-1-1,0 0 1,0 1 0,0-1 0,0 0-1,0 0 1,0 0 0,0 0-1,-1 0 1,1 0 0,0-1 0,3-4 2749,-6 5-2755,0-1 0,0 1 0,0-1 0,0 1 0,0 0 0,1-1 0,-1 0 0,0 1 0,1-1 0,-1 1 0,1-1-1,0 0 1,-1 1 0,1-1 0,0 0 0,0 1 0,0-1 0,0 0 0,0 1 0,1-1 0,-1 0 0,0 1 0,1-1 0,0-2 0,21-34 2525,-20 36-2050,-4 1-509,-1 0 1,1 0-1,-1 0 1,1 0 0,-1 0-1,1 0 1,-1 0 0,1 1-1,-1-1 1,0 1-1,1 0 1,-1 0 0,0 0-1,1 0 1,-1 1 0,0-1-1,1 1 1,-1-1 0,1 1-1,-1 0 1,1 0-1,-5 2 1,-2 0 39,-836 285 2863,674-218-3090,3 8 0,-215 135-1,330-180-1127,2 3 0,-81 71 0,98-77 451,-72 66-6079,104-94 6560,-21 26-6585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1:04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671 1 5949,'-40'8'602,"23"-5"-151,1 0 0,0 1 0,0 1 0,0 1 0,-25 13 0,17-6 316,0 1-1,1 1 1,0 1 0,1 0 0,1 2-1,1 1 1,-33 38 0,21-13-374,1 1 1,2 1 0,2 2 0,2 1 0,3 1-1,1 0 1,-15 61 0,14-25-141,4 0 0,4 1 0,-6 149-1,19-198-204,2 0-1,1 1 0,2-1 1,2-1-1,1 1 0,2-1 1,25 65-1,-25-82-31,0 0 0,1-1-1,1 0 1,1-1 0,0 0 0,2-1-1,0 0 1,1-1 0,0-1 0,1 0-1,1-2 1,0 1 0,1-2 0,1 0-1,23 10 1,-19-11-5,0-2-1,0 0 1,1-1-1,1-2 1,-1 0-1,1-2 1,0-1-1,0-1 1,0 0-1,0-2 1,0-1-1,26-5 1,-11 0-4,1-2 1,-1-1-1,0-2 1,58-25-1,-61 18-9,0-1 1,-2-2-1,0-1 0,-1-2 0,-2-2 1,0 0-1,-2-2 0,-1-2 0,-1 0 1,-2-2-1,-1-1 0,-1-1 0,-2-1 0,-2-1 1,-1 0-1,22-62 0,-25 51 10,-1 0 1,-3-1-1,-2 0 0,-2-1 0,-2 0 1,-2 0-1,-4-70 0,-2 84 11,-2 0 1,-1 0-1,-2 0 1,-2 0-1,-1 1 0,-1 0 1,-2 1-1,-1 1 1,-2 0-1,-39-58 1,49 81-92,-1 0 0,0 0 0,-1 1 0,0 1 1,0-1-1,0 1 0,-1 0 0,-13-7 1,18 12-135,-1 0 0,0 0 0,1 0 0,-1 0 0,0 1 0,0-1 0,-1 1 0,1 0 0,0 1 0,0 0 0,0-1 0,-1 2 0,1-1 0,0 1 0,0-1 0,0 1 0,0 1 0,-9 2 0,10-2-239,1 0 1,0 0-1,0 1 1,0-1-1,0 0 1,0 1-1,0 0 1,1 0-1,-1 0 1,1 0-1,0 0 1,0 0-1,-3 7 1,4-8-91,-8 13-5770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8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11 4080,'-8'-11'686,"11"18"2162,15 18 304,-7-15-2782,-8-8 474,-3 1-388,1 3-219,0-1-1,0 0 0,1 0 0,-1 0 0,1 0 0,0 0 1,4 6-1,-5-9-165,0-1 0,0 1 0,0-1 0,1 1 0,-1-1 0,1 1 0,-1-1 0,1 0 0,-1 0 0,1 0 0,0 0 0,0 0 0,-1 0 0,1 0 0,0 0 0,0-1 0,0 1 0,0-1 0,0 1 0,0-1 0,0 0 0,3 0 0,55-2 675,70-12-1,-57 5-899,172-30-3059,-64 7-2013,-43 14-647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1003 6141,'1'-47'843,"-1"20"566,5-41 0,6 12 888,-7 41-937,-1 0-1,0 0 0,-1 0 1,-1-1-1,0-18 0,-1 32-1233,0 1 0,0-1 0,0 1 0,-1 0 0,1-1 0,-1 1 0,1 0 0,-1-1 0,1 1 0,-1 0 1,0-1-1,1 1 0,-1 0 0,0 0 0,0 0 0,0 0 0,0 0 0,0 0 0,0 0 0,0 0 0,0 0 0,-1 0 0,0 0 0,-1 0 98,-1 0 0,1 0 0,0 0 0,0 0-1,0 1 1,-1 0 0,1-1 0,0 1 0,-7 1 0,-1 0 207,0 1-1,0 1 1,0 0-1,1 0 1,-14 7 0,16-6-170,0 1 1,0 0 0,1 0-1,-1 1 1,1 0 0,0 0 0,1 1-1,0 0 1,-8 10 0,-2 6 494,-21 42 0,19-25-640,0 0-1,3 1 1,2 1-1,-12 61 1,10-20-138,-4 115 1,16-113 21,9 115 0,-1-158 0,1-1 0,1 0 0,3 0 0,26 70 0,-28-93 0,0 1 0,1-2 0,1 1 0,1-1 0,1-1 0,0 0 0,1 0 0,0-1 0,2-1 0,-1 0 0,2-1 0,31 20 0,-28-20 0,1-1 0,1 0 0,0-2 0,1 0 0,0-1 0,0-2 0,1 0 0,45 7 0,-33-11 37,1-1 0,-1-2 0,0-2-1,0-1 1,0-1 0,-1-2 0,61-19 0,-52 10-214,0-3 0,-2-1 0,0-2 1,-2-1-1,55-42 0,-38 19-372,-2-2 0,-2-3 0,-3-2 0,-2-2-1,-2-2 1,-3-2 0,57-102 0,-58 78 91,-3-1 0,-3-1 0,43-171 1,-51 133 376,-5-1 0,7-166 0,-34-107 1985,4 374-1571,0 1-1,-2-1 1,-8-29 0,1 66 725,5 2-882,2 0 0,0 0 1,1 0-1,1 1 0,0-1 1,3 18-1,-2-1 2,7 178 187,9-1 1,58 278 0,-24-269-913,-37-175 245,2-1-1,36 75 1,-47-111 222,1 0 0,0 0 0,0-1 0,0 0 0,1 0 0,0 0 0,0-1 0,1 1-1,-1-2 1,1 1 0,10 5 0,-10-7-14,-1-1-1,1-1 0,-1 1 1,1-1-1,0 0 0,0-1 1,0 0-1,0 0 0,0 0 1,0-1-1,1 0 0,-1 0 1,0-1-1,12-2 0,-10 0-70,1 0-1,-1 0 1,1-1 0,-1 0-1,0-1 1,-1 0-1,1 0 1,-1-1 0,0 0-1,0 0 1,-1-1-1,13-14 1,1-5-550,-2 0-1,27-48 1,-9-4-1322,-37 77 1921,0-1 0,0 1 1,-1 0-1,1 0 0,0 0 0,-1 0 0,1-1 1,0 1-1,-1 0 0,0 0 0,1 0 0,-1 0 1,0 0-1,1 0 0,-1 0 0,0 0 0,0 0 1,0 1-1,0-1 0,1 0 0,-1 0 0,-2 0 0,2 1 14,-1 1 0,0-1 0,0 0 0,1 1-1,-1-1 1,0 1 0,1-1 0,-1 1-1,1 0 1,-1 0 0,1 0 0,-1 0 0,1 0-1,0 0 1,-3 2 0,-16 13-1335,1 0 0,0 1 0,1 1 0,-20 27 0,29-32 1020,21-21 520,-2 0 3,422-316 3287,-142 95 996,-285 225-4244,1-1 0,-1 1 0,1 0 0,0 1 0,0-1 0,1 1 0,-1 1 0,1-1 0,-1 1 0,1 0 0,0 1 0,0-1 0,0 1 0,-1 1 0,1-1 0,0 1 0,0 0 0,0 1 1,0 0-1,0 0 0,9 2 0,2 4-44,-1 1 0,0 1 0,0 0 0,0 1 0,-1 1 0,-1 0 0,0 1 0,0 1 0,-1 0 0,-1 1 0,0 1 0,-1 0 0,-1 0 0,0 1 0,16 33 0,-13-19-40,-2 1-1,-1-1 0,-2 2 0,-1 0 1,-1 0-1,-2 0 0,-1 1 0,0 49 0,-4-80-59,0 1 0,0 0-1,0 0 1,1-1-1,-1 1 1,1 0 0,0-1-1,0 1 1,2 3-1,-1-1 23,-2-5-21,0 0 0,0 0 0,0-1 0,0 1 0,0 0 0,0 0 0,0 0 0,0 0 0,0 0 0,0 0 0,0 0 0,0 0 0,0 0 0,0 0 0,0 0 0,0 0 0,0-1 0,1 1 0,-1 0-1,0 0 1,0 0 0,0 0 0,0 0 0,0 0 0,0 0 0,0 0 0,0 0 0,0 0 0,0 0 0,1 0 0,-1 0 0,0 0 0,0 0 0,0 0 0,0 0 0,0 0 0,0 0 0,0 0 0,0 0 0,0 0 0,0 0 0,1 0 0,-1 0 0,0 0 0,0 0 0,0 0 0,0 0 0,0 1 0,0-1-1,0 0 1,0 0 0,0 0 0,0 0 0,0 0 0,0 0 0,0 0 0,1 0 0,53-80-54,-14 17 19,1-2 23,42-92 0,-21 36-4,-1 5-1,-4-3 0,-6-2 1,50-180-1,-85 248 360,33-74-1,-49 127-338,0 0 1,0 0 0,0-1-1,0 1 1,1 0-1,-1 0 1,0 0 0,0 0-1,0 0 1,0 0-1,0 0 1,0 0-1,0-1 1,0 1 0,0 0-1,0 0 1,0 0-1,0 0 1,1 0-1,-1 0 1,0 0 0,0 0-1,0 0 1,0 0-1,0 0 1,0 0 0,0 0-1,1 0 1,-1 0-1,0 0 1,0 0-1,0 0 1,0 0 0,0 0-1,0 0 1,1 0-1,-1 0 1,0 0 0,0 0-1,0 0 1,0 0-1,0 0 1,0 0-1,0 0 1,1 0 0,-1 0-1,0 0 1,0 0-1,0 0 1,0 0-1,0 1 1,0-1 0,0 0-1,16 7 127,-1 1 0,0 1 0,-1 0 1,0 1-1,0 1 0,-1 0 0,0 1 0,18 22 0,1 5 6,47 76 0,-69-99-126,-1 1 0,0 0 0,-1 0 0,-1 1 0,-1 0 0,0 0 0,-1 1-1,-1-1 1,-1 1 0,-1 0 0,-1 0 0,0 0 0,-1 1 0,-1-1 0,-1 0 0,-1 0 0,-1-1 0,0 1 0,-11 29 0,-6 7 44,-3-1-1,-51 85 1,69-123 51,20-9-78,-9-7-31,0 0 0,1 0 0,-1 0 0,0-1-1,1 1 1,-1-1 0,0-1 0,0 1 0,0-1 0,0 0 0,0 0-1,0 0 1,0-1 0,-1 1 0,5-5 0,12-4 2,83-42 33,165-76 902,-260 125-857,0 1 1,0 0-1,1 0 1,0 1-1,-1 0 0,1 0 1,0 1-1,0 1 1,13 0-1,-19 1-206,1 0 0,-1 0 1,1 0-1,-1 1 0,1-1 0,-1 1 1,0 1-1,1-1 0,-1 0 0,-1 1 0,1 0 1,0 0-1,-1 0 0,1 0 0,-1 1 1,0-1-1,0 1 0,0 0 0,-1 0 0,5 7 1,-6-8-739,1 0 1,-1 0-1,0 0 0,0 0 1,0 1-1,-1-1 1,1 0-1,-1 1 1,0-1-1,0 0 1,0 1-1,0-1 0,-1 6 1,-2 18-9792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9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0 167 5489,'0'0'5667,"2"2"-5371,16 24 570,0 1 0,-2 1 0,19 46 1,-34-72-357,15 4 749,-14-5-1167,-1-1 0,0 1-1,1 0 1,-1 0 0,1-1 0,-1 1-1,1-1 1,-1 0 0,1 1 0,-1-1-1,1 0 1,0 0 0,-1 0 0,4 0-1,35-8 342,-1-2 0,0-1-1,0-2 1,61-30 0,25-8-512,182-77-6303,-231 91 2059,8 1-2135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40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1 143 6045,'3'0'803,"-2"-1"-692,0 1 1,0 0-1,0 0 0,0 0 1,0 0-1,0 0 1,0 0-1,0 0 0,0 0 1,0 0-1,0 0 1,0 1-1,0-1 0,0 0 1,0 1-1,0-1 0,0 1 1,0-1-1,-1 1 1,1-1-1,0 1 0,0 0 1,0-1-1,-1 1 0,1 0 1,0 0-1,-1-1 1,1 1-1,0 0 0,-1 0 1,1 1-1,-1 2 135,0 1 0,0-1 0,0 0 1,-1 0-1,0 0 0,0 0 0,-2 7 0,2-7-398,-4 9 609,3-7 134,0-1 0,1 1 1,0-1-1,-1 1 0,1 7 0,6-13-54,11-2-204,-7 2-190,0-1-1,0 0 0,0 0 1,0-1-1,0-1 0,11-3 1,209-70 338,-150 54-3313,137-60 0,-155 53-1139,-1 1-1991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43.7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0 167 5665,'27'-30'15160,"-28"32"-14938,-1 7-137,0 1-1,1 0 1,0-1 0,1 1 0,-1 0 0,2-1 0,0 1 0,0 0 0,0-1 0,1 1 0,1-1 0,0 1 0,0-1 0,1 0-1,5 11 1,-6-15-40,1 1-1,-1-1 1,1 0-1,0 0 0,0 0 1,0-1-1,1 1 1,0-1-1,-1 0 0,1-1 1,1 1-1,-1-1 1,1 0-1,10 5 1,-4-4-7,0-1 0,0 0 0,0-1 0,0 0 0,0-1 1,1 0-1,13-1 0,16-4-39,0-2-1,0-1 1,52-17-1,-63 15-34,43-11-871,0-4 0,103-48 0,15-35-4867,-114 53 1080,-1-5-2468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2.4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2509 336 6073,'-25'-15'1696,"20"12"-161,15-48 7131,-9 47-7980,0 0 0,-1 0 0,1 1 0,1-1-1,-1 1 1,0-1 0,3-3 0,3-3-1137,-39-2 587,13 7-121,-1 0 0,0 1 1,0 1-1,-21-1 0,-17-3-6,-478-57 586,300 49-107,119 11-104,-90 9 608,195-4-933,-122 12 1110,-183 41 1,264-43-893,1 3 0,1 2 0,1 3 0,0 1 0,1 3 0,1 2 0,1 1 0,-55 44 0,83-54-156,1 2 1,0 0-1,2 1 1,0 0-1,1 2 1,1-1-1,1 2 1,1 0-1,1 0 1,1 1 0,-8 27-1,4-4 25,2 1 1,2 1-1,2-1 1,-3 90-1,11-97-146,2 0 0,2 0 0,1-1 0,2 1 0,2-1 0,2 0 0,1-1 0,2-1 0,2 0 0,1-1 0,2 0 0,1-2 0,35 45 0,-12-25 0,2-2 0,2-3 0,3-1 0,1-3 0,3-2 0,1-2 0,79 43 0,82 32 0,-114-71 0,1-4 0,119 29 0,222 24 0,-341-79 0,0-4 0,0-5 0,1-5 0,0-4 0,-1-4 0,0-5 0,0-5 0,-2-4 0,159-54 0,-154 36 0,-2-5 0,117-68 0,-167 80 0,-2-3 0,91-77 0,-112 82 0,-2 0 0,-1-2 0,-1 0 0,-1-2 0,25-46 0,-19 19 0,-2-2 0,-4-1 0,-2 0 0,-3-2 0,-2-1 0,-4 0 0,10-99 0,-18 99 0,-3-119 0,-7 145 0,-1 0 0,-2 1 0,-2 0 0,-16-48 0,18 70 0,-2-1 0,0 1 0,-1 0 0,-1 1 0,-1 0 0,0 0 0,-2 1 0,-19-20 0,12 16 0,-2 1 0,0 0 0,-2 2 0,0 1 0,-30-15 0,-12 0 0,-1 4 0,-2 2 0,-124-27 0,-309-27 0,439 77-44,1 3-1,0 2 1,-91 18 0,136-18-1136,-1 2 0,1 0 0,0 1 0,-26 14 0,18-8-768,-44 28-3458,12-7-2461,23-15-618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3.6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375 41 7405,'0'0'2323,"-3"-1"-274,-24-11 1937,17 7-3026,0 1 0,0 0 0,-1 0-1,1 1 1,-1 0 0,-14-2 0,19 6-749,-1 0 0,1 0 0,0 0 1,-1 1-1,1 0 0,0 0 0,0 1 0,1-1 0,-1 1 0,0 1 0,1-1 1,-7 6-1,0 1 105,0 0 0,1 1 0,-20 24 0,17-15-125,1 2-1,0 0 1,2 0-1,1 1 1,0 1-1,2-1 1,1 1-1,0 1 1,-4 39 0,9-52-159,1 0 1,1 0 0,0 0 0,1 0-1,0 0 1,0 0 0,2 0-1,-1 0 1,1-1 0,8 20 0,-6-23-17,-1 1-1,1-1 1,1 0 0,-1-1 0,1 0 0,1 1 0,-1-2 0,1 1 0,0-1-1,1 0 1,0 0 0,-1-1 0,2 0 0,-1-1 0,15 6 0,65 20 84,-74-27-85,0-1 1,0-1-1,0 0 0,0-1 1,0 0-1,0-1 1,0-1-1,27-6 1,-34 6-15,0 1 11,1-1 1,-1 0-1,0-1 0,0 1 1,0-1-1,0-1 1,-1 1-1,1-1 1,-1-1-1,0 1 1,0-1-1,-1 0 0,1 0 1,-1 0-1,0-1 1,0 0-1,-1 0 1,0 0-1,0-1 1,0 0-1,-1 1 0,0-1 1,0 0-1,-1 0 1,0-1-1,0 1 1,-1 0-1,0-1 1,0 1-1,0-1 0,-1 1 1,-1-1-1,1 1 1,-1-1-1,-2-10 1,-5-16-26,-2 0-1,0 1 1,-31-64 0,-9-19-4869,49 114 3339,-21 29-10392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4.3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1 196 7361,'39'-17'2045,"-31"13"3797,-6-6-4406,-2 8-1300,0 1 0,0-1 0,1 0 0,-1 1 0,0-1-1,1 1 1,-1-1 0,1 1 0,-1-1 0,1 1 0,0-1 0,1-1-1,43 31 673,-42-27 394,-14 36-515,4-19-327,1 3-71,1 1 0,1 0-1,-3 43 1,7-57-268,0 0 1,0-1-1,1 1 1,0 0-1,0 0 1,1-1-1,0 1 1,1-1-1,0 0 1,0 1-1,0-1 1,1 0-1,0-1 1,9 12-1,-7-9-10,1-1 0,0-1 0,0 1 0,1-1 1,0-1-1,0 1 0,1-1 0,-1-1 0,1 1 0,18 6 0,-24-11-7,1-1 1,2 0-2,-1 0 0,0 0 0,1-1 0,-1 0-1,0 0 1,1 0 0,-1-1 0,0 1 0,0-1-1,0-1 1,-1 1 0,1-1 0,0 0 0,-1 0-1,0 0 1,1 0 0,-1-1 0,-1 1 0,1-1-1,4-6 1,92-114 31,-93 117-39,0-1 0,1 1 0,0 1 0,0-1 0,11-5-1,-16 11 7,0 1-1,0 0 0,0 0 1,0 0-1,0 0 0,0 0 1,0 1-1,0-1 0,0 1 1,0 0-1,0 0 0,0 0 1,4 2-1,-4-2 0,9 5 0,1 1 1,-1 1-1,0-1 0,0 2 0,17 16 0,8 5-5,28 29-256,-62-57 190,20-2-158,-18 1 200,-1-1 0,1-1-1,-1 1 1,1-1 0,-1 1 0,0-1 0,1-1 0,-1 1 0,0-1 0,0 1 0,0-1-1,0 0 1,7-5 0,-4 2 9,-1-1-1,0 0 1,0 0-1,0 0 1,0-1-1,7-12 1,1-5 53,-2-1 0,0 0 0,11-38 1,60-169 833,-71 207-742,-10 23-100,-1-1 0,1 1-1,-1-1 1,0 0 0,0 1 0,0-1 0,0 0 0,0 0-1,-1 1 1,1-5 0,15 20 4,-13-11-28,0 1 0,-1 0 0,0 0 0,1 0 0,-1 1-1,-1-1 1,1 0 0,0 1 0,-1 0 0,1-1 0,-1 1-1,1 5 1,7 52-87,-7-41-39,22 212-6921,-27-191 2399,0-25 2393,-1 27-4108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35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0 474 7445,'6'-10'651,"1"0"-1,-1 0 1,1 1 0,1 0 0,0 1 0,0-1 0,1 2 0,0-1 0,0 1 0,1 0 0,11-5-1,30-20-249,1 3-1,79-32 0,-128 60-522,12 31-31,-12-25 169,-1 1 1,0 0 0,0 0-1,0 0 1,-1 0 0,1 10-1,7 20-36,-5-26 19,0 0-1,1 0 0,1-1 1,-1 0-1,2 0 0,-1 0 1,1-1-1,0 0 0,1 0 1,0-1-1,0 0 0,1-1 1,-1 1-1,2-1 0,-1-1 1,0 0-1,1 0 0,20 6 0,-26-11 56,0 0-1,0 1 1,0-1-1,0 0 1,0-1-1,-1 1 1,1-1-1,0 0 1,0 0-1,7-2 1,44-21 354,-19 8-344,-22 12-48,1 0 0,1 2 0,-1-1 0,0 2 0,1 0 0,30 2 0,-29 0-209,1-1 1,-1 0-1,0-1 0,1-2 0,22-4 0,-39 7 171,0 0-1,-1-1 0,1 1 0,0 0 0,0 0 0,-1 0 0,1-1 0,0 1 0,0 0 0,-1-1 0,1 1 0,0 0 0,-1-1 0,1 1 0,-1-1 0,1 1 0,0-1 0,-1 0 0,1 1 0,-1-1 0,0 1 0,1-2 0,-8-14-449,2 8 530,-20-20-176,22 26 104,0 0 1,1-1-1,-1 0 0,1 1 1,-1-1-1,1 0 1,0 0-1,0 0 0,0 0 1,0-1-1,1 1 0,0-1 1,-2-5-1,2 7 2,1 0 0,-1 0 0,1 0 0,0 0 0,0 0 0,0 0 0,0 0 0,0 0 0,0 0 0,1 0 0,-1 1 0,1-1 0,-1 0 0,1 0 0,0 0 0,0 0 0,-1 0 0,2 1 0,-1-1 0,0 0 0,0 1 0,0-1 0,1 1 0,-1-1 0,0 1 0,1 0 0,0 0 0,-1-1 0,1 1 0,0 0 0,-1 1 0,4-2 0,5-5-8,-8 6-8,60 8 122,-52-5 1,0 0 1,1-1-1,-1 0 1,0-1 0,1 0-1,-1 0 1,0-1-1,11-2 1,-13 0-10,1 1 1,-1-2-1,0 1 0,0-1 0,-1 0 0,1-1 1,-1 0-1,0 0 0,7-7 0,-12 11 38,-1-17 127,-5-28 16,4 43-147,0-21-86,1 18-30,0 0 0,1 0 0,-1 0 1,1 0-1,0 1 0,1-1 0,-1 0 1,1 1-1,7-10 0,36-42 464,-35 45-207,-8 10 4,-1 3-122,0 0-135,-1 0 0,1 0 1,-1 0-1,1 0 0,-1 1 0,0-1 0,1 0 0,-1 1 1,0-1-1,0 1 0,0-1 0,0 1 0,0 0 1,0-1-1,0 1 0,-1 0 0,1 0 0,-1-1 0,1 1 1,-1 0-1,0 0 0,0 0 0,1 0 0,-1 0 1,-1-1-1,1 1 0,0 0 0,-1 3 0,1 5-41,3 52-283,-1-41-297,-1 0 1,-4 36 0,2-52 398,1 1 1,-1-1 0,1 1 0,0-1 0,0 1 0,0-1 0,1 0 0,0 1 0,0-1-1,2 7 1,0-7 99,-1 0 0,1-1 0,0 1 0,0-1-1,0 0 1,1 1 0,6 5 0,-9-10 103,0 1 0,0-1 0,0 0 0,0 0 0,0 0 0,0 0 0,0 0 1,0 0-1,0 0 0,0 0 0,0 0 0,0 0 0,0-1 0,0 1 0,0 0 0,0-1 0,0 1 0,0-1 1,0 0-1,2 0-15,10-3 279,0 1 1,26-3 0,-34 6-207,0 0 1,0 0-1,0 0 0,0 1 1,0 0-1,0 0 0,-1 0 1,1 1-1,0 0 1,8 4-1,-11-5-84,58 26-364,-56-25-44,0-1 0,1 0-1,-1 0 1,0 0 0,0 0-1,1-1 1,-1 0-1,0 0 1,1 0 0,-1 0-1,1-1 1,5-1 0,10-4-4532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48.8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2551 61 6929,'37'-60'14453,"-59"72"-13190,10-2-933,1 1-1,1 0 1,0 1-1,1 0 1,-12 19-1,-6 7 265,-140 174 1443,-222 216 1,44-124-1496,-22-30-614,-131 106-1880,106-14-1646,347-316 1847,2 2 0,2 1 1,3 3-1,2 0 0,-54 118 0,87-167 1037,0 0-1,1 1 1,0-1 0,0 1-1,-1 10 1,3-11-573,0 0 0,1 0 0,0 0-1,3 11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49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56 139 5881,'-2'14'2143,"3"-20"1806,5-17-1815,-6 20-1990,0 1 0,0-1 0,0 1 0,0-1 0,-1 1 0,1-1 0,-1 1-1,1-1 1,-1 1 0,0-1 0,-1-1 0,0 0 193,0-4 98,-1 0-1,1 0 0,-1 0 0,-8-12 0,2 2 105,8 15-297,0 2-193,0 0-1,0-1 1,0 1 0,0 0-1,0 0 1,0 0-1,0 0 1,-1 0 0,1 0-1,0 0 1,-1 0 0,-2-1-1,3 9 94,0 0 0,0 0-1,1 0 1,0 0 0,0 0-1,3 13 1,-3-19-130,4 23 246,1 0 0,0-1 0,2 0 1,1 0-1,1 0 0,15 25 1,79 121 747,-44-87-564,91 98 1,85 64 31,-173-181-373,333 326-369,40 42-4240,-364-361 2737,38 41-4747,-37-27-2466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0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124 168 2708,'-69'-11'2147,"64"10"-1643,-12-4 726,15 4-1121,1 1 0,-1-1 0,0 1 0,0-1 0,1 0-1,-1 0 1,1 0 0,-1 0 0,1 0 0,-1 0 0,1 0 0,-1-1 0,1 1 0,0 0 0,0-1 0,0 1 0,0-1 0,0 1 0,0-1 0,0 0 0,0 1 0,1-1 0,-2-2 0,1 1 385,5-21 454,-2 6-479,-1 15 22,-1 0 56,2-2-330,-1 1 0,1-1-1,0 1 1,0 0 0,0 0-1,1 0 1,-1 0 0,1 0 0,0 0-1,0 1 1,6-6 0,-8 7-152,1 1 0,-1 0 0,1 0 1,-1-1-1,1 1 0,0 0 0,-1 0 1,1 0-1,0 1 0,-1-1 0,1 0 0,0 1 1,0-1-1,0 1 0,0 0 0,0-1 0,0 1 1,0 0-1,-1 0 0,1 0 0,0 0 0,0 1 1,0-1-1,0 1 0,0-1 0,0 1 0,-1-1 1,1 1-1,0 0 0,0 0 0,-1 0 0,1 0 1,1 2-1,19 17 527,-2 1 0,32 44 1,8 9 301,28 17 181,161 129 1,126 47-296,156 55-278,-466-284-450,587 320 288,-565-312-308,977 487 271,-953-480-302,463 217 83,-409-188-158,30 13-208,-138-74-554,-54-19 373,-1-5-1682,0 2 1814,-1-1 0,0 0 0,0 1 0,0-1 0,0 0 0,0 1 0,0-1 0,-1 0 0,1 0 0,-1 0 0,1 0 0,-1 0 0,0 1 0,1-1 0,-1-3 0,-25-32-5931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2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7229,'0'0'1648,"-7"18"-3088,1 0-717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2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20 115 4336,'-17'-17'1229,"14"13"-119,20-23 4499,5-36-1576,-21 60-3149,-1 8-305,-2 19-164,2-1 0,1 1 0,1 0 0,1 0-1,0-1 1,2 0 0,12 35 0,73 161 1064,-70-173-1224,143 274 1190,-13-26-501,-78-135-486,-8 3 0,73 287 0,-113-325-319,-6 1 0,-5 1 0,-6 0 0,-18 250-1,-14 325 255,25-688-448,0-1 1,1 1 0,1-1 0,1 1 0,-1-1 0,2 0 0,0 0 0,0 0 0,7 13 0,-9-23-28,-1 0 0,0 0 0,1 1 0,-1-1 1,1 0-1,0 0 0,0 0 0,0 0 0,0-1 1,0 1-1,0-1 0,0 1 0,1-1 0,-1 0 0,0 1 1,1-1-1,-1 0 0,1-1 0,-1 1 0,1 0 0,0-1 1,-1 0-1,1 1 0,0-1 0,-1 0 0,1 0 0,0 0 1,-1-1-1,6 0 0,-2-1-264,0 0 1,1-1-1,-1 0 0,0 0 0,0 0 1,0-1-1,10-7 0,-10 5-188,-1 0 0,0-1 0,0 1 0,0-1 1,-1 0-1,0 0 0,0 0 0,-1 0 0,0-1 0,0 1 0,-1-1 0,0 0 0,0 0 0,-1 0 0,1-12 0,6-20-3773,3 9-1780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3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942 0 5573,'0'0'8284,"-4"4"-7190,-14 19-42,-39 44 1107,-63 100 0,-309 595-1729,304-528-3101,-22 41-5920,105-185 2086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9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1237 143 10137,'2'-8'480,"-1"0"1,1 0-1,-1 0 0,-1 0 1,0-9-1,0 15-305,0-1 0,0 1 0,-1 0 0,1-1 0,-1 1 0,0 0 1,1 0-1,-1-1 0,0 1 0,0 0 0,0 0 0,-1 0 0,1 0 0,0 0 0,-1 0 0,0 1 0,1-1 0,-1 0 0,0 1 0,0-1 0,-2 0 0,-5-4 524,3 2-390,-1-1 0,1 2 0,-1-1 0,0 1 0,0 0 0,0 0 0,-1 1 0,1-1-1,-1 2 1,1-1 0,-1 1 0,0 1 0,-15-1 0,8 4-27,1-1 0,-1 2 1,1 0-1,-1 1 0,1 0 0,0 1 0,-17 10 0,-89 63 1061,117-76-1306,-65 49 612,3 3 1,-102 111-1,-93 148 208,204-240-631,-58 99 0,96-142-188,2 0 0,2 1 0,1 1 0,1 0 0,1 0 0,-8 52 0,17-71-24,1 1 0,0 0 0,1-1-1,1 1 1,0 0 0,1-1 0,0 1 0,1-1 0,1 0 0,0 1-1,1-2 1,1 1 0,0-1 0,1 0 0,0 0 0,1 0-1,0-1 1,1 0 0,1-1 0,-1 0 0,2-1 0,0 0 0,0 0-1,0-1 1,1-1 0,21 12 0,-5-6-9,1-1 0,0-2 1,1 0-1,1-2 0,-1-2 0,1 0 0,1-2 0,42 1 1,-10-5-29,0-2 1,-1-3 0,77-15-1,-86 9-57,-1-3 0,0-2-1,-1-2 1,0-2-1,-2-3 1,-1-2 0,90-58-1,-109 60 21,0-1 0,-1-1 0,-2-1 0,-1-2 1,0-1-1,-2 0 0,-2-2 0,0-1 0,-2-1 0,-2 0 0,-1-1 0,20-55 0,-29 63 31,-1-1-1,-2 1 1,0-1-1,-2 0 1,-1 0-1,-1 0 1,-1-1-1,-1 1 1,-7-41-1,3 44 9,0 1-1,-1 0 1,-1 0 0,-2 1-1,0 0 1,-1 0-1,-1 1 1,0 0-1,-2 1 1,-1 0 0,-18-19-1,13 18-43,-2 2-1,0 1 0,-1 0 0,-1 2 1,0 0-1,-1 2 0,0 0 1,-2 2-1,1 1 0,-1 1 1,0 1-1,-1 1 0,-52-6 1,51 10-572,0 2 0,0 1-1,0 1 1,0 1 0,-50 11 0,54-7-664,1 1 0,1 1 0,-1 1-1,1 1 1,0 1 0,1 1 0,-21 15 0,-13 22-7975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0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849 131 4992,'0'0'1597,"1"-3"-69,1-8-143,-1 1 1,0-1 0,-1 0 0,-1-15-1,0 24-1105,0 0-1,-1-1 0,1 1 0,-1 0 1,0 0-1,1 0 0,-1 0 0,0 0 0,0 0 1,0 1-1,-1-1 0,1 1 0,0-1 1,-4 0-1,6 1-241,-5-2 117,0-1-1,0 1 1,-1 0 0,1 1-1,0-1 1,-1 1 0,0 0-1,1 1 1,-1-1 0,0 1-1,0 0 1,0 1 0,0-1-1,0 1 1,-7 1 0,1 1 73,-1 1 0,0 1 0,1 0 1,0 1-1,0 0 0,0 1 0,-19 13 1,2 1 463,-42 39 1,18-10-228,2 3 1,3 2-1,2 1 1,2 3 0,-58 103-1,76-112-335,1 2-1,3 1 1,3 0 0,1 2-1,3 0 1,2 0-1,-9 102 1,20-124-92,1-1-1,2 0 1,1 0 0,1 0 0,2 0-1,1 0 1,2 0 0,1-1 0,13 29-1,-12-35-18,2-1-1,0-1 0,1 0 0,2-1 1,0-1-1,1 0 0,1-1 1,1-1-1,1 0 0,0-2 0,32 22 1,-21-20-16,1-2 0,1-1 0,0-1 0,1-2 0,0-1 0,1-2 0,0-1 0,0-1 0,1-2 0,0-2 0,0-1 0,0-2 0,62-7 0,-47 0-27,0-2-1,0-2 1,-1-2-1,0-3 0,-1-2 1,-1-1-1,-1-3 1,82-52-1,-90 47 10,-1-1 0,-1-2-1,-2-2 1,-1-1 0,-2-1 0,-1-2-1,-2-1 1,-1-1 0,33-65 0,-45 73-3,-2-1 0,-1 0 0,-2-1 1,-1 0-1,10-65 0,-16 70 10,-2 1 0,-1 0-1,0-1 1,-2 1 0,-2 0-1,0 0 1,-1 0-1,-11-29 1,3 19-5,-3 0 1,-1 1-1,-1 1 0,-2 1 1,-1 1-1,-2 0 0,-48-51 1,40 51-40,-2 2 1,-1 1 0,-1 1 0,-1 2 0,-2 2 0,-61-30 0,70 42-298,0 1 1,0 1-1,-1 1 1,-1 2-1,1 1 1,-1 2-1,0 0 0,0 3 1,-49 2-1,50 2-937,1 1-1,-30 8 0,32-4-1124,1 0 0,-34 16 0,-21 19-8439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8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11 4520,'1'-1'68,"0"0"0,0 0 0,0 1 0,0-1 0,0 0 0,0 0 0,0 1-1,0-1 1,0 0 0,0 1 0,0-1 0,1 1 0,-1 0 0,0-1 0,0 1-1,2 0 1,-3 0 86,1 0-1,0 0 0,-1 0 1,1 1-1,-1-1 0,1 0 1,0 1-1,-1-1 0,1 1 1,-1-1-1,1 0 1,-1 1-1,1-1 0,-1 1 1,0-1-1,1 1 0,-1 0 1,0-1-1,1 1 0,-1-1 1,0 1-1,1 0 0,-1-1 1,0 1-1,0-1 0,0 1 1,0 0-1,0-1 1,0 1-1,0 0 0,0-1 1,0 1-1,0 0 0,0-1 1,0 2-1,-16 9 15,3-2 10296,-27 29-10530,38-36 264,16 22-434,-45-32 270,28 8 84,6 0-150,31 8-16,-31-7 76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7:5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1419 647 4700,'-53'-12'1267,"42"9"-124,12 0-54,0-2-964,-1 4 19,0 0 1,1 0 0,-1-1 0,0 1 0,1 0 0,-1-1-1,0 1 1,0 0 0,0 0 0,0-1 0,0 1 0,-1 0 0,1-1-1,0 1 1,-1 0 0,1 0 0,-1-1 0,1 1 0,-1 0 0,1 0-1,-1 0 1,0 0 0,0-1 0,1 1 0,-1 0 0,-2-1-1,-2-4 319,-1-1-1,1 0 0,0 0 0,1-1 0,-1 1 0,1-1 0,1 0 0,-5-15 0,-13-26 968,10 28-931,7 14-362,0-1-1,0 1 0,0-1 0,-1 1 1,0 0-1,0 1 0,-1 0 0,0-1 1,0 2-1,-13-11 0,1 5-14,-1 0-1,-1 1 1,1 1-1,-2 0 1,1 2-1,-1 1 1,0 0-1,-1 1 1,1 2-1,-1 0 1,1 1-1,-1 1 1,0 1 0,0 1-1,0 1 1,1 1-1,-1 1 1,1 1-1,0 1 1,0 0-1,-29 14 1,6 2 18,2 2 0,0 2 0,1 1 0,2 2 0,1 2 0,2 1 0,-57 65 0,46-40 0,3 1 1,2 2-1,3 2 0,-47 104 0,71-134-102,2 2 0,1 0 0,1 0 0,3 1 0,0 0 0,3 0 0,-3 58 0,8-68-18,1 1 0,1 0 1,2-1-1,0 0 0,2 1 0,1-2 1,0 1-1,2-1 0,1 0 0,1-1 1,19 30-1,-10-23-8,2 0-1,1-1 1,1-1 0,2-2 0,1 0 0,46 34-1,-32-32-16,0-2-1,2-2 1,1-2-1,67 25 1,-35-22-59,2-4 1,0-3 0,1-4 0,1-3-1,154 2 1,-136-16 15,0-4-1,-1-5 1,0-3-1,150-45 1,-189 41 24,-2-2 0,0-2 0,-2-3 0,67-43 0,-81 43 3,-2-2-1,-1-2 0,-1-1 1,-1-1-1,-3-2 0,30-39 1,-49 56 10,-1-2 1,-1 1 0,-1-1-1,0-1 1,-2 0 0,11-35-1,7-34-1,22-146-1,-45 215 6,-1-1 0,-1 1 0,0-1 0,-2 1 0,0 0 0,-2-1 0,-6-28 0,-2 11-9,-2 0 0,-2 1 0,-1 1 0,-2 1 0,-1 0-1,-2 1 1,-1 1 0,-1 1 0,-2 2 0,-46-45 0,15 24 21,-1 2 1,-2 3-1,-3 3 0,-111-60 1,92 62-18,-2 4-1,-1 4 1,-2 3 0,-170-35 0,175 52-734,-150-5 1,160 18-931,0 4-1,-96 16 1,144-16-143,1 1-1,-33 12 0,33-7-2473,-36 21 0,57-30 4182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05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526 690 9509,'-8'7'2852,"-10"4"6106,8-4-8996,10 14 757,0-12-391,-1-1 1,0 1-1,-1-1 0,1 1 1,-2-1-1,1 0 1,-7 15-1,8-21 101,-25 21 1814,5-7 3054,23-18-5149,8-10-125,-8 11-23,-1 0 0,0 0 0,0 0 0,0 0 0,0 0 0,0 0 0,0 0 0,0 0 0,-1 0 0,1-1 0,0 1 0,-1 0 0,1 0 0,-1-1 0,1 1 0,-1 0 0,1-1 0,-1 1 0,0-1 0,0 1 0,0 0 0,0-1 0,0-2 0,-1-2 0,18-129 0,-1-223 0,-28 108 0,11 213 0,-1 30 0,-2 0 0,4 6 0,1 1 0,-1-1 0,0 1 0,0-1 0,0 1 0,0 0 0,0-1 0,-1 1 0,1-1 0,0 1 0,0-1 0,0 1 0,0 0 0,0-1 0,0 1 0,-1-1 0,1 1 0,0 0 0,0-1 0,-1 1 0,1 0 0,0-1 0,-1 1 0,1 0 0,0 0 0,-1-1 0,1 1 0,0 0 0,-1 0 0,1-1 0,0 1 0,-1 0 0,1 0 0,-1 0 0,1 0 0,-1 0 0,1 0 0,0-1 0,-1 1 0,1 0 0,-1 0 0,1 0 0,-1 0 0,1 1 0,0-1 0,-1 0 0,1 0 0,-1 0 0,0 0 0,-1 2 0,-1 1 0,1-1 0,-1 0 0,1 1 0,0-1 0,0 1 0,-3 4 0,-29 57 0,24-37 0,1 1 0,1 0 0,1 1 0,2 0 0,0 0 0,2 0 0,2 0 0,0 0 0,2 1 0,1-1 0,2 0 0,10 43 0,0-23 0,1 0 0,3-1 0,2-1 0,1-1 0,3-1 0,38 55 0,-50-82 0,49 77 0,-52-80 0,-1 0 0,-1 1 0,-1-1 0,7 25 0,-12-33 0,0 0 0,-1 0 0,0 0 0,0 1 0,0-1 0,-1 0 0,0 0 0,-1 0 0,1 0 0,-1 0 0,-1 0 0,1-1 0,-1 1 0,0-1 0,-1 1 0,0-1 0,0 0 0,0-1 0,-9 11 0,0-5 0,0-1 0,0 0 0,-1-1 0,0 0 0,-24 11 0,-84 28 0,67-27 0,-198 80-1201,180-70-2274,71-30 2035,15-14-2465,92-56-7192,-59 40 2432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05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8533,'0'1'12933,"3"17"-10444,12 28-2799,14 14 838,-19-38-431,0-1 0,2 1 1,0-2-1,1 0 0,23 27 0,-34-45-120,14 15-109,1-1 0,19 15 0,-31-28 113,0 1 1,0-1-1,1 0 1,-1 0-1,1 0 1,-1-1 0,1 0-1,0 0 1,0-1-1,0 1 1,0-1-1,10 0 1,-12-1 15,-1 0 1,1-1 0,0 0-1,0 0 1,-1 0 0,1 0-1,-1 0 1,1-1-1,-1 0 1,1 0 0,-1 0-1,0 0 1,4-3-1,35-37 74,-29 28-34,-8 7 98,0 1-1,-1-1 1,0 0 0,0 0 0,-1 0 0,0-1 0,0 1-1,3-16 1,3-7 1055,2-6 730,8 72-2727,-16-16-883,0 0 0,1 22-1,-4 12-8284,-5-30 318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06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9189,'3'-3'8048,"-4"3"-7929,8 11 3534,12 34-3473,-4-7 550,-4-12-526,-1 2 1,-2-1 0,10 54-1,-18-80-189,0 0-1,0 1 0,0-1 0,0 0 0,1 1 0,-1-1 0,1 0 0,-1 1 1,1-1-1,-1 0 0,1 0 0,-1 0 0,1 1 0,0-1 0,0 0 0,0 0 1,0 0-1,0 0 0,2 1 0,-2-1-9,0-1 0,0 0 1,0 0-1,0 1 0,0-1 1,0 0-1,0 0 0,0 0 0,0 0 1,0 0-1,0-1 0,0 1 0,0 0 1,0 0-1,0-1 0,0 1 1,0-1-1,0 1 0,2-2 0,4-3 1,1 0 0,-1-1 0,0 0 0,10-11 0,-9 9 30,8-9-32,1 1 0,0 1-1,2 0 1,0 1 0,39-21 0,-53 34-5,1 0 1,-1 0-1,1 0 0,-1 1 1,1 0-1,-1 0 0,1 0 1,-1 1-1,1 0 0,-1 0 1,1 0-1,7 3 0,-10-3 4,3 2-4,0-1-1,0 0 1,0 1 0,-1 0-1,0 1 1,9 6 0,-10-7 16,1 1 1,0-1 0,-1 0 0,1-1-1,0 1 1,11 3 0,-12-7-36,1-1-1,-1 1 1,1-1 0,-1 0 0,0-1 0,0 1-1,7-6 1,-8 6 7,1 0-18,1 0 0,0 0 0,0 1 0,0-1 0,0 1 0,0 1 0,0-1 0,0 1 0,0-1 0,0 1 0,0 1 0,0-1 0,0 1 0,0 0 0,0 0 0,5 2 0,-8-3 5,0 0 0,1 0 0,-1 0 0,0 0 0,0 0 0,0 0 0,0-1 0,0 1 0,0-1 0,0 1 0,0-1 0,-1 0 0,1 0 0,2-1-1,6-2-118,-2 1 56,0 0 1,1 0-1,-1 0 0,-1-1 1,1-1-1,-1 1 1,1-1-1,-1-1 1,0 1-1,-1-1 0,0 0 1,0 0-1,0-1 1,-1 0-1,1 0 1,-2-1-1,5-8 1,-8 14 200,0 2-98,0-1 0,-1 1 0,1-1 0,-1 0 0,0 1-1,1-1 1,-1 0 0,0 1 0,1-1 0,-1 0 0,0 1 0,0-1-1,1 0 1,-1 0 0,0 0 0,0 1 0,0-1 0,0 0 0,0 0-1,0 0 1,0 0 9,0 0 0,0 0 0,0 0 0,0 0-1,0 0 1,0 0 0,0-1 0,0 1 0,1 0-1,-1 0 1,0 1 0,1-1 0,-1 0 0,1 0-1,-1 0 1,1 0 0,0 0 0,-1 0 0,1 1-1,1-2 1,7 1 4,0 0 0,1 1 0,-1 0 0,0 0 0,0 1-1,0 1 1,0-1 0,0 2 0,0-1 0,10 5 0,-15-6 12,29 2 40,-29-3 347,-2 3-390,3 4-23,0 1-1,0-1 1,-1 1-1,0 0 1,0 1-1,-1-1 1,0 1-1,-1-1 1,1 1-1,-2 0 1,1 0-1,-1 16 0,0 11 34,-7 67 0,2-71-112,-2 0-1,-1 0 1,-2-1-1,0 0 1,-3 0-1,-21 43 1,4-23-316,-1-1-1,-64 79 1,45-64 196,47-63 493,3-6-264,1 0 0,-1 0 0,1 0 0,0 0 1,0 1-1,0-1 0,1 0 0,-1 1 0,1-1 0,5-5 0,-1 2 33,133-163 4,127-162-6025,-213 259 1042,-1 6-2893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10.9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16 6885,'26'-6'24957,"-45"0"-24068,18 5-887,0 1-1,1-1 1,-1 1-1,0 0 1,0 0-1,0-1 1,0 1-1,0 0 1,0 0-1,1 0 1,-1 0-1,0 0 1,0 0-1,0 0 1,0 0-1,0 0 1,0 0-1,1 1 1,-1-1-1,0 0 1,0 1-1,0-1 1,0 0-1,1 1 1,-2 0-1,-1 9-6,3-10 7,-8 14-2,2-15 0,-15-4 0,16 4 0,-23 10 0,24-9 0,2 1 0,1-1 0,-1 0 0,1 1 0,0-1 0,0 1 0,-1-1 0,1 1 0,0 0 0,0 0 0,0-1 0,-1 1 0,1 0 0,0 0 0,0 0 0,0 0 0,1 0 0,-3 2 0,-20 21 0,12-11 0,4 5 0,6-13 0,1 0 0,0 0 0,1-1 0,-1 1 0,1 0 0,0 0 0,0-1 0,0 1 0,1 0 0,0-1 0,-1 1 0,2-1 0,3 6 0,1 1 0,0 0 0,1-1 0,17 18 0,14 13 0,-15-24 0,-10-9 0,-14-8 0,-1 0 0,1-1 0,0 1 0,0 0 0,0-1 0,0 1 0,0 0 0,-1-1 0,1 1 0,0 0 0,0 0 0,0-1 0,0 1 0,0 0 0,0-1 0,0 1 0,0 0 0,0-1 0,0 1 0,0 0 0,0-1 0,1 1 0,-1 0 0,0-1 0,0 1 0,0 0 0,0-1 0,0 1 0,1 0 0,-1 0 0,0-1 0,0 1 0,0 0 0,1 0 0,-1-1 0,0 1 0,0 0 0,1 0 0,-1 0 0,0 0 0,1-1 0,-1 1 0,0 0 0,1 0 0,-1 0 0,0 0 0,1 0 0,-1 0 0,0 0 0,0 0 0,1 0 0,-1 0 0,0 0 0,1 0 0,-1 0 0,0 0 0,1 0 0,-1 0 0,0 0 0,1 0 0,-1 1 0,0-1 0,1 0 0,-9-20 0,4 16 0,0 1 0,1 0 0,2 3 0,1-1 0,0 0 0,0 1 0,-1-1 0,1 0 0,-1 1 0,1-1 0,0 1 0,-1-1 0,1 1 0,-1-1 0,0 1 0,1-1 0,-1 1 0,1 0 0,-1-1 0,1 1 0,-1 0 0,0-1 0,1 1 0,-1 0 0,0 0 0,1 0 0,-1 0 0,-1-1 0,-25-2 0,11-4 0,11 2 0,14 6 0,-8-1 0,23-1 0,-19-3 0,-3 1 0,-1 2 0,0 1 0,0 0 0,-1 0 0,1-1 0,0 1 0,0 0 0,0-1 0,-1 1 0,1-1 0,0 1 0,0-1 0,-1 1 0,1-1 0,0 0 0,-1 1 0,1-1 0,-1 0 0,1 1 0,-1-1 0,1 0 0,-1 0 0,0 1 0,1-1 0,-1 0 0,0 0 0,1-2 0,2-10-3,-3 11-36,-7-14-3862,6 16 3749,1-1 1,-1 0 0,1 1-1,-1-1 1,1 0-1,-1 1 1,1-1 0,0 0-1,-1 1 1,1-1 0,0 0-1,0 0 1,-1 0-1,1 1 1,0-1 0,0 0-1,0 0 1,0 0-1,0 1 1,0-1 0,0 0-1,0 0 1,1 0 0,-1 1-1,0-1 1,0 0-1,1 0 1,-1 1 0,0-1-1,1-1 1,0 0-601,-1-1 0,1 1 0,-1-1 0,0 0 1,0 1-1,0-1 0,0 0 0,0 1 0,-1-1 0,1 1 0,-1-1 0,0 1 1,0-1-1,0 1 0,-1-4 0,-2-3-1124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0 992 16049,'90'-99'5300,"-22"26"-2465,70-89-427,-124 144-2254,-2 0 1,0-1 0,-2-1-1,0 0 1,-1-1 0,-1 1 0,8-31-1,-13 32-57,0 1-1,-1 0 1,-1-1-1,-2-27 1,0 24-14,-13-163 661,2 61 46,10 105-551,1 29 352,-1 40 280,40 405 235,-17-269-1075,73 665-31,-94-849 0,38 304 0,44 240 0,-26-245 0,48 106 0,8 34 0,-47-201-963,-64-236 616,1 0 1,-1 0 0,0 0-1,0 0 1,-1 0 0,1 0-1,-1 0 1,0 0 0,0 0-1,0 0 1,-1 5 0,1-8 251,0 0 1,-1-1-1,1 1 1,0-1-1,-1 1 1,1 0-1,-1-1 1,1 1-1,0-1 1,-1 1-1,1-1 1,-1 1-1,0-1 1,1 1-1,-1-1 0,1 1 1,-1-1-1,0 0 1,1 1-1,-1-1 1,0 0-1,0 0 1,-1 1-31,0-1 1,0 0-1,0 0 1,0 0-1,0 0 0,0-1 1,0 1-1,0-1 1,0 1-1,0-1 0,-2-1 1,-24-11-535,0-1 0,1-2 0,0 0 0,2-2 0,0-1 0,1-1 0,-29-31 0,11 6 616,2-2 1,-62-96-1,88 120 162,-99-169 1183,101 166-1072,1-1 0,1 0 0,1-1 0,1 0 0,-7-51 1,12 45-118,2-1 1,1 1-1,1-1 0,2 1 1,2 0-1,1 0 1,2 0-1,1 1 1,1 0-1,20-42 1,-7 27-85,3 1 1,1 1 0,3 2 0,1 0-1,3 2 1,38-37 0,19-11-271,4 3 1,4 6-1,3 3 1,207-118-1,-295 188 346,0 1 0,1 0 0,0 1 0,0 1 0,0 0 0,28-4 0,-42 9-97,-1 0 1,0 0-1,0 1 1,1-1 0,-1 0-1,0 0 1,0 1-1,1-1 1,-1 0-1,0 1 1,0-1 0,0 0-1,1 0 1,-1 1-1,0-1 1,0 0-1,0 1 1,0-1 0,0 0-1,0 1 1,0-1-1,0 1 1,0-1-1,0 0 1,0 1 0,0-1-1,0 0 1,0 1-1,0-1 1,0 0-1,0 1 1,0-1 0,-1 1-1,-2 14 36,3-15-30,-28 83 225,16-51-396,-8 39 1,17-55-943,0-1 1,0 31-1,3-34-555,1 1-1,0 0 0,1-1 1,6 24-1,10-2-6436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2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61 3624,'0'0'3652,"-1"-3"-3181,-13-22 188,12 23 11,6 1-536,12-4-334,0 1 0,0 0 1,1 2-1,-1 0 0,28 0 1,19-2-2132,-4-2-366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202 552 2872,'-3'-2'788,"-40"-23"1526,28 17-2176,12 7-67,0 0 1,0 0-1,-1 0 1,1 0-1,0 1 1,0 0-1,-1-1 1,1 1-1,0 0 1,-6 1-1,-8-1 237,-13-5 847,-22-1 2036,65-13-1781,2 5-1115,1 1-1,0 1 1,1 1 0,0 0 0,34-14 0,-21 9-108,336-168 466,-178 91-2470,-44 24-3526,-76 35-84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3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3 540 5713,'-2'-42'5395,"3"36"-5231,-1 1 1,1 0-1,1 0 0,-1 0 1,1 0-1,0 0 1,0 0-1,0 0 1,1 0-1,-1 1 1,1-1-1,6-5 1,3-5 60,1 1 0,16-14 0,27-17-308,2 2-1,2 3 1,91-46-1,-11 19-2679,-41 22-858,-8 0-598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5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20 185 3916,'0'0'8836,"-2"1"-8570,-16 11 750,26-17 1341,30-20-1258,7 1-1118,2 1 0,1 2 0,1 3 0,81-20 0,-102 31-534,38-8-817,-23 2-4438,-26 5-872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6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332 197 2880,'0'0'2304,"-2"1"-1739,2-1-521,-3 1 193,1 0-1,0 0 1,0 0 0,0 0-1,0 0 1,0 1-1,0-1 1,0 1-1,0 0 1,-2 2-1,-15-9 381,12 3-516,0 1-1,0 0 1,0 0 0,-1 1-1,1 0 1,0 1 0,0-1-1,0 1 1,0 0-1,0 1 1,0 0 0,-10 4-1,-27 13-110,42-17 134,-1 0-55,1 0 0,-1 0 0,1 0 0,-1-1-1,0 1 1,0-1 0,0 0 0,-5 2 0,-6 1 391,-1 0-1,1-1 0,-1 0 0,0-2 0,-16 1 0,27-2-163,138-44-171,-41 13-70,367-93-1658,-249 76-3245,-107 24-2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58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161 735 4808,'-11'-37'2268,"-2"1"0,-35-69-1,38 82-1663,0-1 0,2-1 0,1 1-1,1-1 1,1 0 0,1-1 0,1 1 0,1-43 0,2 65-462,-4-15 88,4 18-210,0-1-1,0 1 1,0 0-1,0-1 0,0 1 1,0-1-1,0 1 1,0 0-1,0-1 0,0 1 1,0 0-1,0-1 1,0 1-1,-1 0 1,1-1-1,0 1 0,0 0 1,0 0-1,-1-1 1,1 1-1,0 0 1,0 0-1,-1-1 0,1 1 1,0 0-1,0 0 1,-1-1-1,1 1 0,0 0 1,-1 0-1,1 0 1,0 0-1,-1 0 1,1 0-1,0-1 0,-1 1 1,1 0-1,0 0 1,-1 0-1,1 0 1,-1 0-1,-9 15 179,8-8-156,0 0 0,0-1-1,0 1 1,0 13-1,2-10-23,1 1 0,0-1 0,1 0 0,0 0 0,0 0 0,1 0 0,0 0 0,1 0 0,1-1 0,-1 1 0,1-1 0,1 0 0,0-1 0,9 12 0,-4-8-1,0-1 0,0-1 0,1 0 0,1 0 0,0-1 0,0-1 0,0 0 0,1-1 0,18 6 0,18 6-125,0-2 0,61 11 0,-89-24-102,0 0 0,0-2-1,1 0 1,-1-2 0,1 0 0,-1-2-1,41-7 1,-54 6 154,0 1-1,0-2 1,0 1-1,0-1 1,0-1 0,-1 1-1,1-1 1,-1-1-1,-1 0 1,1 0-1,-1 0 1,8-10-1,-6 5 12,-2 1-1,1-1 0,-1-1 0,-1 1 0,0-1 1,-1 0-1,0-1 0,2-12 0,3-19 63,-3 0 0,-2 0 0,-2 0 0,-2-53 0,-1 93-5,-8-133 449,8 129-483,-5-24 101,5 32-78,0 0 0,1 0 0,-1 0 1,0 0-1,0 0 0,0 0 1,0 0-1,0 0 0,-1 0 1,1 0-1,0 0 0,0 0 1,0 0-1,0 1 0,0-1 1,0 0-1,0 0 0,0 0 1,0 0-1,0 0 0,0 0 1,0 0-1,0 0 0,0 0 1,0 0-1,0 0 0,0 0 1,0 0-1,0 0 0,0 0 1,0 0-1,0 0 0,-1 0 1,1 1-1,0-1 0,0 0 1,0 0-1,0 0 0,0 0 1,0 0-1,0 0 0,0 0 1,0 0-1,0 0 0,0 0 1,0 0-1,-1 0 0,1 0 1,0 0-1,0-1 0,0 1 1,0 0-1,0 0 0,0 0 1,0 0-1,0 0 0,0 0 1,0 0-1,0 0 0,0 0 1,0 0-1,0 0 0,-5 18 45,5-15-48,-2 3 7,0 0 10,0 0-1,0 0 1,-1-1 0,0 1 0,-5 7-1,4-5 62,3-6-86,-5 8-79,5-10 176,0 1 0,1 0 0,-1-1 0,0 1 0,1-1 0,-1 1 0,1 0 0,-1-1 0,1 1-1,-1 0 1,1 0 0,-1 0 0,1-1 0,0 1 0,0 0 0,-1 0 0,1 0 0,0 0 0,0-1 0,0 3 0,2 0-49,0 0 0,-1 0 0,1 1 0,-1-1 0,0 0 0,0 1 1,0-1-1,0 1 0,0 0 0,-1-1 0,1 1 0,-1 0 0,0-1 0,0 1 1,-1-1-1,0 5 0,-2 41 148,3 0-1,10 91 1,-4-75-71,40 295-936,3 44-7892,-44-271 1345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01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186 172 3104,'-3'17'196,"0"-1"240,2 0 4017,-1-19-4432,0 1 1,0 0-1,0-1 1,0 1-1,0 0 1,-1 0-1,1 0 1,-1 1-1,1-1 1,-1 1 0,0-1-1,0 1 1,-3-1-1,-8-3-10,11 4 46,1 0-79,-4-2 36,1-1 0,0 1 0,-1-1-1,1 0 1,0 0 0,1 0 0,-6-7 0,8 9-10,-25-23-362,21 21 299,3 1 62,0 1-1,-1 0 1,1 0 0,-1 0-1,0 1 1,1-1 0,-1 1-1,0 0 1,-5-1 0,19-30-1010,7-18-1999,-13 32 1742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0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2368,'11'-13'1815,"-1"16"1257,10 4-3286,0 24-275,14 27 147,-10-17-335,25 58-1,-21-28-493,4 9 471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5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2064 487 3720,'1'-2'257,"0"1"-1,0-1 1,0 1 0,-1-1-1,1 1 1,0-1-1,-1 0 1,1 1-1,-1-1 1,0 0-1,1 1 1,-1-1-1,0 0 1,0 0 0,0 1-1,0-1 1,0 0-1,-1-2 1,-10-43 2483,5 22-1612,5 18-950,1 0 1,0 0-1,1 0 0,-1 0 1,2 0-1,-1 0 0,0 0 1,1 0-1,1 0 0,-1 0 1,1 1-1,0 0 0,0-1 1,1 1-1,0 0 0,7-8 1,5-5 106,0 0 0,2 2 0,27-23 1,-19 20-127,1 1 0,1 1 0,1 1 0,0 2 0,1 1 0,1 1 0,0 2 0,1 0 0,0 3 0,43-7 0,-70 14-130,-1 1-1,1-1 1,0 1-1,0 0 1,-1 0 0,1 0-1,0 1 1,-1 0-1,1 0 1,0 0 0,-1 0-1,1 1 1,-1 0-1,0 0 1,0 0 0,1 0-1,-1 0 1,-1 1-1,1 0 1,0 0 0,-1 0-1,1 0 1,-1 1-1,0 0 1,0-1 0,0 1-1,-1 0 1,1 0-1,-1 0 1,0 1 0,0-1-1,0 0 1,-1 1-1,0-1 1,0 1 0,1 7-1,-1 14 67,-2 1 1,-1-1-1,0 0 0,-2 0 0,-1 0 1,-2-1-1,-15 42 0,-86 167 316,83-184-336,-143 250 259,-55 116-57,210-387-271,2 1-1,-10 38 1,19-58 1,0 1 1,0-1 0,1 1 0,0-1-1,1 1 1,0-1 0,1 1 0,0-1-1,1 1 1,4 16 0,-4-22-13,1 0 0,0-1 0,-1 1 0,2 0-1,-1-1 1,0 0 0,1 0 0,0 0 0,0 0 0,0 0 0,0-1 0,1 0 0,0 0 0,-1 0-1,1-1 1,0 1 0,0-1 0,0 0 0,9 2 0,5 1-39,-1-1 1,1-1-1,0 0 1,25-1-1,-7-2-116,1-2 0,0-2 1,48-11-1,109-37-534,-152 40 589,28-10 22,-1-3 0,-1-3 0,-2-3 0,-1-3 0,65-45 0,-125 75 143,-1 0 0,0-1 0,0 1 0,0-1-1,0 0 1,7-10 0,-11 13-37,1-1 153,-3 1-126,-1 1-1,1-1 1,0 1-1,-1 0 1,0-1-1,1 1 1,-1 0-1,0 0 0,1 0 1,-1 0-1,0 0 1,0 0-1,0 1 1,0-1-1,-3 0 1,1 1 8,0 1 0,0 0 0,0 0 0,1 0 0,-1 0 0,0 1 0,-5 3 1,7-5-33,-14 8 105,0 1 1,1 0 0,0 1-1,1 1 1,0 0 0,0 0-1,1 2 1,1 0 0,0 0 0,1 1-1,0 0 1,-13 25 0,11-14-26,1 0-1,1 1 1,2 0 0,0 1 0,2 0 0,1 1 0,-4 36 0,4-14 47,-12 187 6,-6 80 227,11-201-294,-8 92 124,-24 280 738,43-468-894,-33 947 2190,44-544-1688,20 475 388,8-507-634,-7-102-151,24 185 92,-8-83-34,55 962 434,-98-1295-645,17 616 174,-22-445-177,-7 165 124,2-309-154,-6 99 20,-40 188 0,40-308-7,-62 252 56,-95 193-86,141-423 44,-15 38-41,32-90 53,2-1 1,0 2-1,3-1 0,1 1 0,1 0 0,2 1 0,2 36 1,1-56-21,-1-1 1,0 1 0,0-1 0,-7 25 0,6-34 2,0 0-1,-1 0 0,1-1 1,-1 1-1,0 0 1,-1-1-1,1 0 1,-1 0-1,0 0 0,-1 0 1,1 0-1,-1-1 1,-9 7-1,1-2 3,-1-2 0,0 1 0,-1-2 0,0 0-1,0 0 1,-26 4 0,-98 13-17,129-22 9,-684 25-214,576-26 203,-37 0 6,-605-13-3355,679 7 1854,-80-14 0,127 13-207,-50-18 0,62 17-144,1-1 1,0-1-1,-22-14 1,-24-26-9086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5:34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 3596,'674'-132'1889,"-540"111"-1505,13 3-88,7 0 32,20-4-156,7 1-16,3 0-32,4 0-24,-4 6-8,-3 3 60,-14 0-116,-2 3-4,-15 6 0,-9 3 0,-7 12-20,-20 3-232,-14 9-1877,-19 6-35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10709,'14'-48'1496,"-1"39"-368,1-3-528,6 6-776,0 0-676,-3 6-1216,19 6-1148,-5 6-1421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6:48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3044,'12'-5'11256,"-16"18"-6168,3-1-7433,14 49 2895,-8-42-263,-1 0 0,-1 1 0,2 25 0,-5-35-191,1 0 0,0 0-1,1-1 1,3 12 0,-5-18-28,1 0 0,-1 0 1,0 0-1,0 1 1,0-1-1,0 0 0,0 0 1,-1 1-1,0 3 0,0-5 16,1 1-1,-1 0 1,1-1-1,0 1 1,0 0-1,0 0 1,0-1-1,1 5 1,-1-5-40,1 0 1,0 0 0,-1 0 0,1 0 0,0 0 0,0 0 0,0 0 0,1 0 0,-1 0 0,0 0-1,1-1 1,-1 1 0,1-1 0,-1 1 0,1-1 0,0 1 0,0-1 0,0 0 0,0 0-1,0 0 1,0 0 0,0 0 0,0-1 0,0 1 0,0 0 0,0-1 0,0 0 0,0 1 0,4-1-1,7-1 43,-1 0 0,1-1 0,-1 0 0,21-8 0,-8 3 35,367-118 478,7-26-5530,-330 124 2787,18-3-2926,0 5-2963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6:50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4928,'0'0'12231,"3"1"-11724,25 12 353,-28-12-827,0 0 0,1 0 0,-1 0 0,1 0 0,-1 0 0,0 0 0,0 0 0,0 0 0,0 0 0,1 0 0,-1 0 0,0 0 0,-1 0 0,1 0 0,0 0 0,0 0 0,0 0 0,-1 0 0,0 1 0,1 0 53,0 32 400,-1 16 154,0-41-571,0 0 1,0 0-1,1 1 1,1-1-1,-1 0 1,2 0 0,2 12-1,2 2 301,15 38 1,-20-58-337,0 0 0,0-1 0,0 1 0,0 0 0,1-1 0,0 1 0,-1-1 0,1 1 0,0-1-1,4 3 1,-3-3-9,0 0-1,0 0 0,1-1 0,-1 0 0,1 1 0,-1-1 0,1-1 0,-1 1 1,1 0-1,0-1 0,-1 0 0,8 0 0,7 0 23,5 0 15,1 0 1,0-2 0,41-8 0,345-102-2682,-363 95 383,-1-3 1,53-30-1,-67 33-311,39-19-5276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6:5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37 151 7461,'13'4'-1918,"3"-3"15239,-29-8-11070,11 6-1539,-1 2-687,-19 11-8,20-10 173,0-1-264,-18 14 106,18-13 583,4-2-629,0 1 12,-1 0 0,1-1-1,0 1 1,-1 0 0,1 0-1,-1 0 1,1 0 0,-1 0-1,1 0 1,-1 0-1,0 1 1,0-1 0,2 2-1,-3-3 4,-1 4-3,1 1 0,0-1 1,0 0-1,1 0 1,-1 0-1,1 1 1,0-1-1,0 0 1,0 0-1,1 0 1,0 0-1,-1 0 1,5 5-1,-4-7 17,-2 1-5,5 17-24,3 21 7,1-1 13,-1-11 63,22-43-70,115-80 2,14-9-47,-103 65 25,-45 29 22,1 1 0,0 0 0,0 0 0,0 2 0,14-6 0,-21 10-2,-1 0-1,0 0 1,0-1 0,0 1-1,0-1 1,0 0 0,0 1-1,3-6 1,5-1 0,-10 7-14,1 1 25,49-32 61,-50 31-45,0 0-10,14-15 36,-14 15 229,-5 3-347,-4 1 65,0 0-1,0 1 0,0 0 1,0 1-1,-7 4 1,12-7 167,23-15-3458,-17 11-345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2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5721,'0'0'11201,"4"0"-10999,174-15 398,-98 6-388,78-7 34,522-74-2797,-627 79 1794,106-27-1424,-134 29 509,0 0 0,25-14 0,-9 2-3021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17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28 5889,'27'-9'16152,"-29"0"-14727,-4 0-3434,6 9 1891,0 0 0,-1 0-1,1 0 1,0 0-1,-1 0 1,1-1 0,0 1-1,-1 0 1,1 0-1,0 0 1,-1 0 0,1 0-1,0 0 1,-1 0-1,1 0 1,-1 0 0,1 0-1,0 0 1,-1 1-1,1-1 1,0 0 0,-1 0-1,1 0 1,0 0-1,-1 0 1,1 1 0,0-1-1,0 0 1,-1 0-1,1 1 1,0-1 0,0 0-1,-1 0 1,1 1-1,0-1 1,0 0 0,0 1-1,-1-1 1,1 0-1,0 1 1,0-1 0,0 0-1,0 1 1,0 0-1,-17 28-6503,7-14 99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18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12 7785,'-33'6'9615,"10"-12"-6846,-34-5 1912,54 11-4526,0 0 0,0 0 0,1 0 0,-1 1 0,0-1 0,1 1 0,-1-1 0,0 1 0,1 0 1,-1 0-1,1 1 0,-1-1 0,1 0 0,0 1 0,-5 3 0,3-1-14,0 1-1,0-1 0,1 1 0,-1 0 1,1 0-1,0 0 0,0 1 1,1-1-1,0 1 0,-3 7 1,-10 62 668,9-40-456,0 1-121,1 0 1,2 1-1,1-1 1,6 72-1,-3-92-203,1-1 1,1 0-1,1 0 0,0 0 0,0-1 1,2 1-1,0-1 0,0 0 0,2-1 0,-1 0 1,2 0-1,0 0 0,0-1 0,16 16 1,-19-23-29,0 0 1,0-1 0,0 0-1,0 1 1,1-2-1,-1 1 1,1-1 0,0 0-1,0-1 1,0 0 0,1 0-1,-1 0 1,1-1 0,-1 0-1,0 0 1,12-1 0,80-2-74,-90 2 63,-1-1 0,1 0 0,0 0 0,0-1 1,-1 0-1,1-1 0,-1 0 0,0 0 1,0-1-1,0 0 0,0 0 0,-1-1 1,1 1-1,-1-2 0,0 1 0,-1-1 0,1 0 1,-1-1-1,-1 1 0,1-1 0,-1-1 1,0 1-1,-1-1 0,1 1 0,-2-1 1,1 0-1,-1-1 0,4-16 0,-4 10-1,0 0 0,-2 0 0,0-1 0,0 1 0,-2 0 0,0-1 0,-1 1 0,0 0 0,-1 0 0,-1 0-1,0 0 1,-1 0 0,0 1 0,-16-27 0,9 23-64,-1 0 0,0 1-1,-2 0 1,0 2 0,-1-1 0,0 2-1,-1 0 1,-1 1 0,0 1 0,-1 0-1,0 2 1,0 0 0,-1 1-1,-1 1 1,0 1 0,0 1 0,-32-6-1,35 11-1067,-1 1 1,1 0-1,-31 5 0,45-4-537,6 10-6964,0-6 6283,4 15-7258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1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9457,'2'1'3532,"2"4"-2942,0-1 1,0 1 0,0 0-1,0 0 1,-1 0 0,0 1 0,0-1-1,0 1 1,-1-1 0,3 11 0,-2-9-577,23 52 1049,3-2 0,70 106 0,-92-154-998,61 84 3096,-66-91-1935,0-4-744,5-10-289,1-1-1,-2 0 1,1-1 0,-2 1 0,0-1-1,-1 0 1,5-27 0,-3 16-804,15-40-1,24-31-2280,10-23-5675,-48 95 3305,0-5-2976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19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8417,'3'-1'1851,"10"-1"-567,-8 2-751,0 0 1,0-1 0,0 0 0,0-1-1,-1 1 1,1-1 0,0 0 0,-1 0-1,1 0 1,6-5 0,66-36 3516,-75 42-3538,9-27 581,-16 30-1029,1 1 1,0 0-1,0 0 0,0 0 1,0 1-1,0 0 0,0-1 0,1 1 1,0 0-1,0 1 0,0-1 1,1 0-1,-1 1 0,1 0 0,0-1 1,0 1-1,1 0 0,-1 0 1,1 0-1,0 0 0,0 0 0,1 1 1,0-1-1,0 0 0,0 6 1,0-4-58,1 0 0,-1 0 0,1 0 0,0 0 0,1 0 0,0 0 0,0 0 0,0 0 0,1 0 0,0-1 1,1 0-1,-1 1 0,1-1 0,0 0 0,1-1 0,-1 1 0,1-1 0,7 6 0,-3-3-381,1-1-1,-1 0 0,2-1 0,-1 0 1,1-1-1,0 0 0,0 0 1,0-2-1,15 5 0,-20-8-70,0 1 0,0-1-1,0-1 1,0 1 0,0-1-1,0 0 1,0 0 0,-1-1-1,1 1 1,0-1 0,-1 0-1,7-4 1,-10 4 271,0 1 1,0 0-1,-1 0 0,1-1 0,0 1 1,-1-1-1,0 1 0,1-1 0,-1 0 1,0 1-1,0-1 0,0 0 0,0 0 1,0 0-1,0 0 0,0 0 0,-1 0 1,1 0-1,-1 0 0,1 0 0,-1-5 0,-1-52-658,0 35 860,-1-29 437,1 28 821,0 1 0,2-1 0,5-34 0,-4 56-1131,0 0 1,0 1 0,0-1 0,1 1-1,-1 0 1,1-1 0,0 1 0,0 0-1,-1 1 1,5-3 0,-5 4-103,1 0 0,-1-1 0,1 1 0,-1 0 0,1 0 0,-1 0 0,1 1 0,-1-1 0,1 0 0,-1 1 1,1 0-1,-1-1 0,1 1 0,-1 0 0,0 1 0,0-1 0,1 0 0,-1 0 0,4 4 0,-2-1 22,0 0 1,1 0-1,-2 0 1,1 0-1,0 1 1,-1 0-1,5 8 1,-8-13-70,6 11 134,-1-1 0,-1 1-1,5 16 1,-8-23-42,0 1 1,0-1-1,-1 1 0,0-1 0,0 1 1,0 0-1,-1-1 0,1 1 0,-1-1 1,0 1-1,-4 8 0,5-11-29,-1 0 1,1 0-1,-1 0 1,1 0-1,0 1 1,0-1-1,0 0 1,0 0-1,0 0 1,0 0-1,1 1 1,-1-1-1,2 2 1,1 17 603,-2-23-670,0-1 0,0 1-1,0 0 1,0 0 0,1-1 0,-1 1-1,1 0 1,3-3 0,4-7-143,19-27-1764,2 0 0,44-44 0,-22 22-3498,-43 48 3616,22-24-5313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2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78 268 5581,'0'0'3411,"-2"2"-2495,-4 1-675,1 0 0,1 1-1,-1-1 1,0 1 0,1 0 0,0 1 0,0-1 0,0 1 0,1-1 0,-1 1 0,1 0 0,0 1 0,1-1 0,-1 0 0,1 1 0,0-1 0,0 1 0,0 7 0,-1 1 10,1-1 1,0 1-1,1 0 0,1 1 0,0-1 1,1 0-1,0 0 0,1 0 1,1-1-1,0 1 0,1 0 1,1-1-1,0 0 0,1 0 0,0 0 1,0-1-1,2 0 0,0 0 1,0-1-1,17 18 0,-19-23-224,0-1 1,0 0-1,1-1 0,-1 1 0,1-1 0,0-1 1,1 1-1,-1-1 0,1 0 0,-1-1 1,1 0-1,0 0 0,0-1 0,0 0 0,0 0 1,0-1-1,11 0 0,-13 0-62,-1-1 1,1 1-1,0-1 1,-1 0-1,1 0 0,-1-1 1,1 0-1,-1 0 1,0 0-1,0 0 0,0-1 1,0 0-1,0 0 0,0 0 1,-1-1-1,0 1 1,1-1-1,-1 0 0,-1-1 1,1 1-1,-1 0 1,1-1-1,-1 0 0,4-10 1,0-8-272,-2-1 1,0 1 0,-2-1 0,2-39-1,1-13-68,-3 31 398,-2 41-71,2-17-110,-3-31-361,0 49 567,-2 4-262,-1-1 224,1 1-1,-1 0 1,1-1-1,-1 1 0,1 0 1,0 1-1,0-1 1,-1 0-1,1 1 0,0-1 1,0 1-1,0-1 1,1 1-1,-1 0 1,0 0-1,1 0 0,-3 3 1,-27 44 569,24-36-517,-7 13 190,2-1 0,1 2 1,0 0-1,-8 38 0,19-60-224,-1 0 0,1 0 0,0 1 0,0-1 1,1 0-1,-1 0 0,1 1 0,0-1 0,1 0 0,-1 0 0,1 0 0,0 0 0,0 0 0,5 7 0,-6-12-30,0 1 0,0-1 1,0 1-1,0-1 0,-1 0 1,1 0-1,0 0 1,0 1-1,0-1 0,0 0 1,0 0-1,0 0 0,0 0 1,0 0-1,0-1 0,0 1 1,0 0-1,0 0 0,0-1 1,1 0-1,0 1 8,21-5-9,-1-1-1,0 0 1,0-2-1,-1-1 1,0 0-1,0-2 1,21-14-1,58-27-17,-83 46 157,1 0 0,-1 0 0,1 2 0,0 0 0,0 1-1,0 1 1,0 1 0,0 0 0,0 2 0,1 0 0,-1 0 0,18 6 0,-33-7 21,17 6 64,-15-5-200,0 0-1,0 0 0,0-1 0,0 0 1,0 0-1,0 0 0,0 0 0,6-2 1,-8 1-56,-3-7-18,1-1 36,1 0 0,-1 1-1,1-1 1,1 1 0,-1 0-1,1 0 1,1 0 0,-1 0 0,2 0-1,-1 1 1,1 0 0,0 0 0,0 0-1,1 0 1,9-8 0,-11 11 22,0 1 1,0 0-1,0 0 1,0 0-1,0 0 1,0 1-1,1 0 1,0 0-1,-1 0 1,1 0-1,0 1 1,0-1-1,-1 1 1,1 1-1,0-1 1,0 1-1,0 0 1,0 0-1,0 0 1,0 1-1,0-1 1,0 1-1,0 0 1,0 1-1,0-1 1,-1 1-1,1 0 1,-1 0-1,7 4 1,-1 0 46,0 0 0,-1 1 0,0 0 0,0 0 1,-1 1-1,0 0 0,0 0 0,11 17 0,-16-21-32,3 5 36,0 1-1,0-1 1,-1 1 0,-1 0-1,5 13 1,-9-20-49,1 0 0,-1 0 0,1 0 0,-1 0 0,0-1 0,0 1 0,0 0 0,0 0 0,-1 0 0,1 0 0,-1 0 1,0 0-1,0-1 0,0 1 0,0 0 0,0 0 0,0-1 0,-1 1 0,0-1 0,1 0 0,-1 1 0,0-1 0,0 0 0,-4 4 0,1-3-171,1 0 1,-1 1-1,0-1 0,0-1 1,0 1-1,-1-1 1,1 0-1,-1 0 0,1-1 1,-1 1-1,0-1 0,1-1 1,-1 1-1,-10-1 0,10 0-438,-1 0 0,1-1-1,-1 0 1,1 0 0,0-1 0,0 0-1,-7-2 1,10 3-806,3-3 188,1-21 213,0 1-1,1 0 1,1 0 0,8-28 0,-4 30 826,1 0-1,0 1 1,2 1 0,21-36-1,64-110 3199,-57 95 752,-37 69-3648,0 1 0,0-1 0,0 0 0,0 1 0,0-1 0,0 1 0,0-1-1,0 1 1,1 0 0,-1-1 0,0 1 0,1 0 0,-1 0 0,1 0 0,-1 0 0,1 0 0,0 0 0,0 0-1,-1 1 1,3-1 0,-2 1-1,0 0 0,-1 0 0,1 0 0,0 1 0,-1-1 0,1 0 0,-1 1 0,1 0 0,-1-1 0,1 1 0,-1 0 0,0 0 0,1 0 0,-1 0 0,0 0 0,0 0 0,1 0 0,0 2 0,5 5 242,-1 0-1,-1 1 1,1-1-1,-1 1 1,6 17-1,29 65 776,-20-48-2047,-2 1 1,13 47 0,-16-55-2985,-15-30-700,-9 7-2715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2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8749,'47'-21'2060,"-30"9"-244,-1 6-128,5 3-236,-8-6-299,17-9-217,0 9-372,10-6-240,-3-6-384,7 5-748,-7-8-729,0 3-867,-7 3-1616,0-3-2909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3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0 546 11633,'3'0'218,"0"0"-1,0 0 1,0 0-1,0-1 1,0 1-1,-1-1 1,1 1 0,0-1-1,0 0 1,0 0-1,-1 0 1,1-1-1,-1 1 1,1-1 0,-1 1-1,1-1 1,-1 0-1,0 0 1,0 0-1,3-4 1,16-12 1612,54-28 1549,-44 24-2277,-1-2 1,31-29 0,-49 41-919,0-1 0,0 0 0,-1-1-1,-1 0 1,0-1 0,-1 0 0,-1 0 0,7-18 0,-12 22-112,1 0 0,-2 0 0,1-1 0,-2 1 0,1-1 1,-1-14-1,-2 19-37,1 0-1,-1 0 1,0 1 0,0-1 0,0 0-1,-1 1 1,0-1 0,-1 1 0,0 0-1,0 0 1,0 0 0,-4-6 0,5 10-9,0-1 0,-1 1 1,1 0-1,-1 0 0,1-1 1,-1 2-1,0-1 0,0 0 1,0 1-1,0-1 0,0 1 1,0 0-1,0 0 0,0 0 1,0 0-1,-1 0 1,1 1-1,-6-1 0,3 1 20,0 1-1,0-1 0,0 1 1,0 0-1,0 0 0,1 0 1,-1 1-1,0 0 0,-5 3 1,-2 2 29,1 1 1,0 0 0,1 1 0,0 0 0,0 0-1,1 1 1,0 1 0,1 0 0,0 0 0,1 1-1,0 0 1,1 0 0,0 1 0,1 0 0,1 0-1,0 0 1,-4 17 0,4-10-47,1 0-1,0 0 1,2 1 0,0-1 0,2 0 0,0 1-1,1-1 1,1 0 0,1 0 0,1 0-1,9 30 1,-6-33-254,1 0-1,0 0 1,1-1 0,1 0-1,1 0 1,0-1 0,1 0 0,0-1-1,1-1 1,1 0 0,0-1-1,1 0 1,31 19 0,-24-19-987,0 0 1,1-1 0,48 14 0,-46-18-1292,-1-2 0,1 0 1,48 2-1,-14-7-6497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41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 4896,'-1'0'14,"-18"-2"903,29 1 4689,-10 3-5613,-1-1 0,1 0 0,0 0 0,0 1 0,-1-1 0,1 0 0,-1 1-1,1-1 1,-1 0 0,0 0 0,1 0 0,-1 0 0,0 1 0,0-1 0,0 0 0,1 0 0,-1-1 0,0 1 0,0 0 0,-1 0 0,1 0-1,0-1 1,0 1 0,0 0 0,0-1 0,-1 1 0,1-1 0,0 0 0,-1 1 0,0-1 0,-40 4-4367,41-4 4072,-20 0-3252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44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39 11569,'0'-4'1337,"1"-1"-1,-1 1 1,0-1 0,0 1-1,0-1 1,-3-6 5645,6 31-4899,27 93 702,-18-75-2342,-2-1-1,6 45 1,-4 24-861,32 213 808,-6-165-3826,-25-112-1136,30 62 0,-33-86-1929,2-3-4173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4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26 9965,'-1'-1'300,"1"0"0,0 0 0,0 0 0,-1 1 1,1-1-1,0 0 0,0 0 0,0 0 0,0 1 0,0-1 0,0 0 1,1 0-1,-1 0 0,0 1 0,0-1 0,1 0 0,-1 0 0,0 1 1,1-1-1,-1 0 0,0 1 0,1-1 0,-1 0 0,1 1 0,-1-1 1,1 1-1,0-1 0,-1 0 0,1 1 0,0-1 0,1 0-111,0 1 0,0-1-1,0 1 1,0 0 0,0-1-1,0 1 1,0 0-1,0 0 1,0 1 0,0-1-1,0 0 1,2 1 0,6 2-50,1 0-1,-1 0 1,16 9 0,-5 1-10,0 1 1,0 0-1,-1 2 1,-1 0 0,-1 2-1,0 0 1,-2 0-1,0 2 1,-1 0-1,0 1 1,-2 0 0,-1 1-1,0 1 1,9 27-1,-16-34-212,0-1 1,-1 1-1,-1 0 0,-1 0 0,0 0 0,-1 0 1,-1 0-1,0 1 0,-1-1 0,-1 0 0,-1 0 1,-7 26-1,6-27 7,-1 0 1,-1-1 0,0 0-1,-1-1 1,0 1 0,-1-1 0,-1-1-1,0 1 1,-1-1 0,0-1-1,0 0 1,-2-1 0,-17 14-1,27-23 44,0 1 1,0-1-1,-1 0 0,1 0 0,-1 0 0,1 0 0,-1 0 0,1-1 0,-1 1 0,1-1 1,-1 1-1,0-1 0,1 0 0,-1 0 0,0-1 0,1 1 0,-1 0 0,-4-2 0,-1 1-100,8 1 126,-1 0 0,1 0 0,0 0 0,0 0 0,0 0 0,0 0 0,0 0 0,0 0 0,0 0 0,-1 0 0,1 0 0,0 0 0,0 0 0,0-1 0,0 1 0,0 0 1,0 0-1,0 0 0,0 0 0,-1 0 0,1 0 0,0 0 0,0 0 0,0 0 0,0 0 0,0 0 0,0 0 0,0 0 0,0-1 0,0 1 0,0 0 0,0 0 0,0 0 0,0 0 0,-1 0 1,1 0-1,0 0 0,0 0 0,0-1 0,0 1 0,0 0 0,0 0 0,0 0 0,0 0 0,0 0 0,0 0 0,0 0 0,0-1 0,0 1 0,1 0 0,-1 0 0,0 0 0,0 0 0,0 0 1,0 0-1,0 0 0,0 0 0,0-1 0,0 1 0,0 0 0,0 0 0,0 0 0,2-5-112,-1-1 0,1 1 0,0 0 0,0 0 0,1 0 0,-1 0 1,1 0-1,5-6 0,-5 8 81,-1 1 0,1-1 0,0 1 1,0 0-1,0 0 0,0 0 0,1 1 1,-1-1-1,0 1 0,1 0 0,-1 0 1,1 0-1,-1 0 0,1 0 0,-1 1 1,1 0-1,0-1 0,3 2 0,6 0-5,0 0 0,0 1-1,0 1 1,0 0 0,-1 1-1,1 0 1,-1 1-1,19 10 1,16 13 168,-2 2 0,-1 1-1,-1 3 1,39 39 0,-45-41 62,-24-23-100,-1 1-1,15 16 1,-25-24-77,0-1 0,1 1 0,-1-1 0,1 0 0,-1 0 0,1 0 0,0 0 0,-1 0 0,1-1 0,0 1 0,3-1-1,-2 1 13,0 0-7,-2-2-72,3-3-26,0 1 0,-1-1 0,1 0 0,-1-1 0,1 1 0,-1-1 0,-1 1 1,1-1-1,-1 0 0,0-1 0,0 1 0,0-1 0,-1 1 0,3-8 0,34-95-726,-38 105 868,-1 0-71,2-17-78,2 16 2,4 13 71,0 4 12,-6-11 35,0 0 83,2 0-105,-1 0-1,1-1 1,0 1-1,0-1 1,0 0-1,0 0 1,1 0-1,-1-1 1,0 0-1,0 1 1,0-1-1,1-1 1,-1 1-1,0-1 0,0 1 1,0-1-1,0 0 1,0-1-1,0 1 1,6-4-1,0 1 107,0-1-1,0 0 0,-1 0 0,17-14 1,4-1 339,-27 18-335,0 1 0,0 1 0,1-1 0,-1 0 1,0 1-1,1 0 0,-1-1 0,0 1 0,1 1 0,3 0 1,2-1-164,-7 2 16,0-1 0,-1 1 0,0 0 0,1 0 0,-1 0 0,0 0 0,0 0 0,0 0 0,0 0 0,0 0 0,0 0 0,0 5 0,0-4-227,0 0 0,-1 1 1,1-1-1,-1 0 0,0 0 0,0 0 0,0 1 0,-1 5 0,0-2-528,1-4-924,-3 12-4656,-1 1 397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45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348 175 7017,'1'-10'1327,"1"-1"0,1 1 0,-1-1 0,2 1 0,6-17 0,-9 24-951,-1 0-1,1 0 1,-1 0-1,0 0 1,-1-1-1,1 1 0,0 0 1,-1 0-1,-1-5 1,1 4 124,0 0-85,0 0 1,0 0 0,0 0-1,0 1 1,-1-1-1,1 0 1,-1 1 0,-4-6-1,5 7-310,0 1 0,0 0-1,0 0 1,-1 0 0,1 0-1,0-1 1,-1 2 0,1-1-1,0 0 1,-1 0 0,1 0 0,-1 1-1,0-1 1,1 1 0,-1-1-1,1 1 1,-1-1 0,0 1 0,1 0-1,-1 0 1,0 0 0,-2 0-1,-6 2 77,0 0 0,0 1-1,0 0 1,0 0 0,1 1 0,-1 1-1,1-1 1,0 2 0,0-1-1,1 1 1,-12 10 0,-8 10 267,-44 51 0,58-57-423,0 1 1,1 0-1,1 1 0,1 0 1,-15 44-1,26-64-37,0-1-1,0 1 0,1 0 0,-1 0 1,1-1-1,-1 1 0,1 0 0,0-1 1,-1 1-1,1-1 0,0 1 1,0-1-1,0 1 0,0-1 0,1 1 1,-1-1-1,0 0 0,0 0 0,1 0 1,2 2-1,-1-2-3,1 1 1,-1-1-1,1-1 1,-1 1-1,1 0 0,0-1 1,-1 0-1,1 0 1,-1 0-1,1 0 0,0 0 1,-1-1-1,1 0 1,-1 0-1,1 0 0,-1 0 1,1 0-1,-1-1 1,4-1-1,8-5-23,-1 0 1,23-19 0,-20 13 20,1 1 0,1 1 1,0 0-1,0 2 1,22-10-1,-37 20 14,-1-1-1,0 1 0,0 0 1,0-1-1,0 1 0,0 1 1,0-1-1,7 2 1,6-1 4,1-1-211,-1 1-1,0 0 1,28 5-1,-40-5-217,33-7-1238,-34 6 1335,-2-2-174,10-23 107,-10 22 259,-1 0-368,1-11 1460,-1 13-1844,1-1 0,-1 0 1,0 0-1,1 0 1,-1 1-1,1-1 0,0 0 1,-1 1-1,1-1 0,0 0 1,0 1-1,0-1 1,0 1-1,0 0 0,1-1 1,-1 1-1,3-2 0,12-7-3957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4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7657,'-10'-10'4647,"27"15"-644,-11-3-199,-8 19-5533,1 10-2437,4-14 3794,-3-13 67,1-1 62,11 30 438,22-28-2064,-33-5 1704,0 0 1,-1 0 0,1 0-1,0 0 1,0 0 0,-1-1-1,1 1 1,0 0-1,-1-1 1,1 1 0,0 0-1,-1-1 1,1 1 0,0-1-1,-1 1 1,1-1 0,-1 1-1,1-1 1,-1 0-1,1 1 1,-1-1 0,1 0-1,0-1-591,10-7-3345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09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258 253 3772,'2'0'180,"-1"0"-1,1 0 1,-1 0-1,1 0 0,-1 0 1,1-1-1,-1 1 1,1-1-1,-1 1 1,1-1-1,-1 1 1,0-1-1,1 0 0,-1 0 1,0 0-1,0 0 1,0 1-1,1-2 1,-1 1-1,0 0 0,0 0 1,0 0-1,1-2 1,19-18 866,-10 15-703,-9 5 1,0-1-40,1 1-176,-1 0 0,0-1-1,0 0 1,0 0-1,0 1 1,0-1 0,0-1-1,0 1 1,0 0 0,-1 0-1,0 0 1,1-1-1,-1 1 1,0-1 0,0 1-1,0-1 1,0 0 0,0-3-1,0 4 855,-2-2-577,-2-28 404,3 29-407,9-31 1149,28-29 422,-36 60-1518,0 2-385,0-1-1,-1 1 0,1 0 0,0 0 0,0-1 0,0 1 0,0 0 0,0 0 1,0 0-1,0 0 0,1 0 0,1-1 0,2-3 1023,-8 41-656,-1 0 0,-2-1 0,-18 57-1,11-40-199,-82 369 431,83-373-1101,-3 0 0,-1-1-1,-25 48 1,-78 129-6614,86-164 3176,-8 12-4242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0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4236,'0'0'9022,"-1"4"-8527,0 14-156,1-1 1,0 0-1,2 1 0,-1-1 1,9 31-1,-5-34-260,0 0 0,1-1 0,0 1 0,2-2 0,-1 1 0,1-1 0,1 0-1,0 0 1,1-1 0,0 0 0,1-1 0,0 0 0,20 13 0,-24-18-68,1 0 1,0-1-1,0 0 1,0 0-1,1-1 1,-1 0 0,1 0-1,0-1 1,-1 0-1,1 0 1,0-1-1,0-1 1,0 1-1,0-1 1,0-1 0,0 0-1,0 0 1,0-1-1,0 0 1,0 0-1,-1-1 1,1 0-1,11-6 1,-10 4-2,-1 0 0,0 0 1,0-1-1,0 0 0,-1-1 1,1 0-1,-2 0 0,1-1 0,12-15 1,0 1-32,-16 19 6,0 0 1,-1 0-1,0 0 1,0-1-1,0 1 1,0-1 0,0 0-1,-1 0 1,1 0-1,2-8 1,-8 32 131,0 0-1,-2 0 1,0-1 0,-1 1 0,-12 24 0,11-26-44,-3 6 45,-1 0 0,-2-1 0,-24 35 0,-55 60 93,37-51-231,7-11 90,34-42-31,1 1 0,0 0 0,2 1 1,0 1-1,-11 20 0,20-34 186,6-6-184,9-6 7,8-7-20,0 0 1,32-34 0,66-108-144,0 2-1536,-111 149 1183,-1 1-1,1-1 1,0 1 0,0 1-1,0 0 1,1 0-1,16-7 1,13-7-5760,-21 8 1717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1220 22 3804,'3'-22'6042,"-6"25"-5326,-14 11-187,1 1 1,1 1 0,0 0-1,1 1 1,1 0 0,-21 38-1,-71 114 1160,-239 296-1,65-90-1079,30 21-1628,243-386 842,-69 126-1600,68-122 1122,1 1-1,0 0 1,2 0-1,-1 1 1,2-1-1,0 1 1,-1 25-1,7-20-2333,-2-20 2763,-1-1 0,1 1 0,0-1 0,-1 1 1,1-1-1,0 1 0,-1-1 0,1 0 0,0 1 1,0-1-1,-1 0 0,1 1 0,0-1 0,0 0 1,-1 0-1,1 0 0,1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1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20 2688,'8'12'1434,"-11"-16"-78,-6-11 7198,-2 46-7501,2 1 0,-9 53 0,14-63-800,-7 43 585,-29 120 822,34-160-1499,1 0 1,2 0 0,0 1-1,2-1 1,0 1 0,2 0-1,1-1 1,1 1-1,11 42 1,-12-60-134,1-1-1,0 0 1,1 0 0,-1 0 0,1 0-1,1-1 1,-1 0 0,1 0-1,1 0 1,-1 0 0,1-1 0,-1 0-1,2 0 1,-1 0 0,0-1-1,1 0 1,0 0 0,0-1 0,0 1-1,0-2 1,1 1 0,-1-1-1,1 0 1,0-1 0,-1 1 0,1-2-1,14 1 1,2-3 36,0-1-1,0-1 1,0-2-1,27-9 1,-38 10-41,0-1 1,-1 0-1,1-1 0,-2 0 0,1-1 1,-1 0-1,0-1 0,17-18 0,-11 6-26,-1-1-1,-1 0 1,-1-1 0,-1 0-1,-1-1 1,-1-1-1,-1 0 1,-2 0-1,0-1 1,-1 0-1,-2 0 1,-1-1-1,2-36 1,-6 45-38,0-1 1,-1 1-1,-1 0 1,-1 0-1,0 0 1,-1 0-1,-1 0 1,-13-30-1,12 36-45,0 1 0,-1 0 1,0 0-1,-1 1 0,0 0 0,0 0 0,-1 1 1,-1 0-1,1 0 0,-1 1 0,-1 1 0,0 0 0,-13-7 1,16 9-27,0 1 0,-1 0 0,1 0 0,-1 1 0,0 0 0,0 0 0,-1 1 0,1 0 0,0 1 0,-1 0 0,1 1 1,-1 0-1,1 0 0,-12 2 0,5 2-181,-1 0 1,1 1-1,0 1 1,-17 9-1,26-12 70,0 1-1,1 0 0,0 0 1,-1 1-1,2-1 1,-1 1-1,0 1 0,1-1 1,0 1-1,0 0 0,1 0 1,-6 10-1,6-7-740,0 0 0,0 0 0,1 0 0,1 1 1,-1-1-1,-1 20 0,1 16-4503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5372,'2'8'430,"0"-1"-1,0 0 0,-1 0 0,0 1 1,0-1-1,-1 1 0,0 10 0,-8 56 2203,6-58-2422,1-11-143,-4 23 100,2 1 1,1-1-1,1 1 1,4 40-1,-3-39-514,0-26 240,0 1-1,0-1 0,0 1 0,0 0 1,1-1-1,0 1 0,0-1 0,2 8 1,-2-11 96,-1 0 1,0-1 0,0 1-1,1 0 1,-1 0-1,0-1 1,1 1 0,-1 0-1,1 0 1,-1-1 0,1 1-1,-1 0 1,1-1-1,0 1 1,-1-1 0,1 1-1,0-1 1,-1 1 0,1-1-1,0 1 1,0-1-1,-1 0 1,1 0 0,0 1-1,0-1 1,-1 0 0,1 0-1,0 0 1,0 0-1,0 1 1,0-1 0,0 0-1,-1-1 1,1 1 0,0 0-1,0 0 1,0 0-1,-1 0 1,1-1 0,0 1-1,0 0 1,1-2 0,2 2 58,2-2-48,0-1 1,0 1-1,0-1 1,-1 0 0,1 0-1,-1-1 1,1 1-1,-1-1 1,9-9 0,39-48-115,-50 58 96,34-46 16,-19 25 80,0 0-1,2 1 1,1 1-1,41-34 1,-60 54-31,1 0 0,-1 0 0,1 0 0,0 1 0,-1-1 0,1 1 0,0 0 0,0-1 0,0 1 0,0 1 0,0-1 0,0 0 1,0 1-1,1-1 0,-1 1 0,0 0 0,0 0 0,0 0 0,0 1 0,0-1 0,0 1 0,1 0 0,-1-1 0,0 1 0,0 1 0,-1-1 0,1 0 1,0 1-1,0-1 0,-1 1 0,4 3 0,18 17 273,-2 2-1,-1 0 1,36 53 0,-33-43-162,1-1 0,32 32 0,-51-58-147,1-1 0,0 0 0,0 0-1,0-1 1,1 0 0,0 0 0,13 5 0,-17-8-18,0-1 0,-1 0 0,1 0 0,-1-1 0,1 1 0,0-1 0,0 0 0,-1 0 1,1 0-1,0 0 0,-1-1 0,1 0 0,0 1 0,-1-1 0,1-1 0,-1 1 0,1 0 1,-1-1-1,1 0 0,-1 0 0,5-3 0,11-11-64,0 1 0,-2-2 0,0-1 1,22-28-1,49-85-439,-74 109 447,69-105-147,-67 109 763,-28 44 78,0-2-625,3-5-153,2 0 1,0 1 0,1 0 0,1 0 0,1 0-1,-2 38 1,5-43-825,1 0-1,1 1 0,1-1 1,0 0-1,9 28 0,4-5-3535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3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8073,'18'-19'713,"-13"13"-464,-1 1 0,1 1 0,0-1 0,0 1-1,1 0 1,-1 0 0,1 0 0,0 1 0,0 0 0,0 0 0,0 0 0,12-3 0,-10 5 66,1-1 0,-1 2 0,1-1 0,-1 1 1,1 0-1,-1 1 0,1 0 0,-1 0 0,0 1 1,1 0-1,-1 0 0,0 1 0,0 0 0,0 0 0,-1 1 1,1 0-1,12 10 0,-7-4-129,-1 0 0,-1 1-1,0 0 1,0 1 0,-1 0 0,-1 1 0,0 0-1,0 1 1,-1 0 0,-1 0 0,-1 0 0,0 1-1,-1 0 1,0 0 0,3 22 0,-2-3-21,-1 0 1,-2 1-1,-2 0 1,-1-1-1,-9 70 1,3-69-66,-2 0 1,-1 0 0,-1-1-1,-26 55 1,25-65 287,-1-2 0,-1 1-1,-1-1 1,-1-1 0,-1-1 0,-1 0 0,-20 18-1,36-37-326,0 0 0,0 0 0,0 0 0,-1 0-1,1 0 1,0 0 0,-1 0 0,1 0 0,0 0-1,-1-1 1,1 1 0,-1-1 0,1 1 0,-1-1-1,0 1 1,1-1 0,-1 0 0,1 0 0,-1 0-1,0 0 1,1 0 0,-1 0 0,1 0 0,-3-1-1,3 0-44,0 0 0,0 1 0,0-1 0,0 0-1,0 0 1,0 0 0,0 0 0,0 0 0,1 0-1,-1-1 1,0 1 0,1 0 0,-1 0-1,1 0 1,-1-1 0,1 1 0,0 0 0,-1 0-1,1-1 1,0 1 0,0 0 0,0-1 0,0 1-1,0 0 1,0-1 0,0 1 0,1-2-1,3-17-416,0 1 0,1 0-1,2 0 1,11-25-1,42-75-4362,-10 36-1838,8-1-4269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36 5208,'-30'-6'1781,"27"-12"-361,-1 6 1716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1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5821,'14'-2'1528,"-39"12"3278,1-1-3098,22-8-1207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6597,'0'0'5513,"0"-4"-6884,3-26-3037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7569,'-17'3'1180,"-3"3"1316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3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46 6785,'-34'-21'7392,"34"-4"-18585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4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5733,'0'0'896,"3"-1"-150,4-1-913,-6 2 215,0 0 0,0 0 0,-1 0 0,1 0 0,0-1 0,0 1 0,0 0 1,0-1-1,0 1 0,0 0 0,-1-1 0,1 1 0,0-1 0,0 1 0,0-1 0,-1 0 0,1 1 0,0-1 0,-1 0 0,1 1 0,-1-1 1,1 0-1,-1 0 0,1 1 0,-1-1 0,1 0 0,-1 0 0,0 0 0,1 0 0,-1 0 0,0 0 0,0 0 0,0 1 0,0-1 0,0 0 0,0 0 1,0 0-1,0 0 0,0 0 0,0-1 0,-4-16-3720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7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9713,'0'1'81,"-1"0"-1,1 0 1,0 0 0,0 1-1,0-1 1,0 0 0,0 0 0,0 0-1,1 0 1,-1 1 0,0-1-1,0 0 1,1 0 0,-1 0 0,1 0-1,-1 0 1,1 0 0,0 0-1,-1 0 1,1 0 0,0 0-1,0 0 1,-1 0 0,1 0 0,0-1-1,0 1 1,0 0 0,0-1-1,0 1 1,0-1 0,0 1 0,0-1-1,0 1 1,1-1 0,-1 1-1,0-1 1,0 0 0,0 0-1,2 0 1,8 3 312,1 0 0,-1 1-1,13 5 1,-21-7 675,-15-30-1235,18 38 327,2 3-755,-10-26-248,1 10 187,0 0 0,0 0 1,0 0-1,-1 0 0,1 1 0,-1-1 1,0 0-1,-4-4 0,-7-8-4593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8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589 161 6537,'-1'-8'426,"0"1"1,0-1 0,-1 1 0,0 0-1,-1-1 1,0 1 0,0 0 0,0 0 0,-1 1-1,0-1 1,0 1 0,-1 0 0,0 0-1,0 0 1,0 1 0,0-1 0,-1 1 0,0 1-1,0-1 1,-1 1 0,1 0 0,-1 0-1,0 1 1,0 0 0,0 0 0,0 1 0,-14-3-1,5 3-242,-1 0-1,0 2 0,0 0 1,0 1-1,0 0 0,1 2 1,-1 0-1,-18 6 0,11-2-64,2 1 0,-1 2-1,1 0 1,1 1 0,-25 18 0,35-21-84,0 0 1,1 1 0,0 0 0,1 1-1,0 0 1,0 1 0,1 0 0,-8 14-1,12-19-21,1 0-1,0 1 0,0-1 0,0 1 1,1 0-1,0 0 0,0 0 1,1 0-1,0 0 0,0 0 0,1 0 1,0 0-1,0 0 0,0 0 0,1 1 1,0-1-1,3 8 0,-2-7-28,1 0 0,0-1 0,0 1 0,0-1 0,1 0-1,0 0 1,0 0 0,1-1 0,0 0 0,0 1 0,1-2-1,0 1 1,0-1 0,10 8 0,-9-10-3,1 1 0,-1-1 0,1-1 0,0 1-1,-1-1 1,1 0 0,0-1 0,1 0 0,-1-1 0,0 1 0,0-1 0,0-1 0,0 0 0,0 0-1,0 0 1,0-1 0,0 0 0,13-6 0,-6 1 12,0 0 1,0-1-1,-1-1 0,1 0 1,-2-1-1,0 0 1,0-1-1,13-15 0,1-1 176,-12 11 199,0 0 1,23-33 0,4-10 461,-34 75-654,-5-5-183,0 0-1,-1 1 1,0-1 0,-1 1-1,0 21 1,0 11-417,21 127-3899,4-56-4026,-13-71 1389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8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5817,'4'5'574,"0"1"0,0-1 0,-1 1 1,0 0-1,5 13 0,3 6 626,-4-15-999,1 0 0,0-1 0,1 0 1,0 0-1,0-1 0,1 0 1,0 0-1,17 9 0,-11-8 158,0 0 0,33 11-1,-47-21-284,0 0-1,-1-1 0,1 1 1,0 0-1,0 0 1,-1-1-1,1 1 0,-1-1 1,1 0-1,-1 1 1,2-4-1,-2 4 28,9-13 676,0 0 0,-1-1 0,12-26 0,-20 38-265,12-29 623,-5 38-1047,-1-1 1,1 1-1,-1 0 1,0 1-1,0-1 1,-1 1-1,11 16 1,38 65 274,-40-61-238,12 22-22,-3 1 1,-2 1-1,-1 0 0,-4 2 1,-1 1-1,11 77 0,-15-42-42,-4 0 1,-4 0-1,-9 110 0,2-166-60,-2 1 0,-1-1 0,-1 0-1,-23 60 1,22-71 52,-2 0-1,0-1 1,-2 0-1,0-1 1,-1 0 0,-1-1-1,-26 28 1,36-44-1,0 1 1,0-1-1,0 0 1,-1 0-1,1 0 0,-1 0 1,0-1-1,0 0 1,0 0-1,0 0 1,0 0-1,0-1 1,-6 1-1,8-2-34,0 0 0,1 0 0,-1 0 1,0 0-1,1 0 0,-1-1 0,1 1 0,-1-1 0,1 0 0,-1 1 0,1-1 0,-1-1 1,1 1-1,0 0 0,-1 0 0,1-1 0,0 1 0,0-1 0,0 0 0,0 0 0,1 0 0,-1 0 1,0 0-1,1 0 0,-1 0 0,1 0 0,-2-4 0,-3-8 5,2 0 0,-1 1 0,2-2 0,0 1 0,0 0 0,2-1 0,0 1 0,0-1 0,1 1 0,1-1 0,0 1 0,1 0 0,5-17 0,5-15-237,2 0 0,34-75-1,-7 42-1860,2 2 0,99-131 0,-87 133-346,7-11-1936,7 6-2251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36 6573,'-1'-1'92,"-1"1"108,0-1 0,0-1 0,-1 1 0,1 0 0,0 0 0,1-1 0,-1 1 0,0-1 0,0 0 0,1 0 0,-1 1 0,1-1 0,-1 0 0,1 0 0,0 0 0,0-1 1,-2-5 4528,1 10-3528,-2 2-965,0 0-1,1 1 1,0-1-1,0 1 0,0-1 1,1 1-1,-1 0 1,1 0-1,0 0 1,-2 10-1,-10 63 643,9-44-492,-23 153 670,-15 88-289,-37 115-1408,-24 127-3027,48-171-3228,36-192-588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3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67 13917,'-17'-42'2388,"0"24"1753,-6 15-2693,-1 3-96,1 6-2464,-17-12-1344,6 3-3397,18 6-4988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19 4576,'-16'-13'11914,"30"9"-10516,-12 3-900,-30 21-5527,6-16 947,-1-1-2209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2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76 6537,'0'0'10116,"-1"-3"-9903,-1-9 42,2 9-447,-1-1 0,1 1-1,-1-1 1,0 1 0,0 0-1,0-1 1,-1 1-1,-2-4 1,2 2-282,-2-3-161,-2 2-4065,-5-2-1897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2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21 9117,'-6'2'455,"0"-2"-1,0 1 1,-1-1 0,1 0 0,0 0-1,-1-1 1,1 0 0,0 0 0,-12-4 0,15 4-37,3 1-354,0-1 0,-1 0 0,1 1-1,-1-1 1,1 0 0,-1 1 0,1-1-1,-1 0 1,1 1 0,-1-1 0,0 1-1,1-1 1,-1 1 0,0 0 0,0-1-1,1 1 1,-2-1 0,-6-4-966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9293,'0'0'1232,"-14"12"-396,1 0 344,30-6-3044,-4 0 108,0-15-4181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5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13 6013,'22'3'1415,"-17"-3"-81,-24-13 1424,12 10 3054,-8 21-5379,0 0 0,1 0 0,1 2 0,1 0 0,1 0 0,-11 26 0,13-26-162,0-3-151,1 1 0,1 0 0,1 1 0,0-1 0,2 1 0,0 0 0,1 1 0,-1 19 0,4-24-85,1-1 0,0 1-1,1 0 1,1-1 0,0 1-1,1-1 1,0 0 0,1 0 0,1 0-1,0-1 1,11 16 0,-4-8-9,2 0 0,0-2-1,2 0 1,0-1 0,1 0 0,31 23 0,130 74 115,-132-88-127,-1 1-1,-2 3 0,55 48 0,-97-78-23,0 1 0,0 0-1,0 0 1,0 0 0,0 0 0,-1 0 0,1 1-1,-1-1 1,0 0 0,1 1 0,-1-1 0,0 1-1,0 0 1,-1-1 0,1 1 0,-1 0 0,1-1-1,-1 1 1,0 0 0,0-1 0,0 1 0,0 0-1,0 0 1,-1-1 0,1 1 0,-1 0-1,0-1 1,0 1 0,0-1 0,0 1 0,0-1-1,0 1 1,-1-1 0,1 0 0,-1 1 0,0-1-1,1 0 1,-4 2 0,-3 3-161,-1-1 0,0-1 1,0 1-1,0-1 0,-1-1 0,0 0 1,0 0-1,0-1 0,-16 3 0,4 1-281,-178 41-3871,156-38 1877,0-3 0,-65 3 0,48-9-2857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5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41 160 4208,'-40'-78'1321,"50"60"-165,-4 3 620,-2-7-1124,-1 1 664,20 15-1200,14 12-224,-7 6-380,7-3-528,7 3-1592,6 1-733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5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9121,'-4'7'361,"-10"17"2743,-22 45-1,32-58-2648,0-1-1,1 1 1,1 0-1,0 0 0,0 0 1,1 0-1,0 22 0,3-6-316,1 1 0,2-1-1,1 0 1,0 0 0,2 0-1,15 33 1,-5-23-2495,37 62 1,-39-60-2416,-12-28 1899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4380,'22'14'922,"1"0"-1,-2 2 1,0 0-1,0 1 1,30 35 0,11 8-89,178 139-665,-151-124-1937,-87-74 1568,-5-21-75,-7-18 679,8 29-294,-1 1 1,2 0-1,-1 0 0,0-15 1,1-18 43,1 7 62,0 1 0,2-1 0,11-59 0,12 32-127,-24 58-58,1 3-81,0 0 0,-1 0 0,1 0 1,0 0-1,0 0 0,0 0 0,-1 0 0,1 1 0,0-1 0,0 0 0,-1 1 0,1 0 0,0-1 0,-1 1 0,1 0 0,-1 0 0,1 0 0,-1 0 0,1 0 0,1 2 0,-1 0-339,-1 0-1,0-1 0,1 1 0,-1 0 0,-1 0 1,1 0-1,0-1 0,0 5 0,2 16-2784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35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 4616,'0'0'1409,"-13"-10"-257,-1-2 908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0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3916,'51'-10'1010,"53"-17"0,-56 14-689,63-15-143,1 6-1,1 4 1,147-3-1,-115 12-527,65-1-2172,-118 12 1411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6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236 223 13809,'3'-2'843,"0"0"1,0 0-1,1 0 0,-1 1 0,1-1 0,-1 1 0,1 0 1,5-1-1,4 1-41,-1 0 0,0 1 0,13 1 0,10 0 146,112 1 838,11-1-575,-152-1-1170,0-1 0,0 0 1,0 0-1,-1-1 0,1 0 1,0 0-1,-1 0 0,7-4 1,-12 5-36,1 0-1,-1 0 1,0 0 0,1-1 0,-1 1 0,0 0 0,0 0 0,0 0 0,0-1 0,0 1 0,0 0-1,0 0 1,0 0 0,-1-1 0,1 1 0,0 0 0,-1 0 0,1 0 0,-1 0 0,0-2 0,0 2 5,-2-5-10,0-1 1,-1 1-1,0 0 1,0 1-1,0-1 0,-1 1 1,0 0-1,0 0 1,0 0-1,0 1 0,-1 0 1,0 0-1,-7-4 1,-15-7-10,-44-19 0,66 32 15,-15-6 60,0 1-1,0 0 0,-1 2 0,1 1 0,-1 0 0,0 2 0,0 0 1,0 2-1,0 0 0,-1 1 0,1 2 0,1 0 0,-1 1 1,0 2-1,1 0 0,0 1 0,0 1 0,1 1 0,0 0 1,-23 17-1,37-23-5,0 2-1,0-1 1,1 1 0,0 0 0,0 0-1,0 0 1,0 0 0,1 1-1,0 0 1,0 0 0,0 0 0,1 1-1,0-1 1,0 1 0,1 0 0,0-1-1,0 1 1,1 0 0,-1 0 0,2 1-1,-1-1 1,1 0 0,0 0 0,0 0-1,1 0 1,0 0 0,0 1 0,1-1-1,0-1 1,0 1 0,0 0 0,1 0-1,0-1 1,0 0 0,1 1 0,0-1-1,8 10 1,1-2-62,0-1 0,1 0 0,0 0 0,0-2 0,2 1 0,-1-2 0,1 0 0,33 13 1,-7-5-553,2-2 1,67 14 0,-52-18-1326,0-3-1,89 2 0,32-12-8122,-72-2-2480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4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4488 0 14169,'-1'1'5105,"-6"8"-3580,6-8-1304,1 1-1,-1 0 1,0-1 0,1 1 0,-1 0 0,1-1 0,0 1 0,-1 0 0,1 0 0,0-1 0,0 1 0,0 0 0,0 0 0,0-1 0,1 1-1,-1 0 1,1 0 0,-1-1 0,2 3 0,16 40 1790,-10-28-1102,-2-2-421,9 22 518,0 0-1,-3 2 1,14 67-1,11 83-885,-8 12-120,-16-97 0,15 160 0,-9-69 0,-13-128 0,-5-43 0,1 1 0,1-1 0,1 1 0,11 34 0,-9-46 0,-6-11 0,1 0 0,-1-1 0,0 1 0,1 0 0,-1-1 0,0 1 0,1-1 0,-1 1 0,1-1 0,-1 1 0,1-1 0,-1 1 0,1-1 0,0 1 0,-1-1 0,1 0 0,-1 1 0,1-1 0,0 0 0,-1 0 0,1 1 0,0-1 0,-1 0 0,1 0 0,0 0 0,-1 0 0,1 0 0,0 0 0,0 0 0,-1 0 0,1 0 0,0 0 0,-1 0 0,1-1 0,0 1 0,-1 0 0,1 0 0,0-1 0,-1 1 0,1 0 0,-1-1 0,1 1 0,0-1 0,0 0 0,5-1 0,-1-1 0,0 1 0,0-1 0,0 0 0,0-1 0,0 1 0,-1-1 0,0 0 0,0 0 0,5-7 0,33-50 0,-34 48 0,6-11 0,-14 24 0,0 0 0,1-1 0,-1 1 0,0 0 0,0 0 0,0 0 0,1-1 0,-1 1 0,0 0 0,0 0 0,0-1 0,0 1 0,0 0 0,1 0 0,-1-1 0,0 1 0,0 0 0,0 0 0,0-1 0,0 1 0,0 0 0,0-1 0,0 1 0,0 0 0,0 0 0,0-1 0,0 1 0,0 0 0,0 0 0,-1-1 0,1 1 0,0 0 0,0 0 0,0-1 0,0 1 0,0 0 0,-1 0 0,1-1 0,0 1 0,0 0 0,0 0 0,0 0 0,-1-1 0,1 1 0,0 0 0,0 0 0,-1 0 0,1 0 0,0 0 0,0 0 0,-1-1 0,1 1 0,0 0 0,-1 0 0,1 0 0,0 0 0,-19 0 0,16 0 0,-63 7 0,1 3 0,-123 34 0,34-6 0,-675 121 0,-106 23 0,-815 233 0,1138-255-63,372-107-2414,238-53 2335,1 1-1,0-1 0,-1 0 0,1 0 1,0 0-1,-1 0 0,1 0 1,0 0-1,-1 0 0,1 0 0,0-1 1,-1 1-1,1 0 0,-2-2 0,2 2 28,1 0 0,0-1 0,-1 1 0,1 0 0,0-1 1,0 1-1,0-1 0,-1 1 0,1 0 0,0-1 0,0 1 0,0 0 0,0-1 0,0 1 0,0-1 0,-1 1 0,1 0 0,0-1 0,0 1 0,0-1 0,1 1 0,-1-1 0,0 1 0,0 0 0,0-1 0,0 1 0,0-1 0,0 1 0,1-1 0,0-2-295,1 1 1,0-1-1,-1 1 1,1-1-1,0 1 0,0 0 1,1 0-1,-1 0 0,0 0 1,6-3-1,49-18-6071,20-1-4185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04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4664,'6'-8'813,"-4"12"-555,3 3 2988,4-15-2522,0-3 275,0 10 5509,4 4-6359,0-1-1,0 0 1,0-1-1,1 0 1,-1-1-1,0 0 1,22-4-1,98-25 100,-103 22-222,115-36-1823,-77 21 87,42-15-4554,-56 24 345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5:5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302 395 4476,'3'-26'2124,"-1"-1"-1,-1 1 1,-4-36-1,0-8 489,4 32-1174,0 22-856,0 0 0,-1 0 0,-1 0 0,0 0-1,-1 0 1,-1 1 0,-5-17 0,7 30-206,-2 5 8,-5 5-245,0 0 0,1 0 0,0 1 0,1 0 1,0 1-1,1-1 0,-6 13 0,-27 78 584,26-65-545,-113 393 1053,107-340-1841,3 1 0,-4 176 0,19-254 330,0 1 1,1-1-1,1 0 1,-1 1-1,2-1 0,0 0 1,7 18-1,-9-27 205,0 1 0,0-1-1,0 0 1,1 1-1,-1-1 1,1 0 0,0 0-1,-1 0 1,1 0-1,0 0 1,0 0 0,0 0-1,1-1 1,-1 1-1,0-1 1,1 1 0,-1-1-1,0 0 1,1 0-1,0 0 1,-1 0 0,1-1-1,-1 1 1,1-1-1,0 0 1,0 1 0,-1-1-1,1 0 1,0-1-1,-1 1 1,1 0 0,0-1-1,-1 1 1,1-1-1,4-2 1,5-2-170,0 0 1,-1-1-1,0-1 0,0 0 1,-1 0-1,0-1 0,0 0 1,10-12-1,68-84-1667,-68 80 1499,253-334-2871,-266 349 3269,0-1-1,0-1-1,1 1 0,1 0 0,0 1 0,0 0 0,1 0 0,0 1 0,0 0 0,12-6 0,-18 12 69,-1 1 0,1 0-1,0 0 1,0 0 0,0 1-1,0-1 1,7 1 0,-3 0 56,-4 0-60,-1 1 0,0-1-1,1 1 1,-1 0 0,0 0 0,0 1 0,1-1 0,-1 1 0,0-1 0,0 1 0,-1 0 0,1 0 0,0 0 0,-1 0 0,1 1 0,2 3-1,4 2 10,1 0 0,0 0-1,0-1 1,0 0-1,1-1 1,0 0-1,0 0 1,1-2-1,-1 1 1,1-1-1,0-1 1,0 0 0,0-1-1,14 1 1,-7-2-290,0 0 0,0-1 0,0-1 0,0-1 0,-1 0 1,1-2-1,0 0 0,27-10 0,-16 0-765,-1-1 0,0-1 1,45-34-1,-30 20 183,-38 26 529,-1 0 0,1 1-1,0 0 1,0 1 0,0-1-1,0 1 1,1 0 0,6-1-1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5:5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31 124 6121,'0'0'1823,"-3"-2"-32,-24-20 8130,46 10-9167,-3 4-910,0 1 0,0 0 0,1 1 0,0 1 0,0 1 0,0 0 0,1 1 0,19 0 0,327-31-9897,-235 28 4084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5:51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6913,'0'0'2076,"17"-6"-1360,3 3 420,3-6-812,14-3-48,0 0-152,6 3-268,8-3-176,16 0-596,3-9-2120,17 3-1129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57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225 233 4148,'-3'-1'978,"-3"-1"261,1 1 0,-1 0-1,0 0 1,0 0 0,0 1 0,-11 1 0,1-1-869,12-1-249,0 1 0,0-1 0,0-1 0,0 1 0,0 0 1,0-1-1,0 0 0,0 0 0,0 0 0,1 0 0,-1-1 0,1 1 0,-5-5 0,6 5 1007,1-6-835,0 1 0,0-1 0,-1 1 0,0 0 0,-7-14 0,-1-9 239,9 27 1052,-5 3-1554,-1-1 1,1 0 0,-1 0-1,1 0 1,-1-1 0,1 0-1,0-1 1,-7-3 0,10 5 65,10-4-412,6-6-10,-9 6-4073,-4 4 4506,2-13-390,-1 11-373,-1 0 0,0 0 0,0 1 0,0-1 1,0 0-1,-1 0 0,1 0 0,-1 0 0,0 1 1,0-1-1,-1-3 0,-4-8-1639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5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9617,'2'-8'300,"-2"4"-53,0 0 1,1 0-1,0 0 1,0 0-1,0 0 0,0 0 1,0 1-1,1-1 0,0 0 1,0 1-1,0-1 0,0 1 1,0 0-1,1-1 0,-1 1 1,6-4-1,9-6 884,-5 2-650,1 1-1,0 0 1,0 1 0,1 1-1,0 0 1,1 1-1,0 1 1,0 0 0,23-5-1,-30 9-395,0 0 0,0 1 0,0 1 1,0-1-1,0 1 0,0 0 0,0 1 0,0 0 0,0 0 0,0 1 0,0 0 0,14 6 0,-21-7-79,8 3 103,-1 1 0,0 0 0,12 9 1,-18-12-80,1 0 1,-1 0 0,0 1-1,0-1 1,0 1 0,0-1-1,0 1 1,-1 0-1,1 0 1,-1 0 0,0 0-1,0 0 1,0 0 0,0 0-1,0 5 1,0 2 34,-2 0 0,1 0 1,-1 0-1,-1 0 0,0 0 0,0 0 0,-1 0 1,0 0-1,-1-1 0,-6 14 0,-10 14 340,-26 39 0,42-70-351,-35 53 264,-97 162 829,116-184-964,2 0-1,2 1 1,1 1-1,-11 48 1,24-80-146,1 0 0,0 0 0,0 0 0,1 0 0,0 0 0,0 0 0,1 0 0,0 0 0,3 14 0,-3-18-29,0 0 0,0 0 0,1 0 0,-1-1 0,1 1 0,-1 0 0,1-1 0,0 1 1,0-1-1,0 1 0,0-1 0,1 0 0,-1 0 0,1 0 0,-1 0 0,1-1 0,0 1 0,-1-1 0,1 0 0,0 1 0,0-1 0,0 0 0,0-1 0,0 1 0,0 0 0,4-1 0,18 1-276,0-1-1,-1-1 1,1-1-1,-1-1 1,0-1-1,0-2 1,44-15-1,-4-4-1953,98-52-1,-131 60 1272,0 0-1,-1-3 0,-1 0 1,-1-2-1,0 0 0,-2-2 1,-1-2-1,-1 0 1,28-40-1,-41 47 800,-1 0 1,-1-1-1,12-40 0,-8 24 611,-11 28-98,0 1 1,0-1-1,-1 1 0,0-1 0,0-13 1,4-20 1592,2 16 3966,-4 27-5351,12 5-228,0 2 0,-1 0 0,15 12 0,-11-7-182,0-2-1,34 19 0,-37-24-123,1 0 0,0-1 0,0 0 0,0-1-1,1-1 1,-1-1 0,1 0 0,0-1 0,27-1 0,-21-3-20,-1-1 1,0-2-1,0 0 0,-1-1 0,1-1 0,27-14 1,-41 17 8,0 0 0,0-1 1,-1 0-1,1-1 0,-1 1 0,0-1 1,-1-1-1,1 1 0,-1-1 1,-1 0-1,1-1 0,-1 1 0,-1-1 1,1 0-1,-1 0 0,-1 0 1,1-1-1,2-12 0,-3 6 368,-1-1 0,0 1 0,-1 0 0,-1-1 0,0 1-1,-2 0 1,-2-18 0,0-4 777,3 33 216,-1 6-1276,-1 1 0,1-1 0,0 1 0,-1 0 0,1-1 0,1 1 0,-1 0 0,-2 6-1,-2 9-24,1 0-1,1 1 1,-2 28-1,3-19-124,-7 113-1758,6-47-580,-15 71-3585,0-55-2163,6-35-1336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5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34 142 3524,'0'-1'38,"-1"1"0,1 0-1,-1-1 1,1 1 0,0 0-1,-1-1 1,1 1 0,-1 0-1,1-1 1,-1 1 0,1 0-1,-1 0 1,1 0 0,-1 0-1,1-1 1,-1 1 0,0 0-1,1 0 1,-1 0 0,1 0-1,-1 0 1,1 0 0,-1 0-1,1 0 1,-1 1 0,0-1-1,1 0 1,-1 0 0,1 0-1,-1 1 1,1-1 0,-1 0-1,1 0 1,0 1 0,-1-1-1,1 0 1,-5 8 6405,6-9-6220,1 1 1,0-1-1,0 0 1,-1 1-1,1-1 1,0 0-1,-1 0 0,1 0 1,-1 0-1,1-1 1,-1 1-1,0 0 0,1-1 1,-1 1-1,0 0 1,0-1-1,0 0 1,0 1-1,0-1 0,-1 0 1,1 1-1,0-1 1,-1 0-1,1-2 0,0 1 116,-1-1-1,1 1 0,-1 0 1,0 0-1,0-1 0,0 1 0,0 0 1,-1 0-1,0-1 0,1 1 0,-1 0 1,-3-6 2812,2 12-2890,-1-2-235,1 0 1,0 0-1,0 1 0,0-1 0,0 1 0,0 0 0,0-1 1,0 1-1,0 0 0,1 0 0,-1 0 0,1 0 1,0 1-1,-1-1 0,1 0 0,0 1 0,0-1 0,1 0 1,-1 1-1,0-1 0,1 1 0,-1-1 0,1 1 1,0 0-1,0-1 0,0 1 0,0-1 0,1 1 0,-1-1 1,0 1-1,1-1 0,0 1 0,0-1 0,0 1 0,0-1 1,0 0-1,2 3 0,-2-1-12,1 0 1,0 0-1,1 0 1,-1 0-1,1-1 0,0 1 1,0-1-1,0 0 0,0 1 1,0-2-1,1 1 1,-1 0-1,1 0 0,5 1 1,-4-2-12,0 0 1,0 0 0,0-1-1,1 0 1,-1 0-1,0-1 1,1 0-1,-1 1 1,0-2 0,1 1-1,9-2 1,-2-1-15,0 0 0,0-1 0,0 0 1,0-1-1,-1 0 0,0-1 0,0 0 1,0-1-1,-1-1 0,0 1 0,0-2 1,-1 0-1,0 0 0,-1-1 0,0 0 1,0 0-1,-1-1 0,0 0 0,-1-1 1,-1 0-1,9-19 0,-15 30 7,1 0 0,-1-1 0,1 1 0,-1 0 1,1 0-1,0-1 0,-1 1 0,1 0 0,0 0 0,0 0 0,0 0 0,0 0 0,0 0 0,0 0 1,0 0-1,0 1 0,2-2 0,-2 2 1,-1 0 0,1 0 0,-1 0 0,1 0 0,-1 1 0,1-1 0,0 0 0,-1 0 0,1 1 1,-1-1-1,1 0 0,-1 1 0,0-1 0,1 0 0,-1 1 0,1-1 0,-1 1 0,1-1 0,-1 1 0,0-1 0,1 1 0,-1-1 0,0 1 0,0-1 1,1 1-1,-1-1 0,0 1 0,3 8 15,0-1 1,-1 1-1,0 0 1,1 12 0,21 156-76,9 108 8,-31-244 45,-2 1-1,-2-1 1,-2 0-1,-16 78 1,16-108 9,1-1 0,-2 0 0,1 0 0,-1 0 0,-1-1 0,1 0 0,-2 0 1,1 0-1,-9 8 0,-7 5 55,-47 37-1,65-56-38,1-1 0,-1 0-1,0 0 1,0 0-1,0-1 1,0 1 0,0-1-1,0 0 1,-8 1-1,11-3-12,0 1 0,0-1-1,0 1 1,0-1 0,0 1-1,0-1 1,0 0 0,1 1-1,-1-1 1,0 0 0,0 0-1,0 1 1,1-1 0,-1 0-1,1 0 1,-1 0 0,1 0-1,-1 0 1,0-1 0,1 1 0,-1-1-9,-1-1 1,1 1 0,0-1-1,1 1 1,-1-1 0,0 1-1,1-1 1,-1 1 0,1-1-1,0 0 1,0 1 0,0-1-1,0 0 1,1 1 0,-1-1-1,1 1 1,-1-1 0,2-3-1,21-53-330,-15 41 147,-2 3 64,101-222-3084,-13 51-1066,-30 56-2323,-21 48-1014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5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7749,'-20'174'9470,"11"-113"-7566,3 1 1,4 110-1,13 28-3055,-5-63-5607,-3-93 2580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5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655 12 4352,'0'0'3669,"-4"0"-2768,-10 1-235,-15 1 3265,1-16-1672,26 13-1028,-12 13 25,8-3-1037,0 0 0,1 1 1,1 0-1,0 0 0,0 0 0,1 0 0,0 1 0,1-1 1,-3 21-1,-4 15 265,-262 843 2474,211-713-3360,7 2 0,-39 245 0,58-132-2449,32-230-289,2-1-1,15 112 1,1-95-4297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00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54 3976,'0'0'3095,"2"-2"-2689,17-23 225,-17 22 206,-4 1-697,-14-18 63,14 18-147,-1 3-18,-31 1-29,31-2-120,1 2 121,-21 10 42,21-11-39,0 0-28,1 0 98,-16 7-624,14-6-476,13-4 428,4-1 131,-12 2-115,-2-2-1664,-3-15 1213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5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1429 6325,'-17'0'1369,"16"0"-1176,1-1 1,-1 2-1,1-1 0,-1 0 0,1 0 0,-1 0 0,1 0 0,-1 0 0,1 0 1,-1 0-1,1 1 0,-1-1 0,1 0 0,-1 0 0,1 1 0,-1-1 0,1 0 1,0 1-1,-1-1 0,1 0 0,0 1 0,-1-1 0,1 1 0,0-1 0,-1 0 1,1 1-1,0-1 0,0 1 0,-1-1 0,1 2 0,2 0 1197,1 1-1115,0 0 0,0 0 0,1 0 0,-1-1-1,1 1 1,0-1 0,-1 0 0,1 0-1,0 0 1,0-1 0,1 1 0,-1-1 0,0 0-1,0 0 1,1-1 0,-1 1 0,7-1-1,10 0 37,-1-1 0,34-7 0,-22 3 163,345-66 1086,-1-26-1003,-313 80-494,1130-327 226,-193 52-599,-49 41 161,-190 53 98,-698 181 54,289-92-31,-300 83 22,-46 22 1,-2 2-3,-5 2 5,0-1 4,1 1 0,-1 0 0,0-1-1,1 1 1,-1-1 0,1 1 0,-1 0-1,1-1 1,-1 1 0,1-1 0,-1 0-1,1 1 1,0-1 0,-1 1 0,1-1 0,0 0-1,-1 1 1,1-1 0,0 0 0,-1 0-1,-4-9 3,4 8-4,-17-2-29,6 3 409,12 2-342,-1 0 1,0 0 0,1 0 0,0 0-1,-1 1 1,1-1 0,0 0 0,-1 0-1,1 1 1,0-1 0,0 0 0,0 1-1,0-1 1,0 2 0,-4 69 1328,-1 54 501,17 247 969,-11-297-2544,12 441 1189,38-2-1460,15-111-2580,-43-270-1769,1 2-4856,-10-65-3893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1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295 187 4948,'-1'-8'894,"-2"0"0,1 0-1,-1 0 1,0 0 0,-1 1-1,-4-8 1,-3-8 801,10 21-1535,1-1 1,-1 1-1,1 0 0,0 0 0,0-1 0,0 1 0,0 0 1,1-1-1,-1 1 0,0 0 0,2-3 0,-1-4 904,5-24 311,-5 30-681,-2 0-90,-3-9-285,-1 0 992,4 12-1285,1 0 0,0 1 1,-1-1-1,1 0 0,-1 0 0,1 0 1,-1 0-1,1 0 0,-1 0 0,1 1 1,0-1-1,-1 0 0,1 0 0,-1 1 1,1-1-1,0 0 0,-1 1 0,1-1 1,0 0-1,-1 1 0,1-1 0,0 0 1,0 1-1,-1-1 0,1 1 0,0-1 1,0 0-1,0 1 0,0 0 0,-4 6 60,1 0 0,0 0 1,0 1-1,1-1 0,0 1 0,0-1 0,-1 12 0,-2 9 63,-30 97 381,-40 164 38,56-200-464,-10 118 0,23-134-62,2 1-1,11 127 0,-2-157-28,-4-24-4,1-1 0,1 0-1,1 0 1,0 0 0,2 0-1,8 20 1,-13-36-7,0-1 0,1 1 0,-1 0 1,1-1-1,0 1 0,-1-1 0,1 0 1,0 0-1,0 1 0,1-1 0,-1-1 1,0 1-1,1 0 0,-1 0 0,1-1 0,-1 0 1,1 1-1,0-1 0,0 0 0,0 0 1,-1 0-1,1-1 0,0 1 0,0-1 1,0 0-1,0 1 0,0-1 0,0-1 0,0 1 1,0 0-1,0-1 0,0 1 0,0-1 1,0 0-1,-1 0 0,1 0 0,4-2 0,2-2-5,1-1-1,-1 0 0,0 0 0,0-1 0,-1 0 0,1 0 1,-2-1-1,13-15 0,-12 13-45,-1-1 0,0 1 0,-1-1 0,-1-1 0,1 1 0,-2-1 0,1 0 0,-2 0 0,0 0 0,0 0 0,-1-1 0,0 1 1,-1-1-1,-1 1 0,0-1 0,-3-18 0,2 26-24,-1 0 0,1 0 0,-1 0 0,-1 1 0,1-1 0,0 0 1,-1 1-1,0 0 0,0 0 0,-1 0 0,1 0 0,-1 0 0,0 0 0,0 1 1,0 0-1,0 0 0,-1 0 0,1 0 0,-1 1 0,0 0 0,1 0 0,-1 0 1,0 0-1,-6 0 0,-2-2-348,0 2 0,1 0 0,-1 0 0,0 1 0,-1 1 0,1 0 0,0 1 0,-18 3 0,18 0-856,0 1 1,1 1-1,-1 0 0,1 0 0,0 1 1,-17 14-1,15-9-3726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1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780 34 6173,'0'0'3147,"-1"-3"-1718,-5-25 895,6 25-571,-1 8-946,-129 394 5374,4-8-5048,-27 93-679,-24 74-1409,61-155-2176,59-130-2978,45-222 640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1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4 3844,'-22'-3'1294,"18"3"1388,3 6-2298,0 0 0,-1 0 1,0 0-1,0 0 0,0 0 0,0 0 0,-1 0 1,0-1-1,0 1 0,-1-1 0,-7 10 0,-16 27 1209,24-33-1305,-1 1 0,2-1-1,-1 1 1,1-1 0,1 1-1,0 0 1,0 0 0,1 0-1,0 0 1,3 19 0,-3-25-220,1 1 0,0-1 1,0 1-1,0-1 0,1 0 1,-1 1-1,1-1 0,0 0 0,0 0 1,1 0-1,-1-1 0,1 1 0,0-1 1,0 1-1,0-1 0,0 0 1,1 0-1,-1 0 0,1 0 0,0-1 1,0 0-1,0 1 0,0-1 1,0-1-1,6 3 0,-1-2-35,0-1-1,0 0 1,1-1-1,-1 0 1,0 0-1,0-1 1,1 0-1,-1 0 1,0-1-1,0-1 1,-1 1-1,1-2 1,0 1-1,-1-1 1,0 0-1,11-7 1,-3 0-15,-1 0 0,-1-1 0,1 0 1,-2-1-1,0-1 0,0 0 1,9-16-1,-16 23-11,-1 1 0,1 0 0,13-11 1,-9 8 4,-12 38 185,-16 71 132,-34 105 0,4-21-201,-87 256 90,75-264-259,-11 23 61,-11 36-18,78-223 43,0 1 1,-2 0 0,1-1 0,-2 0 0,-15 22 0,24-40-27,0 1 0,0-1-1,-1 0 1,0 1 0,0-1 0,0-7 0,2-12-16,38-148-235,6 2-1,9 2 1,84-180-1,-110 287-647,62-96 0,-71 127-488,2 2 0,0 0-1,2 1 1,48-40 0,-36 42-2235,7 9-1574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0:1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49 9285,'-34'-12'3676,"17"3"-2824,-3-1 280,7 1-2276,3 0 48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1159 273 4884,'-51'-28'2967,"51"27"-2912,0 0 0,0 0 0,1 0 0,-1 0-1,0 1 1,1-1 0,-1 0 0,0 0 0,1 0 0,-1 1-1,1-1 1,-1 0 0,1 0 0,0 1 0,-1-1-1,1 1 1,0-1 0,-1 0 0,1 1 0,1-1 0,6-8 468,24-37 3526,-51 49-3753,17-2-195,0-1-1,1 1 0,-1-1 0,1 0 1,-1 0-1,0 0 0,0 0 1,1 0-1,-1 0 0,1 0 1,-1 0-1,0-1 0,1 1 1,-1-1-1,0 1 0,1-1 0,-1 0 1,1 0-1,-1 1 0,1-1 1,-2-1-1,1 0-289,0 1 859,3-4-639,-1-1 1,1 1-1,1 0 1,-1 0-1,1 0 0,0 0 1,0 0-1,0 0 1,1 0-1,4-5 0,15-35 777,-11 12-261,-10 30-334,0 0-40,9-19 192,-13 43 211,-2 8-283,-31 161 1028,-110 340 0,-241 478-1066,135-373-2521,73-140-1392,69-165-3071,61-176-410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38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5016,'20'-13'947,"-1"0"0,0-1 0,21-21 0,-31 27-667,0 0-1,1 0 1,0 1 0,0 1-1,0 0 1,1 0 0,0 1-1,22-7 1,-15 6-7,0 1 0,1 1 0,-1 1 0,25-2 0,-38 5-215,0 0 0,0 0 0,1 0 0,-1 0 0,0 1 0,0 0 0,1 0 0,-1 0 0,0 1 0,0-1 0,0 1 0,-1 1 0,1-1 0,0 1 0,-1-1 0,0 1 0,1 1 0,-1-1 0,0 0 0,-1 1 0,1 0 0,-1 0 0,1 0 0,-1 0 0,0 1 0,-1-1 0,1 1 0,-1 0 0,0 0 0,0 0 0,0 0 0,-1 0 0,0 0 0,0 0 0,0 0 0,-1 1 0,1-1 0,-1 0 0,0 0 0,-1 1 0,0-1 0,-2 10 0,-9 26 175,-1-1 0,-3 0 0,-37 69 0,31-64-140,-45 82 105,28-55-76,-46 114 1,76-162-116,2 1 1,0 0-1,1 0 1,2 0-1,1 1 0,0-1 1,2 1-1,1-1 1,4 28-1,-2-31-163,-1 0 0,-2 32 0,-1-4-1430,2-46 1144,-1-1 1,1 1-1,-1-1 0,0 1 1,0-1-1,0 1 0,-1-1 0,1 1 1,-1-1-1,0 0 0,0 0 1,-3 4-1,3-4-188,-11 15-4682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39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4960,'16'2'397,"0"-1"202,-1-1 2656,-19 19-1850,-26 182 850,27-184-2223,-2 17 107,0 38 0,-2-17 287,39-66-373,35-27-564,-40 22-264,41-19 0,55-19-4345,-75 39 1625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7:39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98 130 5781,'-10'-12'5288,"-4"0"-4548,-2 3 340,6 0-740,-4 0-256,7-12-884,1 3-104,-4 0-692,0-3-1380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3863 118 6613,'0'0'4901,"-1"-3"-4189,1 0-741,-1 1 204,0 0 0,1 0 0,0 0 0,-1 0 0,1 0 0,0 0 0,0-1 0,0 1 0,0 0 0,1 0 1,-1 0-1,1 0 0,-1 0 0,1 0 0,-1 0 0,1 0 0,2-2 0,19-30 1941,-20 32-520,-2-1-1273,0-28 294,0 28 324,-3 5-656,-15 17 1,0 0-1,-23 33 1,-16 19-20,-305 284 500,225-228-580,-704 630 385,50-48-609,438-347-859,-281 372-2289,547-628 2045,-95 149 1,-77 194-5982,153-239-242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2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 4292,'-13'-11'-469,"-3"3"7556,16 8-7018,0 0 1,0 0 0,0 0 0,0 0-1,0 0 1,0 0 0,0 0-1,0 0 1,-1 0 0,1 0 0,0 0-1,0 0 1,0 0 0,0 0 0,0 0-1,0 0 1,0 0 0,0 0 0,0 0-1,12 21 1921,5 6-1374,-1 1 0,-1 1 0,-2 0 0,12 39 0,30 130 817,-27-90-861,16 57 54,135 432 588,-91-377-918,8-4-1,188 305 1,316 364-313,215 140-1916,56-47-5192,-702-788 3094,-13-5-1985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7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 13817,'-29'32'1058,"18"-21"-145,1 0 0,0 1 0,-13 21-1,16-19-181,-1 0 0,2 1 0,0 0-1,1 0 1,0 0 0,1 1-1,1 0 1,1 0 0,-1 22 0,1 15 438,9 79 0,-2-91-1314,1 0 0,22 76 0,-17-85-1025,1-1 0,1 0 0,1-1 0,20 30 0,11 16-7882,-19-47-799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2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1408 247 2152,'36'-5'544,"-36"5"-528,0 0 1,0 0-1,0 0 0,1 0 0,-1 0 1,0 0-1,0 0 0,0 0 0,0 0 0,0 0 1,1 0-1,-1 0 0,0 0 0,0 0 1,0 0-1,0 0 0,0-1 0,0 1 0,0 0 1,0 0-1,1 0 0,-1 0 0,0 0 1,0 0-1,0-1 0,0 1 0,0 0 0,0 0 1,0 0-1,0 0 0,0 0 0,0-1 1,0 1-1,0 0 0,0 0 0,0 0 0,0 0 1,0 0-1,0-1 0,0 1 0,0 0 1,0 0-1,0 0 0,0 0 0,0 0 0,0 0 1,0-1-1,-1 1 0,1 0 0,0 0 1,0 0-1,0 0 0,0 0 0,0 0 0,0 0 1,0-1-1,-1 1 0,-8-10 140,3 2 1357,11 1-1218,0 0-1,-1 0 1,0 0 0,0-1-1,0 0 1,-1 1 0,0-1-1,-1 0 1,0-1 0,0 1-1,1-12 1,3-13 864,-5 27-815,-1 1 0,0-1 0,0 0 0,-1 0 0,1 1 0,-1-1 0,0 0-1,-4-10 1,0 0 519,5 13-83,-3 9-212,-382 907 4417,266-636-4376,-458 1228 319,267-304-7115,267-956 1274,16-21-2832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2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5368,'6'15'5852,"-5"-12"-5312,3 26 234,-2 0 0,-1 1 0,-1-1-1,-8 58 1,2-20-101,4-40-448,-37 700 3282,37-501-3070,33 274 1,88 153-3038,-1-227-4759,-52-214-607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2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1384 1 4460,'0'0'3380,"2"1"-2888,0 0-425,-1 0 0,0 0 0,0 0 0,0 0 0,0 0 0,0 0 0,0 1 0,0-1 0,0 0 0,0 1 0,0-1-1,-1 1 1,1-1 0,-1 1 0,1-1 0,-1 1 0,1-1 0,-1 1 0,0-1 0,0 1 0,0-1 0,0 1 0,0 0 0,0-1 0,-1 3 0,-1 4 121,0 0 0,0 0-1,-8 15 1,2-3 129,-312 660 5438,242-528-4959,-659 1265 318,600-1136-4775,67-132-2384,36-92-71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3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275 114 3288,'-44'-17'3621,"41"16"-3353,-19-11 184,-24-8 776,44 19 397,-5-12-1385,1 1-134,5 10 458,-12-4-464,-35-6 207,45 12-209,1-2-227,-1 1 0,1 0 1,-1 0-1,0 0 0,0 0 0,0 1 0,1-1 0,-1 1 0,0 0 0,-5 0 1,4 2 106,-21 15-384,24-16 367,0 0 0,-1-1 0,1 1-1,0 1 1,0-1 0,0 0 0,0 0 0,0 0 0,0 1 0,0-1-1,0 0 1,1 1 0,-1-1 0,0 0 0,0 4 0,25-13 241,-14 5-3,0-1 0,0 1 0,0-1 0,0-1 0,14-9 0,-21 12 371,-2 1-512,1 0 0,0 0 1,-1 0-1,1 1 0,0-1 1,0 0-1,0 1 0,-1-1 1,1 1-1,0 0 0,0-1 1,0 1-1,0 0 0,4 0 0,11 71 1052,-3 1 0,-4 0 0,3 100-1,-18 228 714,-1-228-1279,1 204 202,-8 220-393,3-372-886,-14 298-2451,1-173-2782,0-75-2138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4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1888,'47'-39'476,"-30"15"-188,0-4-272,3 1-788,-10 3 136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5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4288,'0'1'40,"0"-1"0,0 0 0,-1 0 0,1 0 0,0 1 0,0-1 0,-1 0 0,1 0 0,0 0 0,-1 0 0,1 0 0,0 1 0,-1-1 0,1 0 0,0 0-1,-1 0 1,1 0 0,-1 0 0,1 0 0,0 0 0,-1 0 0,1 0 0,0 0 0,-1-1 0,1 1 0,0 0 0,-1 0 0,1 0 0,-7-8 6616,-9 35-5850,5-9-364,-28 109 1225,38-124-1611,1 1 1,0 0-1,0 0 1,0-1-1,0 1 0,1 0 1,0-1-1,-1 1 1,1 0-1,1-1 0,1 6 1,-1-6-6,0 0 0,0 1 0,0-1 1,0 0-1,1-1 0,-1 1 0,1 0 1,0-1-1,0 1 0,0-1 0,0 0 1,0 0-1,0 0 0,1 0 0,-1-1 1,1 1-1,-1-1 0,1 0 0,0 0 1,6 1-1,5 0 21,0-1-1,-1 0 1,25-2 0,-16-1-244,-1-2 0,1 0 0,-1-1 0,38-14 0,79-43-3277,-50 20-1017,-17 12-833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8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2508,'0'0'297,"1"0"-1,0-1 0,0 1 1,-1-1-1,1 1 1,0-1-1,0 1 0,-1-1 1,1 1-1,-1-1 1,1 1-1,0-1 0,-1 0 1,1 0-1,-1 1 1,0-1-1,1 0 0,-1 0 1,0 1-1,1-1 1,-1 0-1,0-1 0,0-12 3769,-2 4-5216,25 8-458,-4 1 723,-14 1-2379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1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25 3728,'0'0'6160,"-1"-2"-6104,-12-14 87,11 10-5240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2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4032,'0'0'8300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40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4856,'26'9'8705,"-29"-11"-8257,1 1 0,-1 0 0,-1 0-1,1 0 1,0 0 0,0 0 0,-6 0 0,3 29-122,3-11-156,0-1 0,1 1 0,0-1 0,2 24-1,0-36-151,0-1-1,1 1 1,0 0-1,-1 0 0,1-1 1,0 1-1,1-1 0,-1 1 1,1-1-1,-1 1 0,1-1 1,0 0-1,0 0 0,1 0 1,-1 0-1,1 0 0,-1 0 1,1-1-1,0 1 0,0-1 1,0 0-1,0 0 0,1 0 1,-1 0-1,4 1 0,10 3 9,1-1 1,-1-1-1,1 0 0,0-2 0,0 0 0,30-1 0,116-13-72,-84 3-202,232-33-3012,-107-6-2964,-104 18 33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7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1 535 13221,'8'-27'1073,"1"0"-1,1 0 0,21-39 1,-23 52-674,1 0 0,1 0 0,0 1-1,0 0 1,2 1 0,-1 0 0,24-17 0,7 0-45,2 2-1,0 2 1,2 2-1,1 2 1,0 3 0,81-22-1,-14 14-529,208-20 0,-100 35-2055,-177 12 441,0 2 0,83 16 1,-112-15 190,0 1 0,30 12 0,20 22-5845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49:4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4764,'-9'4'7918,"18"4"-5251,1 4-3327,73 139 3043,-78-143-2285,0 1 1,0-1 0,0 0 0,1-1 0,1 1-1,-1-1 1,1 0 0,0-1 0,1 1 0,-1-1-1,1-1 1,0 0 0,1 0 0,0 0 0,-1-1-1,1 0 1,0-1 0,1 0 0,-1-1 0,1 1-1,-1-2 1,1 1 0,-1-2 0,1 1 0,0-1-1,13-2 1,14-2-34,0-1-1,0-2 0,37-12 1,111-44-1120,-63 20-933,-75 26-1063,76-39 1,-96 43 1534,51-24-4837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45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1955 726 5188,'2'-12'312,"10"-46"1522,-11 54-1592,0-1 1,-1 1-1,0-1 0,1 0 1,-1 0-1,-1 1 0,1-1 0,-1 0 1,0 1-1,0-1 0,0 1 1,-3-7-1,-29-60 1555,14 33-874,-15-45 776,10 22-459,-38-68-1,52 112-1088,-1 0 0,0 0 0,-1 1 0,0 1 0,-2 0 0,0 1 1,0 0-1,-23-15 0,23 21-109,1 0 0,-1 2 0,-1 0 1,1 0-1,-1 2 0,0-1 0,0 2 1,0 0-1,0 1 0,-1 1 0,1 0 1,-1 1-1,1 0 0,-1 1 0,-21 5 1,7 0 64,1 1 0,-1 2 1,2 0-1,-1 2 1,2 1-1,-1 2 1,-26 17-1,2 5 64,2 2 1,2 3-1,1 2 0,-76 90 0,-136 222 283,176-223-375,6 5 0,6 2 1,6 3-1,7 3 0,6 2 0,6 3 0,-31 183 0,64-253-57,3 2 0,3-1 0,5 1-1,3 0 1,19 140 0,-8-157-10,2-1 1,4 0-1,2-1 1,2-1-1,4-1 1,2-1-1,55 86 1,-39-83-22,3-2 0,2-1 1,3-3-1,2-2 0,3-3 1,67 49-1,-47-47-22,2-2 1,2-4-1,3-4 0,143 55 1,-146-73 14,1-3 1,0-4 0,2-4 0,0-3 0,0-4-1,1-3 1,160-13 0,-131-5 11,0-4 0,-1-6 0,-1-4 0,-2-5 0,139-60 0,-158 50 1,-2-4-1,-2-3 0,-2-5 0,-2-3 1,84-75-1,-71 43 1,-3-3 1,-4-5-1,108-154 1,-122 143-29,-5-3 0,-4-2 0,92-225 0,-129 259 22,-4 0 1,-3-2 0,-3-1 0,-4 0 0,-4-1 0,-3 0-1,-4-95 1,-8 104 2,-3 1-1,-3 0 1,-3 1 0,-3 0-1,-4 2 1,-33-82-1,28 94 5,-2 2 0,-3 1-1,-2 2 1,-2 1-1,-2 1 1,-3 2 0,-73-71-1,55 69 26,-2 2 0,-2 3 0,-2 2 0,-132-67 0,110 72-4,-1 4-1,-2 3 0,-160-35 1,144 48-14,-2 4 1,0 5-1,0 4 0,0 5 1,-1 5-1,1 4 0,0 5 1,-108 28-1,96-9-230,2 5 1,1 5-1,3 5 1,1 5-1,-108 69 0,115-55-1139,3 5 0,-149 136 0,68-18-3861,18 11-3168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45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13733,'10'-6'1396,"10"33"-564,-10-18-732,0 0-1024,3 0-1272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5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12905,'54'84'1936,"-37"-51"-335,9-6-297,11-5-284,3-4-212,7-3-160,14-6-104,16-3-108,6-6-104,18-6-60,6-6-48,7-12-44,10-10-44,7 1-1284,13-6-5129,6-12-5660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8:5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4616,'-23'-33'5329,"20"51"-12290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25 18914,'0'0'2032,"-17"-12"-372,3 3 2596,-6 6-3667,0 3 415,34 9-3809,-4 6 221,0 3-1120,20 6-2061,-3 0-4848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0 351 10253,'54'-33'1004,"-7"-4"-624,-4 7-408,-6 3-180,6 0-100,4-6-300,7-3-140,-4-1-328,4-5-1440,6-6-645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78 148 8277,'-9'-5'1520,"0"-1"1,1 0 0,-16-13-1,21 16 1,-17-2 1518,20 5-2944,-1 0-1,1 0 0,0 0 1,0-1-1,-1 1 1,1 0-1,0-1 0,0 1 1,-1 0-1,1-1 0,0 1 1,0 0-1,0-1 1,-1 1-1,1 0 0,0-1 1,0 1-1,0 0 0,0-1 1,0 1-1,0-1 0,0 1 1,0 0-1,0-1 1,0 1-1,0-1 0,0 1 1,0-1-1,1-1-65,0 0-1,1 0 1,-1 1 0,0-1-1,1 0 1,-1 0 0,1 1-1,-1-1 1,1 1 0,0-1-1,-1 1 1,1 0 0,0 0-1,3-2 1,13-6-1202,0 1 0,33-10 0,12 0-4499,-60 18 5286,63-16-9139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15649,'1'0'209,"1"0"-1,-1 0 1,0 0-1,1-1 1,-1 1-1,1 0 1,-1-1-1,1 1 1,-1-1-1,0 1 0,1-1 1,-1 0-1,0 1 1,0-1-1,0 0 1,1 0-1,-1 0 1,0 0-1,0 0 1,0 0-1,0 0 1,-1 0-1,1-1 0,0 1 1,0 0-1,-1-1 1,1 1-1,-1 0 1,1-1-1,0-1 1,2-3 4219,0 7-4022,0 1-1,0-1 1,0 1-1,0 0 0,-1 0 1,1 0-1,0 0 1,-1 1-1,1-1 0,1 3 1,1 0 116,7 8-298,0 1 1,0 1 0,-2 0 0,0 1 0,13 25 0,31 91-329,-34-65 104,-3 0 0,-2 1 0,6 100 0,-2-29-41,3 37-4063,-20-135-440,0 0 0,-7 54 1,-4-35-7464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832 85 13193,'-98'-10'1739,"91"10"-1473,0 1-1,-1 0 1,1 0-1,0 0 1,0 1 0,0 0-1,0 0 1,0 1-1,0-1 1,-7 6-1,-20 7 1020,14-7-690,1 2 0,0 0 0,0 1 0,1 1 0,-29 24 0,13-5 510,-51 58 1,52-47-571,2 1 1,2 1-1,2 2 0,2 1 1,2 1-1,-31 93 0,19-21 667,-35 219 0,57-250-830,4 0 1,4 1-1,10 133 1,0-168-348,2-1 1,3 0 0,2-1 0,2 0 0,3 0 0,2-2 0,25 49 0,-22-61-26,1-2 0,2-1 0,1 0 0,2-2 0,1-2 0,2 0 0,1-2 0,2-1 0,0-2 0,72 42 0,-56-42 0,1-1 0,1-3 0,1-2 0,1-3 0,0-2 0,2-2 0,112 12 0,-129-23 0,1-2 0,-1-2 0,66-9 0,286-63 0,-351 64-9,0-3 1,-1-1-1,57-27 0,-39 11-66,-1-2 0,-2-3-1,-1-3 1,-2-1 0,-1-3-1,-2-2 1,-3-2 0,59-73-1,-75 80 30,-1-2 0,-3 0 0,-1-2 0,-2 0 0,-2-2 0,-1 0 0,-3-1 0,-2-1 0,-1 0 0,-3-1 0,9-95 0,-18 94 18,-2 1 1,-2-1-1,-2 0 0,-2 1 1,-2 0-1,-3 0 0,-25-67 0,13 55 37,-3 2-1,-2 1 1,-2 2-1,-3 0 1,-51-60-1,26 46 38,-4 2 0,-2 2 0,-3 4-1,-2 3 1,-3 3 0,-2 3 0,-3 3 0,-92-41 0,100 56-73,-3 3 0,-79-20 1,123 41-256,-1 3 0,0 0 0,-1 2 1,1 1-1,-1 1 0,0 2 0,1 1 1,-38 7-1,52-5-197,0 1 0,1 0-1,-1 2 1,1 0 0,0 0 0,0 2 0,-16 11-1,23-14-300,0 0-1,1 1 0,0 1 1,0-1-1,1 1 0,-1 0 1,1 0-1,1 1 1,0 0-1,0 0 0,0 0 1,1 1-1,-6 15 0,7-8-3012,0 0-1,-2 23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7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0 513 12025,'0'0'4589,"20"-3"-2161,24-15-304,-4-3-336,10-3-340,24-6-288,10 0-268,13-7-324,20-8-504,14 3-688,6-6-292,4-4-828,3 1-940,-7-3-3569,-10-3-5628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17510,'-27'-34'12247,"28"39"-10706,22 223 71,7 53-1755,4 10 143,9 63 0,-33-282-288,48 260 900,-44-273-1777,3 1 1,2-2-1,40 81 1,-56-132 638,4 7-273,0 0 1,1-1 0,10 13 0,10 0-2972,-25-24 2859,0 0 1,1-1-1,-1 1 1,1 0-1,0-1 1,-1 0-1,1 0 1,4 0-1,29 3-8854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285 268 12201,'-2'-8'206,"-2"-4"209,0 1 0,2-1-1,-1 1 1,2-1 0,-1 0-1,2 0 1,-1 0 0,3-17-1,1 6 381,-2 11-36,1 0 0,0 0 0,0 1 1,6-15-1,-7 24-629,0-1 0,0 1-1,0 0 1,0-1 0,1 1 0,-1 0 0,1 0 0,0 0 0,-1 0-1,1 0 1,0 0 0,0 1 0,0-1 0,0 1 0,0-1 0,1 1-1,-1 0 1,0 0 0,1 0 0,-1 0 0,1 0 0,-1 0 0,1 1-1,4-1 1,0 1-8,1 0-1,-1 1 1,1 0-1,-1 0 0,1 1 1,-1 0-1,0 0 1,0 1-1,0 0 1,0 0-1,0 1 0,-1-1 1,1 2-1,-1-1 1,0 1-1,9 9 1,3 4 95,0 0 1,-2 2-1,26 38 0,-29-36-120,-1 0 0,0 0 0,-2 1-1,-1 1 1,-1 0 0,0 0-1,-2 0 1,-1 1 0,3 41-1,-7-36-35,-1 0 0,-1 0 0,-2 0 0,-1 0 0,-1-1-1,-1 1 1,-20 52 0,-8-3-58,-5-1 0,-52 79 0,31-55-539,-107 166-2885,38-102-2706,82-107 228,8-3-3507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15701,'124'163'7184,"-97"-130"-6516,2-1 0,1-2 0,1-1 0,37 25 0,147 86 263,-197-130-899,-1-2 1,1 1 0,1-2-1,0-1 1,-1 0 0,2-1-1,-1-1 1,38 3 0,-48-7-13,-1 0 0,1-1 0,-1 0 0,1 0 1,-1-1-1,1 0 0,-1 0 0,0-1 1,16-7-1,-18 7 29,-1-1-1,1 0 1,-1 0 0,0 0 0,0-1-1,0 0 1,-1 0 0,0 0 0,0 0-1,0-1 1,0 0 0,-1 1 0,0-1-1,3-8 1,6-20 361,-5 14 497,1 0 0,1 1 0,18-30 0,-15 38-607,-11 11-298,1 0-1,0 0 1,0 0 0,-1 0 0,1 1-1,0-1 1,-1 0 0,1 1 0,0-1-1,-1 1 1,1 0 0,-1-1 0,1 1-1,-1 0 1,1 0 0,-1 0 0,0 0-1,1 0 1,-1 1 0,0-1 0,0 0-1,0 0 1,0 1 0,0-1 0,0 1-1,0-1 1,0 1 0,0 2-1,4 7-3,0 0-1,6 24 0,-8-22 7,8 20 20,36 121-3467,-38-117 618,-1 0 0,2 45 0,-3-15-4013,2-2-4213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20 163 15745,'24'6'534,"-17"-5"-331,0 1 0,0-1 0,0 1 0,-1 0 0,1 1 1,-1 0-1,1 0 0,-1 0 0,0 1 0,0 0 0,0 0 0,-1 0 1,0 1-1,9 9 0,-4 0 246,-1 0 0,-1 1 0,0 0 0,-1 0 0,0 1 0,-2 0 0,0 0 0,0 1 0,-2-1 1,0 1-1,-1 0 0,-1-1 0,0 1 0,-1 0 0,-4 26 0,1-15-137,-2 0 0,-2 0-1,0-1 1,-2 0 0,0 0 0,-2-1 0,-1-1 0,-23 37-1,22-43 675,-25 26 0,37-44-938,1-1-40,0 0 0,0 0 1,0 1-1,0-1 0,0 0 1,0 0-1,-1 0 0,1 0 0,0 0 1,0 0-1,0 0 0,0 0 0,0 1 1,0-1-1,0 0 0,-1 0 1,1 0-1,0 0 0,0 0 0,0 0 1,0 0-1,0 0 0,0 0 0,-1 0 1,1 0-1,0 0 0,0 0 1,0 0-1,0 0 0,0 0 0,-1 0 1,1 0-1,0 0 0,0 0 0,0 0 1,0 0-1,0 0 0,0 0 1,-1 0-1,1 0 0,0-1 0,0 1 1,0 0-1,0 0 0,0 0 0,0 0 1,0 0-1,-1 0 0,-10-7 201,9 6-178,-1 0 0,1 0 0,-1-1 1,1 1-1,-1-1 0,1 0 0,0 0 0,0 0 1,0 0-1,0 0 0,0 0 0,0 0 1,1-1-1,-1 1 0,1-1 0,-1 1 0,1-1 1,0 0-1,0 1 0,0-4 0,-2-7-12,1 1-1,0-1 1,1 0-1,0 0 0,1 0 1,1 0-1,0 1 1,0-1-1,1 0 1,7-21-1,7-12-308,32-68 1,-45 107 218,18-32-863,1 1 1,2 1-1,1 2 0,2 0 0,1 2 1,64-58-1,-67 71-514,0 1 1,2 1-1,0 2 0,0 0 1,2 2-1,0 1 1,56-16-1,-42 17-2909,2 10-2344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3764,'0'0'-1104,"3"24"328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97 13065,'-24'-21'2096,"24"0"-103,-3 0 743,0 2-1768,-1 4 200,24 15-11105,4 0 832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20454,'7'36'2406,"2"0"0,22 62 1,39 66 2486,-42-103-4746,14 34-109,33 73-30,52 178 0,-111-295-51,19 75-2210,-31-107 1072,-1 0 0,-2 0 0,1 0 0,-2 0 0,-2 19 0,-7 26-6477,-4-1-5085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0 357 15769,'47'-21'897,"88"-33"3535,-12 6 855,-12 4-3255,-105 42-2081,0 1 1,0 0-1,-1 0 0,1 1 0,0 0 0,0 0 0,0 0 0,0 1 0,7 1 1,58 17-1331,-11-3 367,-13-9-185,1-2-1,-1-2 1,1-2-1,0-3 1,-1-1-1,79-17 1,-110 17 1100,1 0 1,-1-2 0,0 0 0,-1-1 0,1 0 0,-1-1-1,0-1 1,26-18 0,-20 9 559,-15 13-165,0 0 1,0 0-1,-1 0 0,0-1 0,0 0 0,0 0 0,0-1 0,-1 1 0,0-1 0,0 0 0,3-6 0,0-4 674,-5 13 179,-2 0 13,3-33 683,-3 33-712,0 6-588,14 283 1570,11 244-1298,-1 37-633,-26-407-906,-8-1 0,-59 306-1,48-377 90,-5-2 1,-49 113-1,47-138 235,-3-1 1,-3-1 0,-74 96 0,91-133 208,-36 34 0,48-50 160,-1-1 0,0 0 0,-1-1 0,1 1 0,-1-1 0,0-1 0,0 1 0,0-1 1,-1 0-1,-12 3 0,18-6 29,0 1 1,0-1-1,0 0 1,0 0-1,0 0 1,-1 0-1,1 0 1,0 0 0,0 0-1,0-1 1,0 1-1,0-1 1,0 0-1,0 1 1,0-1 0,0 0-1,1 0 1,-1 0-1,0 0 1,0-1-1,1 1 1,-3-2 0,2 0 16,0 0 1,0 0 0,0-1 0,0 1 0,0-1 0,1 1 0,-1-1 0,1 0 0,0 1 0,0-1 0,0-5-1,-1-8 94,1-1-1,1 1 0,1 0 0,4-26 0,10-42 202,4 1-1,41-112 1,83-155 13,-26 110-692,11 7-1,170-236 1,-82 151-5839,-169 242 182,-17 13-3762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13301,'-14'18'1804,"-16"3"-147,20-9-173,-7-3-180,-3 3-196,-3 6-232,-4 12-180,20-18 20,1 21-320,-4 19-392,3-16-340,7 6-732,-3-3-1084,3 0 204,0 4-3361,0-4-4240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59:26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94 13757,'-20'-30'1988,"13"15"-335,0 3-289,-3 3 1856,3-3-3024,1-3-244,16 30-1644,0-3-220,7 9-1257,16 12-1291,-6-5-3453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8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12269,'-2'4'2334,"-3"1"-1588,2-2-356,1 0-1,-1 0 0,1 0 1,0 1-1,0-1 0,0 0 1,0 1-1,1 0 0,-1-1 1,1 1-1,0 0 0,0 0 1,0-1-1,1 1 0,-1 8 1,4 28 966,1-1-1,3 1 1,11 39 0,-3-11-630,47 209-144,21-5-5251,-31-149-400,-28-68-1059,-4-12-3332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6945,'0'0'13710,"-1"3"-13251,-12 35 420,1 0 1,2 2-1,2-1 1,2 1-1,2 0 1,0 76-1,6-85-737,0 0 0,2-1 0,2 0 0,0 0-1,2 0 1,2-1 0,0 0 0,2-1 0,27 47 0,-30-62-117,0-1 1,1 0-1,1-1 1,0-1 0,1 1-1,0-2 1,0 0 0,1 0-1,0-1 1,0 0-1,22 8 1,-29-14-16,-1-1-1,0 1 1,1-1 0,0 0 0,-1 0-1,1 0 1,-1-1 0,1 0 0,0 0-1,-1-1 1,1 1 0,0-1 0,10-3-1,-3 0 1,0-1 0,-1 0 0,1-1 1,17-10-1,-15 6-11,0-1-1,-1-1 1,-1 0 0,0-1 0,0 0 0,-2-1 0,1 0 0,-2-1-1,0 0 1,-1-1 0,0 0 0,9-26 0,3-17-57,-2-1-1,13-78 1,-25 104 48,17-131 89,-13 67 810,-5 80-421,-1 14 89,-1 18 819,-2 0-1270,4 35 48,0 62 1,-33 258-155,1-89 0,27-5-1135,3-184-2224,1-1-3369,-3-43 1445,-1 10-7995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58 11461,'-24'-31'7661,"19"21"-6163,-4-7 5163,4 17-6509,0 1 0,0-1 0,1 1 0,-1 0 0,0 0 0,0 1 0,0-1 0,1 1 1,-1 0-1,1 0 0,0 1 0,-7 4 0,8-6 102,-30 22 723,-18 7-22,48-28-886,-1-1-41,-1 0 0,0 1-1,1 0 1,-1 0 0,1 0 0,-1 1 0,1 0-1,0-1 1,0 1 0,-4 4 0,7-5-29,-12 4-23,12-5 20,0 0 0,1 0 0,-1 0 1,0-1-1,1 1 0,-1 0 0,1 0 1,-1 0-1,1 0 0,-1 0 0,1 0 1,0 0-1,-1 0 0,1 0 0,0 0 1,0 0-1,0 1 0,0-1 0,0 0 1,0 0-1,0 0 0,0 0 0,0 0 1,0 0-1,1 0 0,-1 0 0,0 0 1,1 0-1,-1 0 0,1 0 0,-1 0 1,1 0-1,0 1 0,0 0 20,0 0-3,15 20-19,-15-20 129,-3 9-708,-2 0 463,1 0 0,-1 0 0,-1 0 1,-9 17-1,13-26 456,1-5-287,0-25 33,0 25 172,-3 2-240,1 0 9,0 0 0,0 0 0,0 0 0,0 0 0,0 0 0,0 0 0,0 1 0,0-1-1,0 1 1,0-1 0,0 1 0,0 0 0,-1 0 0,1 0 0,-3 1 0,3 0 16,-1 0 0,1 0 1,0 0-1,0 1 0,0-1 0,0 0 0,0 1 0,1 0 0,-1-1 1,0 1-1,1 0 0,-1 0 0,1 0 0,0 0 0,-2 4 0,-6 14 29,1 0 0,1 1 0,1 0 0,1 1 0,1-1 0,-3 30-1,4-28-31,-43 578-33,46 3-5,3-259-23,-3-334 90,1 90-2005,4-6-5743,-4-90 4038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96 10385,'-1'-1'158,"0"1"1,0 0-1,-1-1 0,1 1 1,0 0-1,0-1 1,0 0-1,0 1 0,0-1 1,0 0-1,0 1 1,0-1-1,0 0 0,0 0 1,0 0-1,1 0 1,-1 0-1,0 0 0,1 0 1,-1 0-1,1 0 0,-1 0 1,1 0-1,-1 0 1,1-1-1,-1-1 0,4-34 4842,-3 35-5001,0 1 63,1-1 0,-1 1 0,0 0 0,1 0 0,0-1-1,-1 1 1,1 0 0,0 0 0,-1 0 0,1 0-1,0 0 1,0 0 0,0 0 0,0 0 0,0 0-1,0 0 1,0 0 0,0 1 0,3-2 0,0 0 26,0 1 1,0-1 0,0 1-1,0 0 1,0 0 0,6 0-1,4 0 101,0 0 0,0 2-1,17 2 1,2 3 182,1 1-1,-2 2 1,62 26-1,86 55 398,-122-57-357,72 54 1,-106-68-243,0 1 1,-2 0-1,0 2 0,-1 1 0,21 30 0,-35-43-65,0 1 0,-1 0 0,0 0 1,-1 1-1,0 0 0,-1 0 0,0 0 0,-1 0 0,0 0 0,-1 1 0,-1-1 0,1 25 0,-3-25-30,-1-1 1,0 1-1,0-1 0,-1 0 1,0 0-1,-1 0 1,-1 0-1,0 0 0,0-1 1,-1 0-1,0 0 0,0-1 1,-1 1-1,-11 9 1,-11 9 20,-2-2 1,0-1-1,-2-2 1,-69 37-1,-14 10-1012,32-17-683,-10 6-2540,37-16-4865,41-29-1655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16366,'-9'7'969,"1"0"1,-1-1-1,-13 7 1,9-5 786,10-6-1270,1 0 0,0 1 0,0-1-1,0 0 1,0 1 0,1 0 0,-1-1 0,1 1-1,-1 0 1,1 0 0,-1 4 0,-10 33 2221,11-36-2478,-2 9-38,1 0-1,1 0 1,0 0 0,1 0-1,0 0 1,1 0-1,1 1 1,0-1-1,4 12 1,-4-13-96,4 14-95,2 0 0,1 0 0,1-1 0,1 0 0,1 0 0,1-1 0,1-1 0,1 0 0,1-1 0,1-1 0,1-1 0,1 0 0,31 25 0,-40-37 2,1 0 0,1-1-1,-1 0 1,1 0 0,0-2 0,0 1 0,1-2-1,-1 1 1,1-2 0,0 0 0,0 0-1,1-1 1,22 0 0,-25-2-45,-1 0-1,1-2 1,0 1-1,-1-1 1,1-1 0,-1 0-1,0 0 1,0-1-1,0 0 1,0-1 0,-1 0-1,1-1 1,-1 1-1,-1-2 1,1 1 0,-1-2-1,10-10 1,9-15-167,29-45 0,13-18 850,-28 41-104,-41 54-536,1 0 0,0 0 0,-1 0 0,1 0 0,0 0 0,0 0 0,0 0 0,-1 0 0,1 1 0,0-1 0,0 0 0,1 0 0,-1 1 0,1-1 0,-2 1 0,1 0 0,-1 0 0,1 0 0,-1 0 0,0 0 0,1 0 0,-1 0 0,0 0 0,1 0 0,-1 0 0,0 0 0,1 0 0,-1 1 0,0-1 0,1 0 0,-1 0 0,0 0 0,0 0 0,1 1 0,-1-1 0,0 0 0,0 0 0,1 1 0,-1-1 0,0 0 0,0 1 0,0-1 0,1 1 0,4 20 0,-5-2 0,-1 1 0,-1 0 0,-5 23 0,-2 19 0,3-6-123,-11 160-1988,12-134-2519,1-8-5252,3-27-3155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15533,'7'20'1594,"0"1"0,-1 0 1,5 36-1,-6-29 295,12 40 0,3-5-1050,-3 1 1,-3 0-1,-2 1 1,-3 1-1,0 79 1,-10-94-221,-2 0 0,-14 69 0,11-102-450,-2-8-154,1-15-13,0-14-3,4-17 1,3 0 0,1 0 0,1-1 0,11-50 0,-6 54-209,19-56-1,65-162-1839,-83 228 1390,2 0-1,0 1 0,2 0 0,0 1 0,25-32 1,-17 26-406,41-49-3495,-18 29-1529,11-6-5554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278 260 11193,'43'-22'3901,"-30"27"-470,-13-4-3316,1 0 0,-1-1-1,1 1 1,-1-1-1,1 1 1,0-1 0,-1 0-1,1 1 1,0-1-1,-1 0 1,1 1-1,0-1 1,0 0 0,-1 0-1,1 1 1,0-1-1,0 0 1,0 0 0,-1 0-1,1 0 1,0 0-1,0 0 1,-1 0 0,1-1-1,0 1 1,1-1-1,4-3 223,0 0-1,-1-1 1,0 1 0,0-1-1,0-1 1,0 1-1,-1-1 1,0 0 0,0 0-1,-1 0 1,1 0-1,-1-1 1,-1 1 0,1-1-1,-1 0 1,0 0-1,1-11 1,-2 13-254,-1-1 0,1 1-1,-1-1 1,0 1 0,0 0 0,-1-1 0,0 1 0,0 0 0,0 0-1,-1-1 1,1 1 0,-1 0 0,0 0 0,-1 0 0,1 1-1,-1-1 1,0 1 0,0-1 0,-8-7 0,8 9-24,0 1 0,-1-1 0,1 1 0,-1 0 0,1 0 0,-1 0 0,0 1 0,0-1 0,0 1 0,0 0 0,0 0 0,0 0 0,0 1 0,0 0 0,-1-1 0,1 1 0,0 1 0,0-1 0,0 0 0,0 1 0,0 0 0,0 0 0,0 0 0,0 1 0,0-1 0,0 1 0,-7 4 0,-7 6 119,0 1 0,0 1 0,1 0 0,1 1 0,0 1 0,1 0 0,1 1 0,1 1 0,-20 34 0,18-26-175,1 0 0,2 1 0,1 1-1,1 0 1,1 0 0,2 1 0,0 0 0,-3 52 0,9-67-18,1 0 1,0 0-1,2-1 1,-1 1-1,1 0 1,1-1 0,1 0-1,0 0 1,0 0-1,1 0 1,1 0-1,0-1 1,1 0-1,0-1 1,1 1 0,1-1-1,-1-1 1,1 0-1,1 0 1,0 0-1,15 10 1,-6-8-577,2 0 0,-1-1 1,1-1-1,1-1 0,0-1 0,0-1 0,35 7 1,-3-5-1774,1-1 0,61 0 0,-9-8-4326,3-2-4293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7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14549,'-37'-12'8036,"35"13"-7508,0 1 0,-1-1 0,1 0 0,0 0 1,0 1-1,0 0 0,0-1 0,0 1 0,1 0 0,-1 0 0,-2 2 1,1 4-43,0 1 1,0-1 0,1 0 0,0 1-1,0-1 1,-1 14 0,-3 18-92,-4 0-389,3 0 0,1 0 0,1 0 0,3 0 0,1 1 0,8 74 0,-3-90-6,-2 1 0,2-1 0,1 1 0,1-1 0,0 0 0,2 0 0,1-1 0,15 28 0,-16-38 0,1 1 0,1-2 0,0 1 0,1-1 0,0-1 0,1 0 0,25 19 0,-29-26 0,1 1 0,0-1 0,1 0 0,-1-1 0,1 0 0,0-1 0,0 0 0,0 0 0,0-1 0,1-1 0,-1 0 0,1 0 0,18-1 0,-17-1 0,0 0 0,0-1 0,0-1 0,-1 1 0,1-2 0,-1 0 0,1 0 0,-1-1 0,0 0 0,-1-1 0,0 0 0,0-1 0,12-10 0,-11 7 0,0-1 0,-1 0 0,-1-1 0,0 0 0,0 0 0,-1-1 0,-1 0 0,0 0 0,8-25 0,-8 15 0,0 0 0,-2 0 0,-1 0 0,-1-1 0,0 0 0,-2 1 0,-1-1 0,-1 0 0,-1 0 0,-1 1 0,-1-1 0,-1 1 0,-10-30 0,6 33 3,0-1 1,-1 2-1,-1 0 1,-1 0-1,0 1 1,-2 0-1,0 1 1,-1 1-1,0 0 1,-1 1-1,-1 1 1,-28-19-1,27 22-529,0 1-1,-1 1 1,0 0 0,-29-8 0,45 16-138,-1 1-1,0-1 1,1 1 0,-1 0 0,1 0 0,-1 1-1,0-1 1,1 1 0,-1 0 0,1 0 0,-5 2-1,2-1-1486,16 20-14924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3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12025,'26'92'7343,"-8"-34"-4772,14 79 0,-31-129-2453,6 23 270,-2 1-1,-1-1 1,-1 1-1,-2 1 1,-1-1-1,-6 42 1,4-62-14,1-1 0,0 0 1,1 1-1,0-1 0,0 1 1,1-1-1,4 18 0,-4-26 926,0-76-168,6 30-1269,1 1 0,3-1 0,2 2 0,1 0 0,2 0 0,38-67 0,48-58-3505,11 12-3650,-64 97 507,-2 7-4320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35 215 15381,'-4'-4'364,"1"1"-1,-1 0 0,1-1 1,0 0-1,0 1 0,0-1 1,1-1-1,-1 1 0,-2-6 1,5 7-38,-1 0 1,1 0 0,0 0 0,0 0 0,0 0 0,0 0-1,1 0 1,-1 0 0,1 0 0,0 0 0,0 0 0,0 0-1,0 0 1,0 1 0,0-1 0,1 0 0,2-3 0,2-2-7,0 0 1,1 0-1,-1 1 1,1 0-1,1 0 1,-1 1-1,1 0 1,0 0-1,1 1 1,-1 0 0,1 0-1,0 1 1,0 1-1,1-1 1,-1 1-1,18-3 1,15-1-222,-1 2 0,71 0 0,-98 5-120,243 0-3261,5 14-4298,-159-1 1143,-5 12-3903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13989,'-2'32'1557,"-2"-1"0,-1 0-1,-2-1 1,-1 1 0,-13 34 0,7-23 359,-15 77 0,27-108-1796,-9 59 130,3 1 1,1 80-1,7-143-542,-1 127-3252,-1-119 918,-1 0-1,0 0 0,-8 23 0,-2-6-8079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8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70 10541,'-36'-36'3059,"2"3"4914,38 34-6476,23 7-829,-1 0 0,0 2-1,0 1 1,-1 1 0,34 23 0,113 90 424,-119-79-849,-2 3 1,-2 2 0,-2 1 0,66 100 0,-87-110-200,-1 0 0,-3 2 1,-2 1-1,-1 0 0,-3 2 0,-1 0 0,-3 0 1,-1 1-1,-3 1 0,-2 0 0,-2 0 0,-5 89 0,-1-97-290,-3 0 0,-1-1 0,-2 0-1,-2 0 1,-1-1 0,-2 0-1,-2-1 1,-2-1 0,-1 0 0,-1-1-1,-3-1 1,0-1 0,-2-1-1,-2-1 1,-53 51 0,33-44-924,-2-2 1,-1-2-1,-61 33 1,51-37-3528,-66 25 0,65-34-4269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0 360 14397,'0'0'6401,"34"-6"-4849,19-6-224,4-4-332,20-5-720,134-42-1516,-87 24-404,10-3-648,4-7-896,2-2-1689,8-9-3848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272 347 9793,'-4'0'466,"-1"-1"0,1 1 0,-1-1 0,1 1 0,-1 0 0,1 1 0,0-1 0,-1 1 0,1 0 0,-1 0 0,1 0 1,0 1-1,0 0 0,-5 2 0,-18 6 1358,5-5 212,0-1 0,-38 3 0,7-1 4083,38-23-4740,12 15-978,14 9-250,-7-4-151,-1 0 0,1 0 0,-1 1 0,0 0 0,0 0 0,-1-1 1,1 2-1,-1-1 0,0 0 0,3 7 0,14 52 0,-15-32-79,-1 0 0,-1-1 1,-2 1-1,-1 0 0,-1 0 0,-10 45 1,9-38-148,3-35 150,1-4-52,1 0 122,-1 0 1,0 0-1,1 0 0,-1 0 0,0 0 1,1 0-1,-1 0 0,0 0 1,0-1-1,1-1 0,3-3-5,17-17-46,21-29-1,-26 30 45,1 0-1,1 1 0,22-19 1,-35 35-1,0 0 0,1 1 0,-1-1 1,1 1-1,0 1 0,1-1 0,-1 1 0,0 1 1,1-1-1,-1 1 0,1 0 0,0 1 1,0 0-1,0 0 0,11 1 0,-13 1-8,1-1-1,0 2 0,-1-1 1,1 1-1,-1 0 0,1 0 1,-1 1-1,0 0 1,0 0-1,0 1 0,6 4 1,6 6-158,32 33 1,-37-34 57,0 0 0,1-1 0,22 15-1,-33-27 114,0-1 0,0 1 0,0-1 0,0 0 0,0 0 0,0 0 0,0 0 0,0 0 0,0-1 0,0 1 0,4-4 0,2-4-5,-1 1 1,1-1-1,-2-1 0,1 1 1,-1-1-1,-1 0 1,0-1-1,8-18 0,-6 13 19,1-1-1,18-25 0,-18 30-8,1 0 0,0 1 0,1 0 0,0 0 0,18-12 0,-24 20-25,1 0 0,0 0 0,0 0 0,0 1 0,1 0 0,-1 0 0,0 1 0,1 0 0,-1 0 0,1 0 0,-1 1 0,1 0 0,0 0 0,-1 1 0,10 1 0,17 3-567,0-2 0,0-2 0,48-3 0,-60 0 317,0 0 0,-1-2 1,1-1-1,-1 0 0,1-1 0,27-14 1,-38 15 214,0-1 0,0-1 0,-1 1 0,0-1 0,-1-1 1,0 0-1,0 0 0,0 0 0,-1-1 0,9-14 0,-5 4 153,0-1-1,-2 0 0,0-1 1,7-26-1,-12 36-24,-1 3 180,-1 0 0,1 0-1,-2 0 1,1 0 0,-1 0 0,0-14 0,-1-42 1219,0 61-738,0 8-390,2 47-77,-3 1 0,-2-1 0,-13 67 0,3-19-126,-50 301 175,6-51-1947,30-185-1218,20-137 298,-18 48 1,1-33-8150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31 13297,'0'0'10839,"4"0"-9915,-2 0-821,1 1 1,-1-1 0,1 1 0,-1-1 0,1 1-1,-1 0 1,0 0 0,1 0 0,-1 0 0,0 0-1,0 1 1,0-1 0,0 1 0,0-1 0,0 1-1,2 2 1,-4-3-67,1 1-1,0 0 1,0-1-1,-1 1 1,1 0-1,-1 0 1,0 0-1,0-1 1,1 1-1,-1 0 1,0 0-1,0 0 1,-1 0-1,1 0 1,0-1-1,-1 1 1,1 0-1,-1 0 1,1-1-1,-1 1 1,0 0-1,0 0 1,0-1-1,-2 3 1,-11 19 232,-25 30 1,6-8-411,33-45 127,-1 0 0,1 1 0,0-1 0,-1 0 0,1 1 0,0-1 0,0 1 0,-1-1 0,1 1 0,0-1 0,0 0 0,0 1 0,0-1 0,0 1 0,0-1 0,0 1 0,0-1 0,0 1 0,0-1 0,0 1 0,0-1 0,0 1 0,0-1 0,0 1 0,0-1 0,0 1 0,0-1 0,1 0 0,-1 1 0,0-1 0,0 1 0,1-1 0,-1 0 0,0 1 0,1-1 0,-1 0 0,0 1 0,1-1 0,-1 0 0,0 1 0,1-1 0,-1 0 0,1 0 0,-1 1 0,0-1 0,1 0 0,-1 0 0,1 0 0,-1 0 0,1 0 1,-1 0-1,1 1 0,-1-1 0,1 0 0,-1 0 0,1-1 0,-1 1 0,1 0 0,-1 0 0,1 0 0,-1 0 0,1 0 0,4 0-104,0-1-1,0 1 1,0-1 0,0 0 0,0 0 0,7-2 0,28-16-303,1-1 0,-2-2 0,50-38 0,-47 31 181,93-48 0,-132 76 251,0 1 1,0 0-1,0 0 0,0 0 1,0 0-1,0 1 1,0-1-1,-1 1 0,1 0 1,0 0-1,0 0 0,-1 0 1,1 0-1,0 1 1,4 2-1,-5 0 16,0-1 0,1 1 1,-1 0-1,0 0 0,-1 0 1,1 0-1,-1 0 0,0 0 0,0 0 1,0 0-1,0 1 0,-1-1 0,0 0 1,0 1-1,0 7 0,1 10 50,1 3-7,1 0-1,1-1 0,2 0 0,0 0 1,2 0-1,13 29 0,-19-50-48,-1 0 0,1-1 1,0 1-1,0-1 0,1 1 0,-1-1 0,0 0 1,1 0-1,0 0 0,-1 0 0,1 0 0,0 0 1,0-1-1,0 0 0,0 1 0,0-1 0,0 0 0,0 0 1,1-1-1,-1 1 0,0-1 0,0 0 0,1 1 1,-1-1-1,0-1 0,1 1 0,-1 0 0,0-1 1,0 0-1,0 0 0,1 0 0,-1 0 0,0 0 1,0-1-1,-1 1 0,1-1 0,0 0 0,0 1 1,-1-2-1,1 1 0,-1 0 0,1 0 0,-1-1 0,0 1 1,0-1-1,2-3 0,8-12 585,1 0 0,1 2 0,23-23 0,-35 38-570,0-1 0,0 1 0,0 0 0,1 0 0,-1-1 0,0 2 0,1-1 0,-1 0 1,1 0-1,-1 1 0,1-1 0,-1 1 0,1 0 0,-1 0 0,1 0 0,-1 0 0,1 0 1,-1 1-1,1-1 0,-1 1 0,1-1 0,-1 1 0,0 0 0,3 1 0,9 5-119,-1-1-1,0 2 1,13 9-1,-2-2-774,82 36-7350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4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6397,'2'4'505,"1"-1"0,-1 0 0,1 1 0,0-1 0,0 0 0,1 0 0,-1-1 1,0 1-1,1-1 0,0 0 0,0 0 0,6 3 0,24 15 1807,-27-15-2040,0 0 0,0 1 0,0 0 0,-1 1 0,0-1 0,-1 1 0,1 0 0,-1 1 1,-1-1-1,1 1 0,-1 0 0,-1 0 0,1 0 0,-2 1 0,1-1 0,-1 1 0,0-1 0,-1 1 0,1 14 1,-2 44 3725,-1-67-3857,0 0 0,-1 0 0,1 0 0,-1 0 0,1-1 0,0 1 0,-1 0 0,1-1 0,0 1 0,0-1 0,-1 0 1,1 1-1,0-1 0,0 0 0,0 0 0,0 0 0,-2-1 0,2-2-68,0 0 0,0 0 1,0 0-1,0 0 0,1 0 0,0 0 1,0 0-1,0 0 0,0 0 1,1 0-1,-1 0 0,1 0 0,3-8 1,21-51 191,-25 62-265,14-25-665,2 1-1,0 0 0,33-36 0,-18 21-1105,54-59-8298,-36 53-989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499 124 9681,'1'-1'256,"1"0"1,0 0-1,-1 0 1,1 0-1,-1 0 1,0-1-1,1 1 1,-1 0-1,0-1 1,0 1-1,0-1 1,0 1 0,0-1-1,0 0 1,0 1-1,-1-1 1,1 0-1,-1 0 1,1 0-1,-1 1 1,1-1-1,-1 0 1,0 0-1,0 0 1,0 0-1,0 1 1,0-1-1,-1 0 1,1 0-1,0 0 1,-1 0-1,1 1 1,-1-1-1,0 0 1,0 0-1,-1-1 1,0-1 21,-1 1 1,-1-1-1,1 1 1,0-1 0,-1 1-1,0 0 1,0 0-1,0 1 1,0-1-1,0 1 1,0 0-1,-6-2 1,-54-15 2032,54 18-1976,-1 0 0,1 0 0,-1 1 0,1 0 0,0 1 0,-1 0 0,1 1-1,-1 0 1,-14 5 0,16-3-114,0-1 0,0 1 0,1 1 0,0-1 0,0 1 0,0 1 0,1 0 1,-1 0-1,-7 8 0,-6 10 536,-25 34 1,37-47-565,-7 11-131,1 0-1,1 0 0,1 2 0,1 0 1,1 0-1,-12 39 0,20-53-67,1 0 0,0 0-1,1 0 1,0 1-1,1-1 1,0 1 0,0-1-1,4 17 1,-3-20 8,1 0-1,1 0 1,-1 0 0,1 0-1,0-1 1,1 0-1,-1 1 1,1-1 0,1 0-1,-1-1 1,1 1 0,0-1-1,9 8 1,0-3-69,0 0 0,1-2 0,0 1 1,0-2-1,1 0 0,0-1 0,0-1 0,0 0 0,1-1 0,29 3 0,-1-2-1504,0-3 0,86-7-1,8-10-3508,-47 1-1390,20-9-6313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22 11257,'-27'-6'4972,"14"0"-3955,3-4-277,-4 20-1544,4-1-945,-3 6-2739,0-3-3473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9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621 853 9729,'0'1'46,"0"-1"0,0 0 0,0 0 1,0 1-1,0-1 0,0 0 0,0 0 0,0 1 0,0-1 0,-1 0 1,1 0-1,0 1 0,0-1 0,0 0 0,0 0 0,0 0 1,-1 1-1,1-1 0,0 0 0,0 0 0,0 0 0,-1 0 0,1 1 1,0-1-1,0 0 0,-1 0 0,1 0 0,0 0 0,0 0 1,-1 0-1,1 0 0,0 0 0,0 0 0,-1 0 0,1 0 1,0 0-1,0 0 0,-1 0 0,1 0 0,0 0 0,0 0 0,-1 0 1,1 0-1,0 0 0,0 0 0,-1 0 0,1 0 0,0-1 1,0 1-1,0 0 0,-1 0 0,1 0 0,0 0 0,0-1 0,0 1 1,-1 0-1,-13-22 3489,-1-3-244,7 12-2689,0-1 0,1 0 0,1 0 1,-8-24-1,-15-70 1620,10 33-994,0 14-354,5 17-259,2 0 1,-9-67-1,17 64-397,2-1 1,3 1-1,10-81 0,-11 124-185,5 6 1,0 0-30,1 1 0,-1-1 0,0 1 0,0 0 0,0 1 0,0-1 0,-1 1 0,1 0 0,-1 0 0,0 0 0,0 0 0,0 1 0,-1 0 0,1 0 0,-1 0 0,0 0 0,-1 0 0,1 0 0,-1 1 0,0-1 0,2 12 0,8 36 22,-1 1 0,-3 0 0,2 98 0,-12-83-20,-3 0 0,-3 0 1,-3-1-1,-3-1 0,-43 127 0,23-107-13,-4-2 0,-3-2 0,-100 147-1,91-158-1744,3 3-1,-64 136 0,110-210 1675,1-1 1,0 1-1,-1 0 1,1-1-1,0 1 0,0 0 1,-1-1-1,1 1 1,0 0-1,0-1 0,0 1 1,0 0-1,0 0 1,0-1-1,0 1 1,0 0-1,0-1 0,0 1 1,0 0-1,1 0 1,-1-1-1,0 1 0,1 0 1,-1-1-1,0 1 1,1 0-1,-1-1 1,0 1-1,1-1 0,-1 1 1,1-1-1,-1 1 1,1-1-1,0 1 0,-1-1 1,1 1-1,-1-1 1,1 0-1,0 1 1,-1-1-1,1 0 0,0 0 1,-1 1-1,1-1 1,0 0-1,0 0 0,-1 0 1,2 0-1,3 0-249,-1 1-1,1-1 0,-1 0 0,1-1 1,-1 1-1,7-2 0,0-2-820,1-1 0,-1 0 0,0 0 0,19-13-1,-8 5-982,48-27-5166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0:59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0 10477,'-23'29'608,"7"-9"115,1 0 0,0 1 0,2 0 0,-18 37-1,-72 232 6142,36 9-3485,46-151-2834,7 2 0,6 161 0,13-150-2200,35 217 0,-39-368 1261,4 18-130,0 0 0,11 29 1,-13-48-210,1 1 0,1-1 1,8 14-1,-9-17-565,0 0 0,1 0 0,0-1 0,0 0-1,11 9 1,7 1-6300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 7613,'76'65'2949,"-73"-62"-2702,0 0 0,0 1-1,0-1 1,0 1 0,0 0-1,-1 0 1,0 0 0,1 0-1,-2 1 1,1-1 0,0 0-1,-1 1 1,0-1 0,0 1-1,0 6 1,1 1 152,-1 0-1,-1 0 1,0 1 0,-4 22-1,0-20-238,0 0 0,-1 0-1,-1-1 1,0 0-1,-1 0 1,0 0 0,-1-1-1,-1 0 1,0-1 0,-1 0-1,0 0 1,-1-1 0,-18 15-1,-18 12 221,-2-2-1,-58 32 1,95-60-313,-55 32 116,-5 2-646,-88 70 0,149-100-2218,30-15-244,23-8-1298,10-1-2164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1252 10269,'0'0'3302,"15"-28"1787,-2-19-3674,13-36-577,-16 55-664,-1 0 0,-2-1 0,7-50 1,0-92 34,-31-391-81,10 463-128,5 72 1,-9-41 0,11 66 73,-2 4 27,-2 3-68,1 1-1,-1 0 1,1 0-1,0 1 1,1-1-1,-1 0 0,1 1 1,1 0-1,-1-1 1,1 1-1,0 0 1,1 0-1,-1 7 1,2 17 92,7 51 0,-4-57-74,47 319 468,-32-253-430,54 155 1,-47-172-33,-10-24 3,46 93-1,-60-139-53,1 0 0,-1-1-1,1 1 1,-1-1 0,1 0 0,0 1-1,1-2 1,-1 1 0,0 0 0,1-1-1,-1 1 1,1-1 0,0 0 0,0 0-1,0 0 1,0-1 0,0 0 0,0 0-1,1 0 1,-1 0 0,0 0-1,0-1 1,1 0 0,-1 0 0,0 0-1,1 0 1,-1-1 0,0 1 0,1-1-1,6-3 1,13-4 10,-1-1-1,-1-1 1,0-1-1,39-25 1,-18 10 113,-38 23-122,-1 1 1,1 0-1,0 0 0,-1 0 0,1 1 1,0 0-1,0 0 0,0 0 1,0 0-1,0 1 0,0 0 1,1 0-1,-1 0 0,0 1 1,0 0-1,0 0 0,0 0 1,0 0-1,-1 1 0,8 3 1,-4-1-221,0 0 1,-1 1 0,1 0-1,-1 0 1,0 1-1,-1 0 1,1 0 0,-1 0-1,0 1 1,9 15 0,-14-20 22,23 41-4008,-16-10-3146,-8-12 103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5:58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620 245 10609,'8'-21'638,"-6"14"-367,0 1 0,1 0 0,0 0 0,0 0 0,0 0 0,1 0 0,0 0 0,0 1 0,0-1 0,0 1 0,7-5 0,18-14 1478,1 2 0,53-31 0,-69 45-1550,0 1 0,0 1 0,1 0 1,-1 1-1,1 0 0,0 2 0,1 0 1,-1 0-1,18 0 0,-30 3-180,1 0 0,-1 0 0,1 0 0,-1 1 0,1-1 0,-1 1 0,0 0 0,1 0 0,-1 0 0,0 0-1,0 1 1,0-1 0,0 1 0,0 0 0,0 0 0,0 0 0,0 0 0,-1 0 0,1 1 0,-1-1 0,0 1 0,1 0 0,-1 0 0,-1 0 0,1 0 0,0 0 0,-1 0 0,1 0 0,-1 0 0,1 5 0,2 8 18,-2 1 1,0-1 0,0 0 0,-2 1 0,-1 19 0,0-7 10,2-12-36,1 0 0,0 0 1,1 0-1,1-1 0,0 1 1,1-1-1,1 0 1,1 0-1,0-1 0,1 0 1,1 0-1,0-1 0,1 0 1,0-1-1,1 0 0,1 0 1,0-1-1,0-1 0,1 0 1,21 13-1,33 20 29,-35-24 29,0 2 0,-2 1 0,0 1 0,38 40 0,-64-59 15,0 0 0,0 0 0,0 0-1,-1 0 1,0 1 0,0 0 0,0 0 0,0 0 0,-1 0 0,0 0 0,-1 0 0,1 0 0,-1 1 0,0-1 0,-1 8-1,0-5 51,-2 0 0,1 0 0,-1 0 0,0 0 0,-1-1 0,0 1 0,-1-1-1,1 1 1,-2-1 0,-6 11 0,-6 6 110,-1-2 0,-1 0-1,-1 0 1,-1-2 0,-45 35 0,-134 79 450,-107 41-166,-10 6-1282,-93 79-4231,288-187 2105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41 142 10333,'-17'-48'1872,"24"30"-192,-21-3-216,4 0 1305,7 3-2441,0 3-324,13 24-3089,3-3 645,-3 15-1320,14 9-2421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5 7105,'0'-4'1404,"0"6"-598,0 8 268,0-6 223,12 23 2785,-11-18-3743,0 1 0,0-1 0,-1 1 0,-1-1-1,1 1 1,-1-1 0,-1 1 0,-4 16 0,1-3 197,-20 76 1663,-41 106 1,30-98-1225,-57 147 456,14-42-2046,36-92-1695,11-45-2286,22-55-1354,-5-4-3754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12565,'14'-6'1712,"2"0"1425,4 9-1917,1 0-308,5-9-172,18 0-168,6-1-192,7-5-436,7-3-804,-1-9-884,8-3-36,6 6-3169,0 0-3916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164 139 12533,'5'8'1936,"-8"-13"-404,-28-47 3775,26 42-3914,-1 0 0,-1 0-1,-11-14 1,-6-10 182,23 32-945,7 3-606,0 0-1,1 0 1,-1 1 0,0 0-1,0 0 1,0 0 0,0 1-1,0 0 1,-1 0 0,1 0-1,-1 1 1,0-1 0,0 1-1,8 9 1,2 3 11,0 0 0,25 36-1,-29-36-19,-1 0 0,-1 1 0,0 0 0,-2 1 0,1-1 0,8 36-1,-14-38-32,1 0-1,-2-1 0,0 1 0,-1 0 0,0-1 1,-1 1-1,-1 0 0,0-1 0,-8 25 0,7-28-402,-1 1 0,-1-1 0,0 0 0,-1 0 0,0-1 0,0 1 0,-1-1-1,-1 0 1,1-1 0,-1 0 0,-1 0 0,0-1 0,0 0 0,-1-1 0,-19 12-1,-91 56-9686,71-36 479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0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31 14917,'-40'3'4877,"30"-12"-3073,4-3 812,-21 12-1680,0 0-72,10 6-1260,0-3-320,-6-3-680,-11-9-1060,18 3 388,-21 3-3589,7 0-4684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2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20 9549,'-8'-6'6868,"-3"-1"-1899,-3 0-2765,13 7-2122,0 0 1,0 0 0,0 0-1,0 0 1,0 0-1,1 0 1,-1 1-1,0-1 1,0 0 0,0 0-1,0 1 1,1-1-1,-1 0 1,0 1 0,0-1-1,1 1 1,-1-1-1,0 1 1,1-1 0,-1 1-1,0 0 1,1-1-1,-1 1 1,1 0 0,-1-1-1,1 1 1,-1 0-1,1 0 1,-1 1 0,-67 135 5436,6 7-4198,46-108-1462,-4 20 141,-18 76 0,29-98 0,5-8-436,0 0 0,1 0 1,2 0-1,3 49 0,-3 44-5170,-2-90 3630,-2 54-7093,10-28-1884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1:28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0 14069,'-39'49'701,"-87"122"2776,79-95-1753,3 1 0,3 3-1,5 1 1,-36 114 0,-27 221 720,85-326-1977,4 1 0,3 164 0,10-201-343,3 0-1,1 0 0,3-1 0,3 0 1,34 94-1,-31-110-73,2 0 1,1-2 0,2 0 0,1-1 0,2-1-1,1-1 1,1-1 0,51 46 0,-50-55-22,0 0 0,1-2 0,0-1 0,2-1 0,44 20 0,-51-29-44,0-1 0,1-1 0,0 0 0,0-2 0,1-1 0,-1-1 0,1-1 0,33-2 0,-21-3-33,-1-1 0,0-1 0,0-3 0,-1 0-1,0-3 1,36-15 0,-26 6-50,-2-2 0,0-2 0,-1-2-1,38-32 1,-14 3-57,-2-4 0,-3-2-1,-3-2 1,94-135 0,-103 126 83,-4-2 0,-3-1 0,-4-2 0,-3-2 0,47-160 0,-67 185 49,-4-1 0,-1 0 0,-3-1 1,-3 1-1,-2-1 0,-2 0 0,-3 0 0,-2 0 1,-3 0-1,-16-62 0,16 92 18,-1 1 1,-1 0-1,-2 1 0,0 0 1,-1 0-1,-1 2 0,-2 0 1,0 0-1,-1 1 0,-1 1 0,-1 1 1,0 1-1,-2 1 0,-29-21 1,33 28-70,0 0 0,0 1 0,0 0 0,-1 2 0,-1 0 1,1 1-1,-1 0 0,0 2 0,0 0 0,0 2 0,-1 0 0,1 1 0,-1 0 1,1 2-1,-1 0 0,1 2 0,0 0 0,0 1 0,0 1 0,-25 10 1,10 0-469,1 1 0,1 2 0,1 1 0,-35 28 1,11-2-1590,-59 63 0,78-70-872,2 2-1,-50 75 1,19-5-6071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6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212 181 3480,'0'0'4910,"-10"-19"-4534,4 14 3618,-62 17-3521,65-12 545,-26 9-400,26-8 1425,34-48-1891,-30 45-36,0-1-45,18-52 537,-19 53-399,1-2-19,17-59 662,-17 60-796,-1 8 260,-2 20 60,-1-1-1,-1 1 1,-11 34-1,2-5 40,-31 114 638,21-89-354,-19 131 0,32-116-384,4 1 1,4 0 0,4 0 0,28 181-1,-18-220-251,1-1 0,3 0 0,3 0 0,1-2 0,3 0 0,3-2 0,1-1 0,3-1 0,50 64 0,-43-69-17,1-1-1,2-3 1,2-1 0,61 44-1,-80-67-91,1 0 0,1-2-1,0-1 1,1 0 0,0-2 0,1-1 0,0-2-1,1 0 1,0-2 0,43 5 0,-51-11-201,0-1 1,1-1 0,-1 0 0,0-1-1,0-2 1,0 0 0,-1-1-1,0 0 1,0-2 0,0-1-1,-1 0 1,21-14 0,-5-1-1843,0 0 1,-2-3 0,-1 0-1,55-64 1,-18 5-7107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103 372 8689,'-12'-3'177,"8"3"13,0-1-1,0 0 1,0 1 0,0-1 0,0 0-1,1-1 1,-1 1 0,0-1 0,1 0-1,-1 0 1,1 0 0,-1 0 0,1 0 0,0-1-1,0 1 1,0-1 0,0 0 0,1 0-1,-1 0 1,1-1 0,0 1 0,-3-6 0,3 5-43,0 0 1,0-1 0,1 1 0,-1-1-1,1 1 1,0-1 0,0 0 0,1 0 0,0 1-1,-1-1 1,2 0 0,-1 0 0,0 1 0,1-1-1,0 0 1,0 1 0,0-1 0,1 0-1,0 1 1,0 0 0,4-8 0,0 3-126,1 0 1,1 0 0,0 1-1,0 0 1,0 0 0,1 1-1,0 0 1,12-7 0,9-3-504,1 0 1,1 2 0,0 1 0,1 2-1,49-12 1,-37 14-2335,80-8-1,-51 16-2373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6981,'-120'48'1440,"96"-39"-244,4 4 2420,44-7-3552,36-3-328,7-12-312,10-4-420,13-2-2380,11-9-1725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09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 9989,'-31'5'1733,"25"-4"1488,-13 5-634,16-4-2330,0-1 0,1 1 0,-1-1 0,1 1 0,0 0 0,-1 0 0,1 0 0,0 0 0,0 1 0,0-1 0,1 0 0,-1 1 0,0 0 0,0 2 0,2-2-72,0 0 0,1 0 1,-1 0-1,1 0 0,0 0 1,0 0-1,0 0 0,0 0 1,3 5-1,3 4 337,0-1 1,1 1-1,0-1 0,1 0 0,15 14 1,-22-23-449,-1 0 0,1-1 0,-1 1 0,0 0 0,0 0 0,0 0 0,0 0 0,0 0 0,0 0 0,-1 0 0,1 0 0,0 3 0,8 18 349,-1-11-218,-1 0 0,0 1 0,-1 0 0,0 1 0,-1-1 1,0 1-1,-1 0 0,2 16 0,3 8 166,3 9 103,-3 1-1,-2 0 0,2 86 1,-18 148 293,-1-69-635,9-194-142,2 490-249,24-293-2164,-5-58-1403,-18-141 2772,8 64-2136,6-30-6149,-6-31-343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7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14 181 5885,'-2'4'125,"0"-1"0,0 1 0,1 0 0,-1 0 0,1 0 0,0 0 0,0 0 0,1 1 1,-1-1-1,1 0 0,0 0 0,0 0 0,0 1 0,0-1 0,1 0 0,-1 0 0,1 0 1,1 0-1,1 6 0,5 19 563,-1 0-1,-2 1 1,4 46 0,-1 4-147,3-48-389,-9-28-40,0 0 1,0 1-1,0-1 1,-1 1-1,0 0 0,1 6 1,21-15 481,-16 1-493,0 0 1,0 0-1,0-1 0,0 0 1,0-1-1,-1 0 0,0 0 1,0 0-1,0 0 0,-1-1 0,6-7 1,14-13 161,2 3 39,19-20 524,99-69-1,-130 102-668,0 1-1,1 1 0,-1 0 1,2 1-1,-1 1 0,1 0 1,0 2-1,0 0 0,0 0 1,0 2-1,32-1 0,-31 4-64,-1 1 0,0 1 0,0 1 0,0 1-1,-1 0 1,1 1 0,-1 0 0,18 12-1,18 12 103,49 37 0,-74-48-99,68 51-154,-55-38-381,1-1 1,2-3-1,52 26 0,-89-52 288,1 1-1,-1-2 1,1 1 0,0-1-1,-1 0 1,1 0 0,0-1-1,0 0 1,-1 0 0,1 0-1,0-1 1,0 0 0,-1-1-1,1 1 1,-1-1 0,1-1-1,9-4 1,7-4-153,-1-2 1,0-1-1,24-18 0,-37 25 232,20-16 0,-2-1 1,44-47 0,39-66 1098,-20 25 569,-50 64-577,-12 14 429,45-43 0,-71 75-1395,0 1 0,0-1 0,1 1 0,-1 0 0,0 0 1,1 0-1,-1 0 0,0 0 0,1 0 0,-1 1 1,1-1-1,0 1 0,-1-1 0,1 1 0,-1 0 1,1 0-1,0 0 0,-1 1 0,1-1 0,-1 1 0,1-1 1,-1 1-1,1 0 0,-1 0 0,0 0 0,1 0 1,-1 0-1,0 1 0,0-1 0,0 1 0,3 1 1,3 4 27,0-1 0,0 2 0,0-1 0,-1 1 1,0 1-1,7 9 0,-2 6-145,0 1 1,-1 0-1,-2 1 1,0-1-1,6 35 0,-10-41-250,1 7-660,-1 1 0,-1-1 0,1 33 0,-8 35-6504,0-48 21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8901,'11'-23'421,"1"0"0,1 1 0,1 1 0,0 0 0,2 0 0,0 2 0,2 0 0,0 1 0,36-28 0,-29 27-480,2 2-1,0 0 1,1 2-1,0 1 1,1 1 0,1 2-1,47-12 1,-61 19-52,1 1 0,0 1 1,0 1-1,27 1 0,-35 1 19,0 0-1,1 0 1,-1 1 0,0 0 0,0 0-1,0 1 1,-1 0 0,1 1-1,13 7 1,-17-7 52,0 0-1,-1 0 1,0 1-1,0-1 1,0 1-1,-1 0 1,1 0-1,-1 0 1,0 0-1,-1 1 1,1 0-1,-1-1 1,0 1 0,0 0-1,1 9 1,0 2-27,-1 0 1,-1 1 0,0-1 0,-2 20 0,0-10 33,5 35 1,-2-46 128,0-1 0,-2 1 0,0-1-1,0 1 1,-1-1 0,-1 0 0,-7 28 0,8-40 171,27-23 423,-1-9-442,2 1-1,1 2 1,1 0 0,57-37 0,-69 52-140,2 1 1,0 0 0,0 1 0,1 1 0,-1 1 0,2 1 0,-1 1 0,1 0 0,0 2 0,27-2 0,-24 4 102,-1 2 0,1 0 0,-1 2 0,42 9 0,-51-8-101,-1 1 0,0 0 1,0 1-1,0 0 0,0 1 1,-1 0-1,-1 1 0,1 1 1,13 12-1,-10-6 1,0 1 0,-2 1 0,1 0 0,-2 1 0,12 21 0,39 101 338,-62-137-426,0 0-1,0 0 1,0 0-1,-1 0 1,1 0-1,-1 0 1,0 0-1,0 5 1,0-2 139,2-3-121,1-1 0,-1 0 0,1 0 0,0-1-1,-1 1 1,1 0 0,0-1 0,6 2 0,6-18-59,1 1 0,0 0 0,1 1 0,0 1-1,1 0 1,1 2 0,0 0 0,23-9 0,22-3-484,84-19 0,-89 27-43,-1-2 1,63-28-1,-100 35 348,1-1 0,-2-1 0,0-1 0,22-17 0,-35 23 129,-1 0 0,1-1 0,-1 1 0,0-1 0,-1 0 0,0-1 0,0 0 0,0 1 0,-1-2 0,0 1 0,-1 0 0,1-1 0,2-14 0,-4 13 13,0 1 0,-1-1-1,-1 1 1,1-1 0,-2 0-1,1 1 1,-1-1 0,-1 0-1,1 1 1,-2-1 0,1 1-1,-1 0 1,-1 0 0,0 0-1,0 0 1,0 1-1,-1 0 1,-1 0 0,1 0-1,-10-10 1,9 13-362,-1 0 0,1 0 0,-1 1 0,0 0-1,-1 0 1,1 0 0,-1 1 0,1 0 0,-1 1 0,0 0-1,-10-2 1,-5 0-3976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71 9245,'-39'9'1156,"17"-4"241,0 1-1,0 1 1,-37 16-1,41-15-842,9-4 928,22 1-836,-4-5-624,0 0-1,0 0 1,0-1 0,0 0 0,0 0-1,0-1 1,0 0 0,-1-1-1,1 0 1,-1 0 0,9-5 0,23-8 17,57-16 68,-50 15-115,72-16 1,-88 27 44,0 1 1,0 2-1,49 1 0,-63 3 112,0 1 0,1 0-1,-1 2 1,0 0-1,-1 0 1,1 2 0,-1 0-1,17 9 1,-17-6 55,-1 0 0,1 1 0,-2 1 0,0 0 0,0 1 0,-1 1 0,19 22 0,-17-14 39,0 0 1,-2 0-1,-1 2 0,19 45 0,-7 0 69,-4 0 0,-2 2 0,-4 0 0,-2 1 0,3 119 0,-32 362 172,16-527-467,-4 56-188,-6 96-638,-44 235 0,44-357 40,-3-1 1,-2-1-1,-2-1 0,-2 0 0,-3-1 1,-2-2-1,-2 0 0,-54 72 1,64-101 140,0 0 1,-1-2 0,-1 0 0,0-1-1,-1-1 1,-30 18 0,39-27 311,0-1 0,0 0 0,-1-1 0,0 0 0,0-1 0,0 0 0,-1-1 0,1-1 0,-1 0 0,0 0 0,0-1 0,1-1 0,-1 0 0,-20-3 0,28 2-56,-1 0 0,1-1 0,-1 0 0,1 0 0,-11-6 0,-19-19-2343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1 469 5012,'101'-184'1029,"-81"150"-231,1 0 0,1 1 0,2 1 0,2 2 0,38-38 0,-37 41 306,-25 25-1007,-1-1-1,1 1 1,1 0 0,-1 0-1,0 1 1,0-1-1,1 0 1,-1 1 0,1-1-1,-1 1 1,1 0 0,0 0-1,-1 0 1,1 0 0,0 0-1,0 1 1,0-1-1,0 1 1,0 0 0,0 0-1,-1 0 1,1 0 0,0 0-1,0 1 1,0-1-1,0 1 1,3 1 0,0 0 2,-1 0 1,0 0 0,1 0 0,-1 1-1,0 0 1,0 0 0,-1 0-1,1 1 1,-1-1 0,0 1 0,1 0-1,-2 1 1,1-1 0,0 1-1,-1-1 1,0 1 0,0 0 0,-1 0-1,1 1 1,-1-1 0,0 0-1,0 1 1,-1 0 0,1 5 0,2 12 57,-2-1 0,-1 1 1,-1 0-1,0-1 1,-2 1-1,-1-1 1,-9 39-1,-58 153 393,51-161-425,-38 80 154,-9 30-6,65-162-270,0 4 13,-1 1-1,1-1 1,-1 1 0,1-1 0,0 9 0,1-13-18,0 0 0,0 0 0,0 0 0,1-1 0,-1 1 0,0 0 0,0 0 0,1 0 0,-1 0 0,0-1 0,1 1 0,-1 0 0,1 0 0,-1-1 0,1 1 0,-1 0 0,1-1 1,-1 1-1,1 0 0,0-1 0,0 1 0,-1-1 0,1 1 0,0-1 0,0 1 0,-1-1 0,1 0 0,0 1 0,0-1 0,0 0 0,-1 0 0,1 0 0,0 0 0,0 1 0,0-1 0,0 0 0,0-1 0,0 1 0,-1 0 0,2 0 0,12-2-87,-1 0-1,0 0 0,0-2 1,-1 1-1,1-2 0,-1 0 1,0 0-1,0-1 0,17-12 1,15-11-610,42-40 0,-44 34 266,171-144-1403,38-31 552,-172 145 1032,81-56-129,-85 68 760,-45 31-36,1 2 0,0 0 0,40-17-1,-68 36-280,0 0-1,0 0 0,0 0 1,0 0-1,0 1 0,0-1 1,0 1-1,0 0 0,0-1 0,0 2 1,0-1-1,0 0 0,0 1 1,0-1-1,0 1 0,0 0 1,5 2-1,-4-1 9,0 1-1,1 0 1,-1 0 0,0 0 0,0 0-1,-1 1 1,1-1 0,-1 1 0,6 8 0,2 7 125,0 1 0,-1 0 1,14 41-1,-18-45-85,177 600 564,-170-564-846,-2 2 1,-2-1-1,-3 1 1,-2 0-1,-2 0 1,-3 1-1,-10 72 1,9-118 86,-1 1 1,1-1-1,-1 0 1,-1 0-1,0 0 1,0-1-1,-1 1 1,0-1 0,0 0-1,-1 0 1,0-1-1,-11 12 1,12-15 51,1 0 1,0-1-1,-1 0 1,1 0 0,-1 0-1,0 0 1,0 0-1,0-1 1,-1 0-1,1 0 1,0-1 0,-1 0-1,1 1 1,-1-2-1,0 1 1,1-1-1,-1 0 1,0 0 0,1 0-1,-1-1 1,1 0-1,-1 0 1,-7-3-1,7 2 23,0 0 0,0 0-1,1-1 1,-1 0 0,0 0-1,1 0 1,0-1 0,0 0-1,0 0 1,1 0 0,-1-1 0,1 0-1,0 1 1,0-1 0,1-1-1,-1 1 1,1 0 0,0-1-1,1 0 1,-1 0 0,1 0-1,-2-9 1,2 3-60,2 0 1,-1 1-1,1-1 1,1 0-1,0 0 0,0 0 1,1 1-1,1-1 1,6-17-1,6-11-576,27-50 1,6 1-1561,4 1 0,120-152 0,-71 123-991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14901,'-16'45'3928,"-13"55"0,14-45-2109,7-21-1436,1 1-1,2 0 1,1 0 0,2 1 0,1-1 0,2 0 0,5 37 0,7 10-1911,44 148-1,-42-185-283,1 0 0,29 53 0,-28-66-2620,36 51-1,-18-45-2864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10273,'-24'60'2060,"4"-14"-232,0-10-316,4 6-199,-1-6-281,3 6-236,4 4-184,4 5-160,-8 0-460,4 6-248,0-2-516,0 2-664,-7-3-289,-3-3-723,4-8-1392,2-1-2569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2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860 172 9665,'-236'210'2123,"201"-176"-1467,3 1-1,1 2 0,1 2 1,2 0-1,2 2 0,-30 63 1,20-37 67,-18 38 94,3 3 0,6 2 1,5 1-1,-39 173 0,50-151-278,-18 233 0,43-277-357,4 1 1,3-1-1,26 147 1,-8-136-66,4-1-1,4-1 1,4-1 0,5-2 0,4-2 0,3-1 0,65 94 0,-76-137-16,1-2 0,3-1-1,1-2 1,3-2 0,1-2 0,2-1 0,92 60 0,-92-73-64,1-1 0,0-3-1,2-2 1,1-1 0,0-3-1,1-2 1,1-2-1,0-3 1,63 4 0,-41-10-49,1-3 0,0-3 0,-1-3 0,1-4 0,91-24 0,-75 8-105,0-3 1,-2-5-1,141-75 1,-105 36-44,-3-6 0,-4-5 1,-4-5-1,-4-4 0,145-161 0,-145 132 37,-5-4-1,-6-5 0,131-232 1,-184 279 83,-4-1 1,-4-2-1,-4-2 0,-4-1 1,-3-1-1,-5-1 1,16-159-1,-34 199 65,-3-1 1,-2 1-1,-2 1 1,-3-1-1,-1 1 0,-3 0 1,-3 0-1,-1 2 1,-3 0-1,-1 1 0,-3 0 1,-2 2-1,-1 1 1,-3 1-1,-2 1 0,-1 1 1,-2 2-1,-2 2 1,-2 1-1,-1 1 0,-70-49 1,43 42 28,-1 2 1,-3 3-1,-1 4 1,-1 2 0,-2 4-1,-86-23 1,61 27-53,-1 4 1,-1 5 0,-1 3-1,-128 3 1,165 11-344,-1 2 0,1 3 0,0 3 0,1 2 0,-112 39 0,121-30-1925,1 2 0,2 2 0,-90 59 0,25 2-7388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2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43 8253,'-8'-35'1847,"6"28"-261,-11 19 717,9-6-2044,1-1 0,-1 1-1,1 0 1,0 1-1,1-1 1,0 0 0,-1 1-1,2 0 1,-1-1 0,1 1-1,0 8 1,-5 14 296,-42 157 1547,-36 154-233,17 102-584,24 5-675,39-398-566,-12 164 278,18 337 0,7-436-245,6 0 1,4-1-1,5 0 0,63 177 1,-75-257-67,1-2-1,1 0 1,2 0-1,1-2 1,26 34 0,-35-53-16,0 0 1,1 0 0,1-1-1,0 0 1,0-1 0,0 0-1,1 0 1,1-1 0,-1-1-1,1 0 1,0-1 0,0 0-1,1 0 1,-1-2 0,1 1-1,17 1 1,-17-3-43,1-1 0,0-1 1,0 0-1,-1-1 0,1-1 0,0 0 1,-1 0-1,1-2 0,-1 1 0,0-2 1,0 0-1,17-9 0,-14 5-47,-1-1 0,0-1-1,-1 0 1,0-1 0,-1-1-1,0 0 1,-1-1 0,16-22 0,-8 4-64,-1-1 0,-2 0 1,-1-2-1,-2 0 1,-1 0-1,-2-1 1,-2-1-1,8-55 1,-13 38 78,-2 0 0,-3-1-1,-2 1 1,-12-65 0,-11 18 489,26 99-403,0-1 0,0 1-1,0 0 1,1 0 0,-1-1-1,1 1 1,-1 0 0,1 0-1,0 0 1,0 0 0,0 0 0,0 0-1,0 0 1,0 0 0,0 0-1,1 0 1,-1 1 0,1-1-1,-1 0 1,1 1 0,0 0-1,-1-1 1,1 1 0,0 0-1,4-2 1,3-2 1,0 1 0,0-1 1,1 2-1,17-5 0,-3 3 3,0 2-1,0 0 1,1 2-1,-1 1 1,41 4-1,120 29 34,-107-12 29,0 5-1,-1 2 1,141 76-1,-188-87-57,0 1 1,-2 2-1,0 1 0,-1 0 0,-2 2 0,0 1 0,-1 2 0,-2 0 0,0 1 0,-2 1 0,-1 1 1,-1 0-1,24 57 0,-31-55-91,-1-1 1,-1 1 0,8 55-1,-1 98-1280,-17-152 475,0 0 1,-3 0-1,0 0 1,-2-1-1,-2 0 1,-13 38-1,19-65 443,1 0 1,-1 0-1,1 0 0,-1 0 0,0-1 0,0 1 0,-1-1 1,1 1-1,-1-1 0,0 0 0,1 0 0,-8 5 0,6-4-918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9333,'0'54'1216,"0"-2"-320,0-19-180,-7 0-164,0 0-180,-3 0-260,4 4-284,-4 2-296,-7 0-272,-13 0-852,3-3-1456,3 3-1145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40 10605,'-10'-27'1768,"20"15"4473,-34 21-7065,4 0-637,7 6-663,3 18-1964,10 9-3045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09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40 169 11297,'-6'4'129,"4"-3"177,-1 0 1,1 1-1,0-1 1,0 1-1,0-1 1,0 1-1,1 0 0,-1 0 1,0 0-1,1 0 1,-1 0-1,1 0 1,0 0-1,-1 0 1,1 1-1,0-1 1,-1 5-1,1 1 18,0-1 0,0 1 1,1 0-1,0-1 0,1 1 0,-1 0 0,2-1 0,-1 1 0,1-1 0,0 0 0,0 1 1,1-1-1,0 0 0,0 0 0,5 7 0,9 15 142,2 0-1,0-1 1,2 0 0,1-2 0,42 39-1,139 98 906,-162-134-1108,1-2 0,1-2 0,2-2 0,0-2 0,1-2 0,1-2 0,97 22 0,-114-34-88,1-1 1,0-1-1,0-2 1,0-1-1,61-9 1,-69 5-106,0-2 1,0 0-1,-1-1 1,0-2-1,0 0 0,-1-1 1,0-1-1,30-22 0,-32 19-118,-1-1 0,0-1 0,-2 0 0,1-1 0,-2-1 0,0 0 0,-2-1 0,0-1 0,-1 0 0,0 0 0,15-44 0,10-48-4803,26-137 0,-36 133-2518,-7 36-2083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12577,'-46'125'4289,"41"-108"-3661,-2-1 1,0 0 0,-1-1 0,-17 25 0,5-8 210,19-31-810,-18 30 652,-25 33-1,42-62-118,1-6-506,1-2-49,0 0 1,0 0 0,1-1 0,0 1-1,0 0 1,0 0 0,1 0-1,0 0 1,0 0 0,0 0 0,1 0-1,0 1 1,0-1 0,1 1-1,6-8 1,6-7 11,1 1 0,31-28 0,-33 34-19,1 0-1,1 1 1,0 1 0,0 0 0,1 2 0,1 0 0,-1 1-1,1 1 1,1 0 0,-1 2 0,1 0 0,0 1 0,0 1-1,1 1 1,-1 1 0,0 1 0,1 0 0,-1 2 0,26 4-1,-9 2-95,-1 2 0,0 0 0,-1 3 0,0 1 0,-2 1 0,48 30 0,-56-29-1462,38 33 0,-10-3-4935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10 179 8241,'4'9'304,"0"-1"1,-1 1-1,0-1 1,0 1-1,-1 0 1,0 0 0,0 1-1,-1-1 1,0 0-1,-1 0 1,0 1-1,-2 12 1,-2 11 1377,4-26-1358,0 0 1,-1 0-1,0 0 1,-1 0 0,0 0-1,0 0 1,-4 10-1,4-14 1678,3-6-1962,1-2-22,0 0 0,1-1 0,-1 1 0,1 0 0,0 1 0,1-1 0,-1 0 0,1 1 0,7-7 0,-9 9-60,21 0-26,-22 1 64,1 0 0,-1 1 0,1 0 1,-1-1-1,1 1 0,-1 0 1,1 0-1,-1 0 0,1 0 1,0 0-1,-1 0 0,1 0 1,-1 1-1,1-1 0,-1 1 1,1-1-1,-1 1 0,1-1 1,-1 1-1,0 0 0,1 0 1,-1-1-1,0 1 0,0 0 1,1 0-1,-1 0 0,0 1 1,0-1-1,0 0 0,0 0 1,0 1-1,1 2 0,4 6-73,-1 0 1,0 1-1,4 11 0,-8-19 52,0 1 0,0-1 1,0 1-1,0-1 0,0 1 1,-1 0-1,0-1 0,0 1 0,0-1 1,0 1-1,0 0 0,-1-1 1,-1 7-1,1-8 12,0 1-1,-1-1 1,1 0-1,-1 1 1,1-1-1,-1 0 1,0 0-1,0 0 1,0 0-1,0-1 1,0 1-1,0 0 1,-1-1 0,1 1-1,-1-1 1,1 0-1,-1 0 1,1 0-1,-1 0 1,1 0-1,-1-1 1,0 1-1,0-1 1,1 0-1,-1 0 1,0 0 0,0 0-1,-4-1 1,3 1-5,1-1 0,-1 0 1,0 0-1,0 0 1,0-1-1,1 1 0,-1-1 1,1 0-1,-1 0 0,1 0 1,0 0-1,0-1 1,0 1-1,0-1 0,0 0 1,0 0-1,1 0 0,-1 0 1,-3-7-1,4 5 30,0 0-1,0-1 1,1 1 0,0 0-1,0-1 1,0 0 0,0 1-1,1-1 1,0 1 0,0-1-1,0 0 1,1 1-1,0-1 1,2-8 0,4-7 85,1-1 0,13-27 0,-7 18-30,-3 9 85,0 0-1,1 0 1,2 2 0,27-34 0,-31 41-61,2 1 1,-1 0 0,2 1 0,0 0-1,0 1 1,1 1 0,27-15 0,-36 23-74,0-1 1,0 1-1,0-1 1,0 2-1,0-1 1,0 0-1,0 1 1,0 0 0,0 0-1,0 1 1,1-1-1,-1 1 1,0 0-1,0 0 1,9 4-1,-5-1-19,1 1-1,-1-1 0,0 1 0,0 1 0,0 0 1,11 10-1,-15-11-140,-1 0-1,1 1 1,-1-1 0,0 1 0,0 0 0,0 0 0,-1 1 0,0-1 0,0 1-1,-1-1 1,1 1 0,-2 0 0,3 9 0,-3-6-1185,0 0 0,0 0 1,-1 1-1,-1-1 0,-1 12 1,1 6-5122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3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9477,'-3'21'1272,"-1"1"208,8-1-1760,-1-3-376,0 0-1184,1 3-948,6 0-893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4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1019 256 10017,'0'0'6372,"2"1"-5938,-1-1-369,0 0 0,1 1 0,-1-1 0,0 1 0,0-1 0,0 1 0,0-1 0,0 1 0,0 0 0,0-1 0,0 1 0,0 0 0,0 0 0,0 0 0,0 0 0,0 0 0,0 0 0,-1 0 0,1 0 0,-1 0 0,1 0 0,0 0 0,-1 0 0,0 0 0,1 1 0,-1-1 0,0 0 0,0 0 0,1 0 0,-1 1 0,0-1 0,0 0 0,0 0 0,-1 1 0,1-1 0,0 0 0,0 0 0,-1 1 0,1-1 0,-1 2 0,-2 9-41,3-9 398,-6 18 328,3-7-487,1-6-16,1-1-1,-1 1 1,0-1 0,-1 1 0,0-1 0,-4 8 0,6-13-66,1-2-180,-1 1 0,1 0 0,0-1 0,-1 1 0,1 0 0,-1-1 1,1 1-1,-1-1 0,1 1 0,-1-1 0,1 1 0,-1-1 0,1 1 0,-1-1 0,1 1 0,-1-1 0,0 0 0,1 1 0,-1-1 0,0 0 0,0 0 0,-1 1 5,1 0 0,0-1 0,0 1 0,-1 0 0,1 0 0,0-1 0,0 1 0,0 0 0,0 0-1,0 0 1,0 1 0,-1 0 0,-12 21 13,12-21-9,1 1-7,-10 24 5,10-24 563,-1-2-450,-1 1-1,1-1 1,0 0-1,-1 0 1,1 0-1,-1-1 1,1 1-1,-1 0 1,0-1-1,-3 1 1,-3-27-98,9 24 64,-4 2-192,-31 9 66,22-6 145,1 0 0,-1-1 1,-18 2-1,35-34-1694,-36 45 1469,12-4 1,18-10 212,27-21-156,-24 19 60,0 1 0,0-1 0,-1 0 0,1 0-1,0 1 1,-1-1 0,1 0 0,-1 0 0,1 0-1,-1 0 1,0 0 0,1 0 0,-1 0-1,0 0 1,1 0 0,-1 0 0,0 0 0,0 0-1,0 0 1,0 0 0,0 0 0,0 0 0,0-1-1,-19-17-205,8 11-61,10 8 270,0 0 0,1-1-1,-1 1 1,1 0 0,0-1 0,-1 1-1,1 0 1,-1-1 0,1 1-1,-1-1 1,1 1 0,0-1-1,-1 1 1,1-1 0,0 1-1,0-1 1,-1 1 0,1-1 0,0 1-1,0-1 1,0 0 0,0 1-1,0-1 1,0 1 0,0-1-1,0 0 1,0 1 0,0-1-1,0 1 1,0-2 0,1 1-1,0 0 0,0-1-1,0 1 1,0 0 0,0 0 0,1 0 0,-1 0 0,0 0-1,1 0 1,-1 0 0,1 1 0,1-2 0,-6-2-4,2 2 10,0 1-1,0 0 1,0 0-1,0 0 1,0 0-1,0 0 0,1 0 1,-1-1-1,1 1 1,-1 0-1,1 0 1,-1-1-1,0-2 0,23-7-33,-16 9-101,-32-8 122,24 9 99,4-1-100,6-6 163,0-5-714,-9 12 534,1 0-1,0-1 1,-1 1 0,1 0 0,-1 0-1,0 0 1,1 0 0,-1 0-1,0 0 1,0 0 0,0 0-1,0 0 1,1 0 0,-1 0-1,-2 0 1,2-1 72,-2 1-102,-20-10 56,22 11 40,-1-2-124,-38-36 65,38 36 32,1 0-100,-13-18 70,12 18-8,-34-4-507,31 4 536,0 0 0,1-1 0,-1 1 0,1-1 0,0 0 0,0 0 0,0 0 0,0 0 0,-6-8 0,8 9 2,1 2-754,1 0 750,0-1 1,-1 1-1,1-1 0,-1 1 0,1 0 0,0-1 0,-1 1 1,1-1-1,0 1 0,-1-1 0,1 1 0,0-1 0,0 1 1,0-1-1,-1 1 0,1-1 0,0 1 0,0-1 0,0 0 1,0 1-1,0-1 0,0 1 0,0-1 0,0 0-61,0 0-1,0 0 0,0 0 1,0 0-1,0 0 0,-1 0 1,1 0-1,0 0 0,-1 0 1,1 0-1,-1 0 0,1 0 1,-1 0-1,1 1 0,-2-2 1,-38-31 30,39 31 80,-25-17-265,0 9 97,11 4-19,0 0 1,0 2-1,-18-5 0,-4 3 43,-14 0-74,39 5 134,1 0 0,-1-1 0,-15-4 0,5 1 21,-94-20-344,112 24 444,-5-1-342,1-1 0,-1 2 0,0-1-1,0 1 1,0 1 0,0-1 0,0 2 0,0-1 0,-16 4-1,23-3 20,22-1-3273,-15 0 2906,0 0-1,-1 1 1,1 0 0,0 0-1,-1 0 1,1 1-1,6 3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4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37 6045,'-26'-12'11276,"24"9"-10801,0-4-324,-2-7 731,3 14-863,1 0-1,0 0 1,0 0-1,-1-1 1,1 1-1,0 0 1,0 0 0,-1 0-1,1 0 1,0 0-1,0 0 1,-1 0-1,1 0 1,0 0 0,0 0-1,-1 0 1,1 0-1,0 0 1,0 1-1,-1-1 1,1 0-1,0 0 1,0 0 0,-1 0-1,1 0 1,0 0-1,0 1 1,0-1-1,-1 0 1,1 0 0,0 0-1,0 0 1,0 1-1,0-1 1,-1 0-1,1 0 1,0 1 0,0-1-1,0 0 1,0 0-1,0 0 1,0 1-1,0-1 1,0 0 0,0 1-1,0-1 1,0 0-1,0 0 1,0 1-1,0-1 1,0 0-1,-27 71 1429,6-13-839,-125 293 1345,109-255-2020,23-58-1690,-1 0 0,-35 63 0,43-92 440,0 0-1,0-1 1,-1 0 0,0 0 0,-13 10 0,-10 7-6260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4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9557,'0'0'6184,"-16"15"-5720,-1 3-316,13 3-460,1 0-436,10 6-420,6 1-800,1-4-1592,12 18-2053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4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758 1 13545,'0'0'3209,"0"5"-1977,-1 15-496,-1 1 0,-1 0-1,-1 0 1,-11 35-1,-39 87 1662,15-43-1246,-127 418 1561,28 5-3384,-8 0-3825,21-185-5139,61-183-499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3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0 532,'-4'13'-184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4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470 467 5164,'-3'-34'1654,"-1"-1"0,-1 1 0,-2 1 0,-16-47 0,1 1-134,15 54-739,0 0-1,-2 0 1,-2 1 0,0 0-1,-15-24 1,25 48-698,-1 1 1,1 0 0,0 0-1,0 0 1,0 0 0,0 0-1,1 0 1,-1 0-1,0 0 1,0 0 0,1 1-1,-1-1 1,0 0 0,1 0-1,-1 3 1,-10 26 481,1 0 0,2 1 0,1 1 0,-4 49 0,0-7 126,-69 658 2509,69-590-2974,-8 103-387,-21 233-2051,-29-6-6853,51-393 3825,-7-11-3016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10281,'6'-36'1268,"4"18"12,1 6-140,12 0-84,10-9-176,-6 5-187,10 1-217,10 3-88,0 12-12,10 0-76,0 9-348,0 6-480,6 13-288,4 8-385,0 18-119,-10 15-332,-6 25-2012,-5 14-2261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594 61 12577,'-5'-6'585,"0"1"0,0 0 0,-1 0 0,0 0-1,0 1 1,0 0 0,0 0 0,-1 0 0,1 1 0,-1 0 0,0 0 0,0 1-1,0 0 1,0 0 0,0 1 0,-1 0 0,1 0 0,0 0 0,-1 1-1,1 0 1,0 1 0,-15 2 0,4 1-128,1 1 0,0 1 0,0 0 0,1 1 1,-1 1-1,2 0 0,-1 2 0,1-1 0,0 2 0,-19 18 0,10-7-172,2 0 0,0 2 0,1 1 0,2 1 0,-18 29 0,24-33-285,1 0 0,1 1 0,1 0 0,1 1 0,1 0 0,2 0 0,-7 43 0,11-54 0,1 1 0,1 0 0,0 0 0,1-1 0,1 1 0,0-1 0,0 1 0,2-1 0,0 0 0,0 0 0,1 0 0,0-1 0,2 1 0,-1-1 0,1-1 0,15 19 0,-21-28 0,12 15 0,1-1 0,0-1 0,1 0 0,0-1 0,1 0 0,1-1 0,20 11 0,-13-11 0,0-2 0,0-1 0,2-1 0,-1 0 0,1-2 0,0-2 0,0 0 0,1-1 0,-1-2 0,38-1 0,-29-3 0,-1-1 0,1-2 0,-1-2 0,-1-1 0,1-2 0,-2 0 0,63-31 0,-77 32 0,9-4 0,-1-1 0,-1-1 0,37-29 0,-19 5 0,-1-1 0,-3-3 0,53-72 0,-33 31 0,-58 83 0,0 0 0,-1 0 0,1 1 0,0-1 0,-1 0 0,1 0 0,0 1 0,0-1 0,0 0 0,0 1 0,-1-1 0,1 1 0,0-1 0,0 1 0,2-1 0,-1 1 0,0 0 0,1 1 0,-1-1 0,0 1 0,0-1 0,0 1 0,0 0 0,0 0 0,0 0 0,0 0 0,0 0 0,0 0 0,0 1 0,-1-1 0,1 0 0,0 1 0,-1 0 0,0-1 0,1 1 0,-1 0 0,0 0 0,1 0 0,-1 0 0,0 0 0,-1 0 0,1 0 0,1 3 0,2 7 0,0 0 0,-1 0 0,3 16 0,11 118 0,-7 6-2634,-10-103-1370,-4-16-2519,3-20 2669,-2 20-8914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643 413 10617,'-12'-4'907,"1"-1"-1,0 0 1,1-1 0,-1 0 0,-9-7-1,13 7-398,0 1 1,0 1-1,0-1 0,0 1 0,-1 1 0,1-1 0,-1 1 0,0 1 0,0 0 0,0 0 0,-1 0 0,1 1 0,0 0 0,-10 0 0,1 2 2,0 1-1,1 0 0,-1 1 1,1 1-1,-1 0 0,1 1 1,1 1-1,-1 0 1,1 2-1,0-1 0,0 2 1,1 0-1,0 1 0,1 0 1,-23 23-1,17-12-395,0 1-1,2 1 1,0 1-1,1 0 1,2 2-1,0-1 0,2 1 1,-12 36-1,19-45-118,0 1-1,1-1 1,1 1-1,1 0 1,0 0-1,1 1 1,1-1-1,1 0 1,1 0-1,0 0 1,1 0-1,1 0 1,1-1-1,10 25 1,-6-22 11,0-1-1,2-1 1,1 1 0,0-2-1,1 0 1,1 0 0,0-1 0,1-1-1,18 15 1,-7-11-30,0-1-1,1-1 1,0-1 0,1-2-1,47 18 1,-12-12-936,1-3-1,0-2 1,1-3 0,1-4 0,90 2-1,-85-10-1135,1-2-1,74-13 1,-101 8 858,0-3 0,-1-1 0,-1-2 0,57-25 0,-83 29 1001,0 0 1,-1-2-1,0 1 1,-1-2 0,0 0-1,-1-1 1,-1-1-1,0 0 1,0 0 0,-2-1-1,0-1 1,0 0-1,-2 0 1,11-25 0,-6 7 746,-1-1 0,-2 0 1,-1-1-1,-2 0 1,-2 0-1,3-54 0,-9 67 656,-1-1 0,-5-33-1,2 24 125,3 23-501,-1-1-1,-1 1 1,-4-15 0,1 6 546,5 15 74,0 6-158,-2 7-854,0 0-1,1 0 0,0 0 1,0 0-1,1 1 0,0-1 0,1 15 1,8 73 281,-4-65-327,1 16-54,2 3-353,-3 0-1,-2 0 0,-5 63 1,2-108 243,-4 22-1458,-1-26 76,-4-11 605,7 4 540,0 0 0,1 0-1,0 0 1,0 0 0,0-1 0,1 1 0,-1 0 0,1-1-1,1 1 1,-1-1 0,1 0 0,0 1 0,0-1 0,1-6-1,-1-10-83,-2-45-148,-1 7 20,10-112-1,11 21 390,63-239 0,-78 378-2,1 0-1,0 1 0,1-1 0,0 1 0,1 0 0,0 0 0,1 1 0,10-13 1,-14 19-49,1 0 0,0 1 0,1-1 0,-1 1 0,0 0 0,1 0 0,0 0 0,0 1 0,0-1 0,0 1 0,0 1 1,0-1-1,0 1 0,1-1 0,-1 2 0,1-1 0,-1 1 0,1-1 0,-1 1 0,0 1 0,7 0 0,-1 1 59,-1 1 0,0 0 0,0 1-1,0-1 1,0 2 0,0 0 0,-1 0-1,0 0 1,0 1 0,-1 1 0,1 0 0,-1 0-1,10 12 1,9 12 229,-1 1-1,23 39 1,-47-67-344,48 75-77,-3 2 0,-4 2 1,-3 2-1,41 127 0,-42-105-2239,1 4-3133,-39-106 4016,0 0 0,0 0 1,0 1-1,0-1 1,-1 10-1,0-9-508,0 20-8840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17 395 8837,'-17'9'5304,"34"-9"-4132,3 3-204,10-15-171,20-9-233,-3 3-104,10-6-332,7-3-384,9-4-504,5-11-441,5-6-291,1-3-856,3-6-1216,10-19-2061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35 848 6389,'-4'-1'1522,"-5"1"-1096,-8-3 2231,16 2-2600,1 1 0,0 0 0,-1-1 0,1 1 0,0-1-1,-1 1 1,1-1 0,0 1 0,-1-1 0,1 1 0,0-1 0,0 1-1,0-1 1,-1 1 0,1-1 0,0 1 0,0-1 0,0 1 0,0-1 0,0 1-1,0-1 1,0 1 0,0-1 0,0 0 0,0 1 0,0-1 0,1 1-1,-1-1 1,0 1 0,0-1 0,1 0 0,3-9 278,0 1 0,1-1 0,1 1 0,0-1 0,9-10 0,8-14 416,-14 20-241,1 0-1,0 1 0,19-20 0,-27 31 177,5 20 45,-4-3-596,0 1 0,-1-1 0,0 1 0,-2-1-1,0 1 1,-2 19 0,1 4-15,4 180-88,-3-217-44,-1-1 1,1 1 0,0 0-1,0 0 1,0-1 0,1 1 0,-1 0-1,0 0 1,1-1 0,-1 1 0,1 0-1,-1-1 1,1 1 0,0-1-1,0 1 1,2 2 0,-3-4 6,1 1 0,0-1 0,-1 0 1,1 0-1,0 0 0,-1 0 0,1 0 0,0 0 1,-1 0-1,1 0 0,0 0 0,-1 0 0,1 0 1,0 0-1,-1 0 0,1-1 0,0 1 0,-1 0 0,1 0 1,0-1-1,-1 1 0,1 0 0,-1-1 0,1 1 1,-1-1-1,1 1 0,0-2 0,8-6-27,-1-1 0,-1 0 0,11-15 0,-10 13 23,37-45-25,3 3-1,81-71 1,-109 108 30,0 1 0,1 0 0,1 2 0,0 1 0,1 1 0,1 0 0,-1 2 0,31-8 0,-9 5 13,53-23-1,-88 29 2,0 1-1,0-2 1,-1 0 0,10-9-1,-17 15-35,3 2 9,49 15-9,73 31 0,-77-28-40,-40-15 37,1-1 0,-1 0 0,1-1-1,0 0 1,0-1 0,0 0-1,17-1 1,-23 0 30,1-1 0,-1 1 0,0-1-1,0 0 1,0 0 0,0-1 0,0 1 0,0-1 0,0 0 0,-1-1 0,1 1-1,-1-1 1,1 0 0,-1 0 0,0 0 0,0 0 0,6-8 0,0-4 85,-1 0 1,0-1-1,-1 0 1,-1 0-1,7-21 1,20-93 689,4-11-137,-32 126-577,78-190 1401,-83 203-1434,-1 0-1,1 0 0,0 0 0,1 0 0,-1 0 0,0 0 0,0 1 1,1-1-1,-1 0 0,1 1 0,0-1 0,-1 1 0,1 0 1,3-2-1,-4 3-16,-1 0 1,1 0-1,0 0 0,-1 0 1,1 0-1,0 0 1,-1 0-1,1 0 1,0 0-1,-1 0 1,1 0-1,0 1 1,-1-1-1,1 0 0,0 0 1,-1 1-1,1-1 1,-1 0-1,1 1 1,-1-1-1,1 1 1,-1-1-1,1 1 0,-1-1 1,1 1-1,-1-1 1,1 1-1,-1 1 1,4 3 43,-2 1 1,1 0-1,-1 1 0,0-1 1,0 0-1,-1 1 1,2 9-1,-1 14 68,-2-1 0,0 1 0,-10 56-1,3-29-22,-102 620-1034,54-455-2881,-11-4-4230,38-137-679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275 161 7109,'2'19'152,"2"6"1202,-1 42 1,-3-59-1041,0 0 0,-1 0 0,-1 0 0,1-1 0,-1 1 1,0-1-1,-1 1 0,0-1 0,-7 14 0,-7 4 204,-2-1-1,-1-1 1,-1-1-1,0 0 1,-28 19 0,-52 55 563,100-95-1074,0 0-1,0 0 1,0 0-1,0 0 1,0 0 0,1 0-1,-1 0 1,0 1-1,1-1 1,-1 0-1,0 1 1,1-1-1,0 0 1,-1 1-1,1 1 1,0-3-11,0 0 0,0 1 0,0-1-1,1 0 1,-1 1 0,0-1 0,1 0 0,-1 0 0,0 1 0,1-1 0,-1 0-1,0 0 1,1 0 0,-1 1 0,0-1 0,1 0 0,-1 0 0,1 0 0,-1 0-1,0 0 1,1 0 0,-1 0 0,1 0 0,-1 0 0,0 0 0,1 0-1,-1 0 1,1 0 0,-1 0 0,0 0 0,1 0 0,44-13-372,-42 13 367,20-9-258,-1-1 0,0-1 0,0-1 0,23-17 0,74-65-989,-50 37 699,124-109-370,-33 26 2183,-117 110 179,-41 28-83,24 17-189,-36 5-922,14-36 159,7-38-348,-6 26 102,-4 25 71,-1 7-101,0 28 327,-6 167 840,3-158-1084,1 0 1,2 1-1,2-1 0,10 56 0,-7-64-118,19 83 152,-20-103-216,0-1 0,0 0 0,2 0 0,-1-1 0,1 1 0,1-1 0,9 11 0,-14-19-21,1-1-1,-1 1 1,1-1-1,-1 0 0,1 1 1,0-1-1,0-1 0,0 1 1,0 0-1,0-1 1,0 1-1,1-1 0,-1 0 1,0 0-1,1-1 1,-1 1-1,1-1 0,-1 1 1,1-1-1,-1 0 0,1 0 1,-1-1-1,1 1 1,-1-1-1,0 1 0,5-3 1,8-2-1,-1-1-1,0-1 1,0 0 0,18-13 0,-14 8-6,108-66 8,-124 75-1,1 1 1,-1 0-1,0 0 0,0 0 0,1 0 0,-1 0 0,1 1 0,0 0 0,-1-1 0,1 1 0,0 1 0,0-1 0,0 1 1,0-1-1,-1 1 0,1 0 0,0 0 0,0 1 0,0-1 0,0 1 0,0 0 0,-1 0 0,1 0 0,0 1 0,-1-1 1,1 1-1,-1 0 0,1 0 0,-1 0 0,0 0 0,0 0 0,0 1 0,0 0 0,-1-1 0,1 1 0,3 6 0,5 5-46,-2 1 0,0 1 0,-1-1 0,0 1 0,8 29 0,-14-41 8,8 25-1346,11 49 1,-14-13-6226,-6-26-1541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21 837 7157,'-1'0'82,"0"0"1,0 0-1,0 0 1,0 0 0,0 1-1,0-1 1,0 0-1,1 1 1,-1-1 0,0 1-1,0-1 1,0 1-1,1-1 1,-1 1-1,0-1 1,1 1 0,-1 0-1,0 0 1,1-1-1,-1 1 1,1 0 0,-1 0-1,1-1 1,0 1-1,-1 0 1,1 0 0,0 0-1,-1 0 1,1 0-1,0 0 1,0 0-1,0 0 1,0-1 0,0 1-1,0 0 1,0 0-1,0 0 1,0 0 0,0 0-1,1 0 1,-1 1-1,2 17 5731,22-25-4865,-18 5-873,0-1 0,-1 0 1,1 0-1,0 0 1,-1-1-1,0 0 1,1 0-1,-1-1 0,0 1 1,-1-1-1,1 0 1,-1 0-1,0-1 0,0 1 1,0-1-1,0 0 1,3-6-1,6-11 116,-1-1 0,16-45-1,-9 19-28,60-152 206,-4 10-307,-59 153-31,36-74 22,-45 100-58,0 1 0,1-1 1,0 1-1,1 0 0,0 1 1,17-15-1,-24 23 9,0 1 1,0-1-1,1 1 1,-1-1-1,0 1 0,1 0 1,-1 0-1,0 0 1,1 0-1,-1 0 1,1 1-1,-1-1 1,1 1-1,0 0 0,-1-1 1,1 1-1,-1 1 1,6-1-1,-4 1 0,0 1-1,0-1 1,-1 1-1,1-1 1,-1 1-1,1 0 1,-1 0-1,0 1 1,0-1-1,1 1 1,2 3-1,2 3 5,-1 0 1,0 0-1,0 1 0,-1 0 0,0 0 0,-1 0 0,5 15 1,-3-6 10,-2 1 1,0 1 0,-2-1-1,0 1 1,-1-1 0,-1 1-1,-2 33 1,-4-9 91,-3 1 1,-16 58-1,-6 14 403,29-116-497,1 0 1,-1 0-1,1 1 0,0-1 0,0 1 1,0-1-1,0 0 0,1 1 0,-1-1 1,1 0-1,-1 1 0,1-1 1,0 0-1,0 0 0,0 0 0,0 0 1,0 1-1,0-1 0,0-1 1,1 1-1,-1 0 0,1 0 0,0 0 1,-1-1-1,1 1 0,0-1 1,0 1-1,0-1 0,0 0 0,0 0 1,4 2-1,8 3 29,0-1-1,0 0 0,1-1 1,15 3-1,-6-2-4,20 6 46,-1 2 0,0 2-1,-2 2 1,0 2 0,60 36-1,-88-45-202,0 0 0,0 1-1,-1 1 1,0 0 0,-1 0-1,-1 1 1,0 1 0,0 0-1,-1 0 1,-1 1 0,8 19-1,-15-31-296,0 1-1,0 0 1,0-1-1,-1 1 1,1 0-1,-1 0 1,0-1-1,0 1 1,0 0-1,0-1 1,-1 1-1,0 0 1,0-1-1,-1 5 1,-1 5-2788,-3 9-5378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7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8581,'29'-30'890,"1"2"0,1 1 1,41-26-1,-56 42-1111,0 1 0,1 0 0,1 1 1,-1 1-1,1 1 0,27-7 0,-45 14 272,1 1 0,0 0 0,0-1 0,-1 1 0,1 0 0,0 0 0,-1-1 0,1 1 0,-1 0-1,1 0 1,-1 0 0,1 0 0,-1 0 0,0 0 0,0 0 0,1 0 0,-1 1 0,0-1 47,2 9 78,0 0 0,0 0 0,-1 0 0,-1 0 0,0 0 0,0 0 0,-1 0 0,0 0 0,-1 0 0,0 0 0,-1 0 0,-4 11 0,0 6 104,-88 272-1012,73-238-593,-1 18-2304,5 4-1880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96 10113,'3'-2'348,"0"0"1,0-1-1,-1 1 0,1-1 1,0 1-1,-1-1 0,1 0 1,-1 0-1,0 0 1,0 0-1,0-1 0,0 1 1,-1 0-1,2-5 0,9-15 1140,-10 20-804,3-5 349,-5 7-975,0 1-1,0-1 1,0 0 0,0 1 0,0-1-1,1 0 1,-1 1 0,0-1-1,1 1 1,-1-1 0,0 0 0,1 1-1,-1-1 1,0 1 0,1-1 0,-1 1-1,1-1 1,-1 1 0,1-1-1,-1 1 1,1 0 0,0-1 0,-1 1-1,1 0 1,-1-1 0,1 1-1,1 0 1,5 4-42,0 0 0,0 1 0,0 0 0,-1 0 0,0 1 0,0 0 0,0 0 0,0 0 0,-1 1 1,0 0-1,-1 0 0,5 8 0,7 17 13,20 51 0,-29-65-32,15 40 54,19 75 0,-35-107-54,-1-1 0,-1 0 0,-2 1 0,0 0 0,-5 48 0,-4-16-76,-3-1 1,-2 1-1,-3-2 1,-2 0 0,-3-1-1,-31 61 1,29-68-82,-19 36-22,36-76 97,-1 1 0,0-1 0,0 0 0,0 0 0,-1-1 0,-15 13 0,21-19 37,0-1-1,1 1 1,-1 0-1,0-1 1,0 1-1,0-1 1,0 1 0,0-1-1,0 1 1,0-1-1,0 1 1,0-1-1,0 0 1,0 0 0,0 0-1,0 1 1,0-1-1,0 0 1,0 0-1,0-1 1,0 1 0,0 0-1,0 0 1,0 0-1,0-1 1,0 1-1,0 0 1,0-1 0,0 1-1,0-1 1,0 1-1,0-1 1,0 0-1,0 1 1,1-1 0,-1 0-1,0 0 1,0 1-1,1-1 1,-1 0-1,0 0 1,1 0 0,-1 0-1,1 0 1,0 0-1,-1 0 1,0-2-1,0-2-57,-1 0 0,0 0-1,1 0 1,0 0 0,0 0-1,1-1 1,0 1-1,0 0 1,0-7 0,6-18-238,0-1 1,2 2-1,1-1 1,1 1-1,19-36 0,84-136-1322,-112 200 1654,59-89-844,4 3-1,4 2 0,100-96 1,-37 35-2700,-94 114 1629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5613,'6'-33'1196,"8"21"-176,-1 0 280,-6-6-1964,0 5-1784,3 1-585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249 121 4004,'-3'-33'5785,"2"29"-4896,-1-34 1111,1-8 4064,-15 59-4639,12-10-1288,0 1 0,0-1-1,0 1 1,1 0 0,-1 1-1,1-1 1,0 1 0,1-1-1,-4 8 1,-17 51 463,12-29-208,-36 93 1055,-42 188-1,82-281-1335,2 1-1,1 0 1,2 0 0,4 70-1,0-87-230,1 0 1,0 0-1,1 0 0,1-1 1,1 1-1,0-1 0,2 0 0,0-1 1,0 0-1,2 0 0,11 16 1,-16-27-2,-1 1 1,1-1-1,0 0 1,1 0-1,-1 0 1,1-1 0,0 0-1,0 0 1,7 3-1,-10-6 67,1 1-1,0-1 1,-1 0-1,1 0 1,0-1-1,-1 1 1,1-1-1,0 1 1,0-1-1,0-1 1,-1 1-1,1 0 1,0-1-1,0 0 1,-1 0-1,1 0 1,6-3-1,7-4-134,0-2 0,-1 0 0,0 0 0,0-2 0,-1 0 0,21-22-1,72-96-546,-36 40 1021,-48 56 186,-21 30 152,1 27-57,-6-4-455,-2 0-1,0 1 0,-1-1 0,-1-1 0,-9 20 1,-1 6-18,6-18-184,-18 32-1,18-38-1273,0 0 1,1 1-1,-8 29 0,17-49 1117,0 0 0,0 1 0,0-1 0,-1 0 0,1 0 0,0 0 0,-1 0 0,1 0 0,-1 0 0,0 0 0,1 0 0,-1 0 0,0 0 0,1 0 0,-1 0 0,0 0 0,0 0 0,0-1 0,0 1 0,0 0 0,0-1 0,0 1 0,0-1 0,0 1 0,0-1 0,0 1 0,0-1 0,-2 1 0,-11 4-6924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4668,'-47'12'1237,"37"3"-897,3 0-180,-3 0-256,-3-3-276,3 0-629,-4 3-435,11 6 920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2:5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4604,'0'0'1745,"3"-21"-1741,1 2-572,-4 1-2233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2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21 371 15125,'-21'-42'4589,"35"21"-2933,-1 5-320,14-2-288,17-6-436,6 6-736,3-3-216,8-3-372,2 0-436,8 0-652,-4-9-376,0-1-545,-7-2-1735,10 0-3449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323 391 12509,'-148'-108'8413,"146"107"-8295,0 0-1,0 0 1,0 0-1,0 0 1,0 0 0,-1 0-1,1 1 1,0-1-1,-1 1 1,1 0 0,0 0-1,-1 0 1,1 0-1,0 0 1,-1 0 0,1 1-1,0-1 1,0 1-1,-1-1 1,1 1 0,0 0-1,0 0 1,0 0 0,0 0-1,0 1 1,0-1-1,0 0 1,0 1 0,0-1-1,1 1 1,-1 0-1,1-1 1,-2 4 0,-5 4 153,1 0 1,1 1-1,0 0 1,0 0 0,-5 15-1,-1 5 80,2 1 0,2 0 0,0 0 0,2 1 0,-2 38 0,3 167 572,5-122-625,-1-39-157,3 0-1,3 1 1,4-1 0,23 93 0,-22-126-99,3-1 0,35 79 1,-42-109-34,1 1 1,1-1-1,0-1 0,1 1 1,15 14-1,-18-20-4,1 0 0,0-1 0,0 0-1,0 0 1,0-1 0,1 0 0,-1 0-1,1-1 1,0 0 0,11 3 0,-12-5-8,1 0 0,0 0 1,1-1-1,-1 0 0,0 0 1,0-1-1,0 0 0,-1-1 1,1 0-1,0 0 0,0 0 1,-1-1-1,1 0 0,7-5 1,11-7-44,-1-1 1,34-27 0,-37 25 14,0-2 0,-1-1-1,-1 0 1,-1-2 0,-1 0 0,-1-1 0,-2-1 0,0 0 0,-1-1 0,-2-1-1,18-55 1,-14 24-174,-2-2-1,-3 0 0,-3-1 0,1-107 1,-7 22-304,-7 1 1,-7 0 0,-39-196-1,47 322 464,-15-50-82,17 63 114,0 1 0,-1-1 1,1 1-1,-1 0 0,0 0 0,-1 0 0,0 0 0,1 0 0,-6-4 0,8 8 13,0 0-1,-1 1 0,1-1 1,0 0-1,0 1 0,0-1 1,-1 0-1,1 1 0,0 0 1,-1-1-1,1 1 0,0 0 1,-1 0-1,1-1 0,0 1 1,-1 0-1,1 1 0,-1-1 0,1 0 1,0 0-1,-1 0 0,1 1 1,0-1-1,-1 1 0,1-1 1,0 1-1,0 0 0,0-1 1,-1 1-1,1 0 0,0 0 1,0 0-1,0-1 0,0 1 1,-1 2-1,-5 2 13,-4 4 41,-1 1 0,2 0 0,0 1 0,0 0 0,0 1 0,2 0 0,-1 0 0,2 1 0,-11 21 0,-1 9 230,-23 82 1,20-38-65,4 0 0,3 1 0,-4 140 0,29 270 187,6-294-419,9-1 1,8-2 0,10-1-1,8-2 1,111 275 0,-62-188-2132,-99-283 1951,0 1 0,0 0 0,0 0 0,-1 0 0,1 0 0,-1 0 0,0 0 0,0 0 0,0 0 0,0 0 0,-1 5 0,0-8 119,1 0-1,0 1 1,-1-1-1,1 1 1,0-1-1,-1 0 1,1 1 0,0-1-1,-1 0 1,1 0-1,-1 1 1,1-1-1,-1 0 1,1 0-1,0 0 1,-1 1-1,1-1 1,-1 0-1,1 0 1,-1 0-1,1 0 1,-1 0-1,1 0 1,-1 0 0,1 0-1,-1 0 1,1 0-1,-1 0 1,1 0-1,-1-1 1,1 1-1,-1 0 1,1 0-1,-1 0 1,1-1-1,-1 1 1,1-1-1,-9-4-846,1-1 0,-1 0 0,2 0 0,-13-12 0,-19-24-4623,1-6-3230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13601,'0'0'3591,"-2"2"-2031,-4 8-935,0 0-1,1 1 0,0 0 1,1-1-1,0 2 0,1-1 0,0 0 1,1 1-1,-2 14 0,-2 10 187,-3 21-32,4 1 0,2 99 0,3-115-585,0 84-701,6-1 1,6 0-1,30 138 0,-40-256 368,1 1-1,0-1 0,0 0 1,5 10-1,-2-6-21,-6-11 157,0 0 0,0 0 0,0 1 1,0-1-1,1 0 0,-1 0 0,0 0 0,0 0 0,0 0 1,0 1-1,0-1 0,0 0 0,0 0 0,0 0 0,0 0 1,1 0-1,-1 0 0,0 1 0,0-1 0,0 0 0,0 0 1,0 0-1,1 0 0,-1 0 0,0 0 0,0 0 0,0 0 1,0 0-1,0 0 0,1 0 0,-1 0 0,0 0 0,0 0 1,0 0-1,0 0 0,1 0 0,-1 0 0,0 0 0,0 0 1,0 0-1,0 0 0,1 0 0,-1 0 0,0 0 0,0 0 1,0 0-1,0-1 0,9-1-24,-1-1-1,0 0 1,0 0-1,0-1 1,-1 0-1,1-1 1,-1 0-1,0 0 1,-1 0-1,1-1 1,-1 0-1,0 0 1,10-14-1,-3 5 9,1 0 0,1 1 1,0 1-1,0 0 0,1 1 0,1 1 0,0 0 0,1 1 0,0 1 0,0 1 0,1 0 1,0 2-1,28-7 0,18 2 175,0 2 1,117-1 0,-61 5 453,-100 4-450,0-2 1,-1 0-1,1-1 0,-1-1 0,0-1 0,0-1 0,0 0 0,-1-2 1,0 0-1,-1-1 0,0-1 0,-1-1 0,0 0 0,0-2 0,16-17 1,-26 24-119,-1 0 1,0 0 0,0-1-1,-1 0 1,0 0 0,0 0 0,-1 0-1,0-1 1,-1 0 0,0 0-1,3-12 1,-5 16-41,0-1 0,-1 1 0,0-1 0,1 1 0,-2-1 0,1 0 0,-1 1 0,0-1 0,0 1-1,0 0 1,-1-1 0,1 1 0,-1 0 0,-1 0 0,1 0 0,-1 0 0,0 0 0,0 1 0,-7-8 0,0 0-508,-19-16-1914,1 13-3355,3 5-2944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0 13017,'-6'5'611,"0"0"1,1 0-1,-1 1 0,1-1 0,0 1 0,0 0 1,1 0-1,-5 9 0,-25 57 3173,25-45-2306,0 0 0,-7 48-1,4-17-228,-6 35-94,3 1 0,5 0 0,2 135 0,14-84-1073,37 223-1,-32-313-81,33 98 0,-43-149-10,1 0 0,-1 0 1,1-1-1,-1 1 0,1-1 0,0 1 0,0-1 1,1 0-1,-1 0 0,1 0 0,0 0 0,5 5 0,-6-7-10,0 0-1,-1-1 0,1 1 0,0 0 1,0 0-1,0-1 0,0 1 1,0-1-1,0 0 0,-1 0 0,1 0 1,0 1-1,0-2 0,0 1 0,0 0 1,0 0-1,0-1 0,0 1 0,2-1 1,3-3-46,0 0 0,0 0 0,0 0 0,0-1 0,-1 0 0,0 0 0,0-1 0,0 1 0,-1-2 0,8-9 1,15-21-155,-5 5 55,1 1 1,2 2 0,1 0 0,32-26-1,-51 48 135,1 1 1,0 0-1,0 0 0,0 1 0,1 0 0,0 1 0,0 0 0,0 0 0,1 1 0,-1 1 0,1 0 0,0 0 0,0 1 1,-1 0-1,1 1 0,0 0 0,0 1 0,0 0 0,16 4 0,0 2-13,-1 2 0,0 1 0,0 1 0,37 22 0,90 69 6,-80-51 2,-65-46 38,0 0-1,0 0 0,1 0 0,-1-1 0,1 0 0,0-1 0,0 0 1,0 0-1,1-1 0,-1 0 0,0-1 0,1 0 0,0 0 1,-1-1-1,1 0 0,-1-1 0,1 0 0,-1-1 0,1 0 0,-1 0 1,15-6-1,337-177-3142,-308 162 2733,-38 18 200,-1-1 0,1-1 0,-1 0-1,0-1 1,24-19 0,-37 25 1,-26-16-385,20 17 534,-1 1-1,0 0 1,1 0-1,-1 1 1,0 0-1,1 0 0,-1 0 1,1 1-1,-7 2 1,-50 21-1117,60-25 1127,1 1 1,0-1-1,-1 1 1,1 0-1,0-1 1,-1 1-1,1 0 1,0 0-1,0 0 1,0 0-1,0 0 1,0 0-1,0 0 1,0 0-1,0 1 1,0-1 0,-1 2-1,2-3 21,0 1 1,0 0-1,0-1 0,0 1 0,0 0 1,1-1-1,-1 1 0,0 0 0,0-1 1,0 1-1,0 0 0,1-1 0,-1 1 0,0-1 1,1 1-1,-1 0 0,1-1 0,-1 1 1,0-1-1,1 1 0,-1-1 0,1 1 1,-1-1-1,1 0 0,-1 1 0,2-1 1,2 3-47,0-1 0,1 0 0,0 0 0,-1 0 0,1 0 0,0-1 0,0 0 0,0 0 0,7 0-1,25 2-77,-1-2 0,1-1 0,0-2-1,-1-2 1,1-1 0,61-18-1,-67 13 366,-3 2 169,0-1 1,0-1-1,-1-2 0,42-25 1,-41 17-241,-1-2 0,-1-1 0,-1-1 0,-2-1 1,0-1-1,-1-1 0,-2 0 0,-1-2 0,-1-1 1,-1 0-1,-2-1 0,-1-1 0,15-51 0,-19 52 854,-1 0 0,-2 0 0,5-51 0,-12 81-958,-1 0 0,1 0 1,0 0-1,0 0 0,0 1 0,1-1 0,-1 0 0,0 0 1,0 0-1,0 0 0,1 0 0,-1 1 0,0-1 0,1 0 1,-1 0-1,0 1 0,1-1 0,-1 0 0,2 0 0,5 10 1113,5 32-237,-4 80 27,2 9-771,-3-89-992,2-1 1,2 0 0,26 65-1,-18-61-3600,32 51-1,-40-78-1673,-1-5-3823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51 332 12957,'-34'-18'2180,"24"6"-255,3-3 931,21 3-1736,2 0-392,78-15-168,-33 9-792,9-7-440,17 1-532,10-6-516,10 6-232,10-15-593,14-3-1491,20 9-2945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591 289 8925,'59'-148'6866,"-57"142"-6246,-1-1 0,0 1 0,0-1 0,0 1 0,-1-1 0,0 1-1,0-1 1,-1 0 0,1 1 0,-2-1 0,1 1 0,-4-11-1,4 14-466,0 1 0,0-1-1,0 1 1,0-1-1,0 1 1,-1 0-1,1 0 1,-1-1-1,1 1 1,-1 0 0,0 0-1,0 1 1,0-1-1,0 0 1,0 1-1,-1-1 1,1 1 0,0-1-1,-1 1 1,1 0-1,-1 0 1,1 0-1,-1 1 1,1-1-1,-1 1 1,0-1 0,1 1-1,-1 0 1,0 0-1,1 0 1,-1 0-1,-3 1 1,-7 2 59,0 1 0,1 0 0,0 1 0,-1 0 0,2 1 0,-1 0 0,1 1 0,0 0 0,-15 13 0,-10 12 162,-40 46 0,46-46-178,-34 44-318,3 2 0,-83 140 0,138-208 51,0 0 0,1 1 0,-5 13 0,9-22 57,0 1 1,1-1-1,-1 0 0,1 1 0,0-1 1,0 1-1,-1-1 0,1 0 1,1 5-1,-1-6 11,1 0 1,-1 0-1,0-1 1,0 1-1,1 0 0,-1-1 1,1 1-1,-1 0 1,1-1-1,-1 1 0,1 0 1,-1-1-1,1 1 1,-1-1-1,1 1 0,0-1 1,-1 1-1,1-1 1,0 0-1,-1 1 0,1-1 1,0 0-1,0 0 1,-1 1-1,1-1 0,0 0 1,0 0-1,1 0 1,17 0-16,0-1 1,-1-1 0,1-1 0,0-1 0,-1 0 0,35-13 0,22-6 82,-59 20-112,-1-1 0,1 2 0,0 0 0,0 1 1,0 1-1,0 0 0,0 1 0,0 1 0,0 0 0,0 1 0,-1 1 1,1 0-1,-1 1 0,0 1 0,0 1 0,-1 0 0,16 10 0,127 85-5510,-61-27-5494,-64-47 456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11833,'-1'0'249,"0"1"0,0-1 0,0 1 0,0-1 0,0 1-1,0 0 1,0 0 0,0-1 0,0 1 0,0 0 0,0 0 0,0 0 0,1 0 0,-1 0-1,0 0 1,1 0 0,-1 0 0,0 2 0,1-1-52,0-1 0,1 1 1,-1-1-1,1 1 0,0-1 0,-1 0 0,1 1 1,0-1-1,0 0 0,0 0 0,0 1 0,2 0 1,7 12 148,14 20 271,-2 1 0,-1 0 0,-2 2 0,28 76 0,-34-76-389,-1-3-143,11 55 0,-21-78 71,0 0 0,-1 0 0,-1 1 0,0-1 0,0 0 0,-1 1 0,0-1 0,-1 0 1,-4 14-1,-13 7 1456,18-30-1493,-2 1 1192,1-4-1196,-1-1 1,0 1-1,1-1 0,-1 1 1,1-1-1,-1 0 1,1 0-1,0 0 1,0-1-1,-4-3 0,6 0-94,0 1-1,0-1 0,0 0 1,1 1-1,-1-1 0,1 1 0,1-1 1,-1 1-1,1-1 0,4-7 1,1-4-405,2 0 1,0 0 0,1 1-1,1 1 1,0-1 0,15-13 0,83-79-4820,-99 98 4533,53-47-5934,-2 3-4303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359 131 10601,'19'-25'1685,"-15"20"48,-3 5-1553,0 0 0,-1 0 1,1 0-1,0 1 0,0-1 1,-1 0-1,1 0 0,-1 1 1,1-1-1,0 0 0,-1 1 1,1-1-1,-1 1 0,1-1 1,-1 0-1,1 1 0,-1-1 1,1 1-1,-1 0 0,1-1 1,-1 1-1,1 0 0,5 5 2938,5-15-1452,-9 6-1488,0 0-1,0 0 1,-1 1-1,1-1 1,-1 0-1,1 0 1,-1-1-1,0 1 1,0 0-1,0 0 1,0-1 0,-1 1-1,1 0 1,-1-1-1,0 1 1,0 0-1,-1-7 1,1 8-158,-1 0 0,1 0-1,-1 0 1,1 0 0,-1 0 0,0 0 0,1 0 0,-1 0 0,0 0 0,0 0 0,-1 1-1,1-1 1,0 0 0,-1 1 0,1-1 0,0 1 0,-1-1 0,0 1 0,1 0 0,-1 0 0,0 0-1,0 0 1,0 0 0,1 0 0,-1 0 0,0 0 0,0 1 0,0-1 0,0 1 0,0 0 0,-1-1-1,1 1 1,-3 0 0,-5 2 34,0 0 0,0 0 1,0 1-1,0 0 0,-16 8 0,24-10-34,-14 6 110,0 1 0,1 1 0,0 1 1,0 0-1,1 1 0,0 0 0,1 1 0,0 1 0,-15 20 0,5-2 173,1 1 0,2 1 0,-21 47-1,35-68-233,0 1 0,1 0 0,1 0 0,0 0 0,1 1 0,0-1 0,1 1 0,0 20 0,2-28-75,0 1 0,1-1-1,0 1 1,0-1 0,1 1-1,0-1 1,0 0 0,0 0 0,1 0-1,0 0 1,0 0 0,0 0 0,1-1-1,0 1 1,0-1 0,0 0 0,1-1-1,-1 1 1,10 6 0,-2-3-306,1 0 0,0-2 1,0 1-1,1-2 0,-1 0 1,1 0-1,0-1 0,1-1 1,-1 0-1,21 0 0,11 0-1726,0-3 0,45-5-1,4-4-4629,4-3-4311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7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17 13593,'10'-16'2031,"-16"18"1119,3 0-2722,0 0 1,1 1 0,-1 0 0,1 0 0,0-1-1,0 1 1,0 0 0,0 1 0,-2 3-1,-3 19 651,0 0-1,1 1 1,-3 43-1,3 86 324,6-122-1122,3 240 741,0-135-875,20 152-1942,-11-181-2302,-2 124 1,-11-218 2561,-1 0 1,-1 0 0,-6 23-1,4-19-1009,-3 26-6017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1 527 12029,'0'0'5659,"4"0"-4679,85-4-292,0-3 0,0-5 0,-1-3 0,152-47 0,-167 36-592,-1-4 1,81-44-1,125-92 31,-228 136 48,1 2-1,92-35 1,-137 60-143,0 2-1,0-1 1,-1 1 0,1 0-1,0 0 1,1 0 0,-1 1-1,0 0 1,0 0 0,0 1-1,0 0 1,0 0-1,8 3 1,-5-1 9,0 1 0,0 0 0,-1 0 0,1 1 0,-1 0 0,0 0 0,13 13 0,-6-3 3,0 0 1,-2 2 0,1 0 0,-2 0 0,-1 1-1,18 36 1,35 60 47,-43-80-179,-2 0 1,17 43 0,-26-53-63,1 0 0,0-1 0,2-1 1,29 40-1,-36-56 113,1 0 0,0-1 0,0 0 1,1 0-1,-1-1 0,1 0 0,0 0 0,0-1 0,0 0 1,1 0-1,-1-1 0,1 0 0,9 1 0,-6-2-12,0 0-1,0-1 1,1 0-1,-1-1 0,0 0 1,1-1-1,-1-1 1,13-4-1,13-5-196,42-22-1,-46 18 46,-2-2 0,0-1 0,57-46 0,72-87-412,-76 53 531,-34 34 324,-49 63 390,-16 15-7,9-8-504,-15 17 113,2 0-1,0 1 1,1 0-1,2 2 1,0 0-1,2 0 1,1 1-1,0 1 1,-9 39 0,16-50-233,1 0 1,1 0-1,0 1 1,2-1-1,0 1 1,0-1-1,2 1 1,0 0 0,1-1-1,0 0 1,2 1-1,0-1 1,0 0-1,2 0 1,0-1-1,1 0 1,16 28 0,-14-32-173,0 0 0,1 0 1,0-1-1,1 0 1,0-1-1,0 0 1,19 10-1,-8-6-493,1-2 1,0 0-1,35 11 0,-5-9-1774,-1-3-1,2-2 1,64 2 0,-8-4-5136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1137 11761,'0'0'6599,"1"-3"-5755,5-10-538,0 0 1,1 0-1,0 0 1,1 1-1,10-12 1,56-59 356,-29 34-398,-9 5-132,-2-2 0,-2-1 0,-3-1 1,-1-2-1,29-71 0,75-275 1226,-101 287 70,-30 107-1355,0 0 0,0 0 1,-1-1-1,1 1 1,-1 0-1,0 0 1,0 0-1,0-1 0,0 1 1,0 0-1,0 0 1,0-1-1,-1 1 0,1 0 1,-1 0-1,0 0 1,0 0-1,0 0 0,1 0 1,-4-4-1,4 6-40,-1-1 0,0 1-1,1-1 1,-1 1-1,1 0 1,-1 0 0,0-1-1,1 1 1,-1 0 0,0 0-1,1 0 1,-1 0 0,0 0-1,1-1 1,-1 1-1,0 1 1,1-1 0,-1 0-1,0 0 1,1 0 0,-1 0-1,0 0 1,1 0 0,-2 1-1,0 0 20,-1 1 0,1-1-1,0 1 1,0-1 0,-1 1-1,1 0 1,0 0 0,1 0-1,-3 3 1,-36 47 829,3 2 1,-38 76-1,-51 128 631,44-64-1448,-81 291-1,-10 216-74,101-349-22,-47 630 0,117-942-77,-1-18-197,1 0-1,2 0 1,0 0-1,1 0 0,1 1 1,2-2-1,7 31 0,-11-50 216,1 0-1,0 0 1,0 1-1,0-1 0,0 0 1,1 0-1,-1 0 1,0 0-1,1 0 1,0 0-1,-1-1 0,1 1 1,2 1-1,-3-2 18,0-1-1,0 1 1,0-1-1,0 1 1,0-1-1,0 0 1,1 1-1,-1-1 1,0 0-1,0 0 1,0 0-1,0 0 1,1 0-1,-1 0 1,0 0-1,0 0 1,0-1-1,1 1 1,0-1-1,3-1-85,0-1-1,-1 0 1,1 0-1,-1 0 1,0 0-1,0-1 1,0 0-1,0 0 1,-1 0-1,4-5 1,2-5-172,0 1 0,-1-2 0,-1 1 0,0-1 0,9-28 1,15-82-867,-29 116 1132,4-34 43,-1 0-1,-2 0 0,-2 0 0,-1 0 0,-3 0 0,-1 1 0,-3-1 1,-21-74-1,11 48 370,2 0 0,-8-89 0,22 136-323,0 1-1,1-1 0,2 1 0,0-1 1,1 1-1,1 0 0,1 0 0,1 0 0,1 1 1,0-1-1,2 2 0,0-1 0,1 1 1,25-34-1,-10 21-398,2 1 0,1 2 0,1 0 1,43-31-1,139-87-4116,-123 90 1715,-9 5-1684,0 4-2453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144 597 10309,'-50'123'6290,"35"-92"-4234,1 0 1,2 1 0,-13 56 0,14-22-958,3 0 1,0 83 0,9-102-2115,13 91 1,-4-72-1906,-9-62 1664,-1-8-1201,-8-149-1465,0-24 2504,8 146 1260,14-454-764,-10 429 1453,2-1 0,18-70 0,-16 95-78,1-1 0,2 2 0,2 0 1,0 0-1,22-34 0,-28 55-290,1 1-1,0-1 1,0 1 0,1 1-1,0 0 1,1 0 0,-1 1-1,2 0 1,-1 0 0,1 1 0,0 1-1,0 0 1,0 0 0,1 1-1,-1 1 1,18-4 0,-20 5-86,0 1 1,1-1 0,-1 1 0,1 1-1,-1 0 1,1 0 0,0 1-1,-1 0 1,0 1 0,1 0 0,-1 1-1,0-1 1,0 2 0,0-1 0,-1 1-1,1 1 1,-1-1 0,0 2-1,0-1 1,0 1 0,8 8 0,-13-10-57,1 1 0,-1 0 0,0 0 0,0 0 0,0 0 0,-1 0 0,0 0 0,0 1 0,0-1 0,-1 1 1,0-1-1,0 1 0,0 0 0,0 0 0,-1-1 0,0 1 0,-1 0 0,1 0 0,-1-1 0,0 1 0,-3 8 0,-2 7-12,-1-1 0,-2 0 0,0 0 0,-15 26 0,-10 6-235,-2-1 0,-43 45 1,19-22 124,1-4 563,57-67 66,4-7-314,14-28 519,-16 31-723,0 1 0,1 0-1,-1 0 1,0 0 0,0 0 0,0-1-1,0 1 1,0 0 0,0 0 0,0 0-1,1 0 1,-1 0 0,0 0 0,0-1-1,0 1 1,0 0 0,1 0 0,-1 0-1,0 0 1,0 0 0,0 0 0,0 0-1,1 0 1,-1 0 0,0 0 0,0 0-1,0 0 1,1 0 0,-1 0 0,0 0 0,0 0-1,0 0 1,0 0 0,1 0 0,-1 0-1,0 0 1,0 0 0,0 0 0,1 0-1,-1 0 1,0 0 0,0 1 0,0-1-1,0 0 1,1 0 0,8 3 157,1-1 8,-1 1 0,1 0 0,0 0 0,-1 1 0,0 1 1,16 9-1,82 64 427,225 148-437,-279-196-1206,0-2 0,2-2 1,1-3-1,97 28 0,-42-28-3125,-37-16-2107,-23-7-1207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0 694 10369,'0'0'1268,"4"0"-59,25-8 267,0-1-1,-1-2 1,39-19 0,-29 13-1163,-21 10-57,0-1 0,0-1-1,-1 0 1,0-1-1,-1-1 1,0-1 0,17-16-1,-32 27-239,0 0-1,0 0 0,0 1 1,1-1-1,-1 0 0,0 0 0,0 0 1,0 0-1,0 0 0,-1 0 1,1 1-1,0-1 0,0 0 1,0 0-1,-1 0 0,1 0 1,0 1-1,-1-1 0,1 0 0,-1 0 1,0 0-1,0-1 37,0 0-24,0 0 0,0 0 1,-1 0-1,1 0 0,-1 0 0,1 0 0,-1 0 1,0 1-1,1-1 0,-1 1 0,0-1 0,0 1 1,0 0-1,-1-1 0,1 1 0,0 0 1,0 0-1,-1 1 0,1-1 0,0 0 0,-1 1 1,1-1-1,0 1 0,-1 0 0,1 0 0,-1 0 1,-3 0-1,-3 1 44,0 0-1,1 0 1,-1 1 0,0 0 0,0 1-1,-15 6 1,12-4-34,0 0 0,1 2-1,0-1 1,0 1 0,1 1-1,-1 0 1,2 0 0,-1 1 0,1 0-1,0 1 1,-9 13 0,16-21-41,1 1 0,-1-1 0,0 0 0,1 0 0,-1 1 0,1-1 0,0 1 0,0 0 0,0-1 0,0 1 0,1 0 0,-1-1 0,1 1 0,-1 0 1,1 0-1,0-1 0,0 1 0,0 0 0,1 0 0,-1-1 0,0 1 0,1 0 0,0 0 0,0-1 0,0 1 0,0-1 0,0 1 0,0-1 0,1 1 0,-1-1 0,1 0 0,0 0 0,0 1 0,-1-1 1,1 0-1,1-1 0,-1 1 0,0 0 0,0-1 0,1 1 0,-1-1 0,4 2 0,8 4-149,1-1 1,-1 0-1,1-1 0,0-1 0,0 0 1,17 1-1,14 0-346,-1-3 1,1-1-1,0-2 0,-1-3 1,1-1-1,-1-2 0,0-3 1,53-17-1,-68 11 372,-26 12 158,1 2 0,-1-1-1,1 0 1,-1 1 0,1 0 0,0 0 0,9-2 0,-45-9 246,27 13-234,-1 0 0,1 0 0,0 1-1,0 0 1,0 0 0,0 0-1,-7 3 1,-25 4-388,66 6 258,-17-13 65,0 0 0,0-1 0,0 0 0,24-3-1,31-1 34,-36 4-73,40-5 0,-15 1 171,-36 1-108,1 0 1,-1-2 0,0 0 0,0-1-1,0-1 1,-1-1 0,0-1 0,25-15-1,-6 1-52,-1-2-1,-1-2 0,-2-1 0,-1-2 1,32-35-1,-14 6 366,-3-1 0,45-74 1,1 5 2012,-92 125-2029,0 5-260,-1 0-1,1-1 0,0 2 1,-1-1-1,1 0 0,-1 0 1,1 1-1,-1 0 0,1-1 0,-1 1 1,0 0-1,0 0 0,0 0 1,0 0-1,-1 1 0,1-1 1,0 0-1,-1 1 0,2 3 1,1 4-26,-1 0 0,0 0 0,0 0 0,0 12 0,3 11-61,5 12-430,-8-28-254,0-1 1,2 1 0,0-1 0,0 0 0,16 28 0,-4-12-1797,-3 3-3417,-8-14 396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9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3940,'49'-54'870,"45"-48"1761,-82 90-1993,1 1 0,-1 0 1,2 1-1,0 1 1,22-13-1,-34 21-454,0 0 0,0 0-1,0 0 1,0 0 0,0 1 0,1-1-1,-1 0 1,0 1 0,0 0 0,0-1-1,1 1 1,-1 0 0,0 0 0,0 1-1,1-1 1,-1 0 0,0 1 0,0-1-1,0 1 1,0 0 0,0-1 0,1 1-1,-2 0 1,1 0 0,0 0 0,0 1-1,3 2 1,0 2 42,0 0 0,-1 0 0,0 0 0,-1 0 0,1 1 0,4 12 0,-6-11-56,1-1 0,1-1 0,0 1 0,6 10 0,-7-14-149,1 1 0,-1-1 0,1 0 0,0 0 0,-1 0 0,1 0 0,1-1 0,-1 0 1,0 0-1,1 0 0,-1 0 0,1 0 0,-1-1 0,6 1 0,-2-1-48,0 0 1,0-1 0,0 0 0,1-1 0,-1 1-1,0-1 1,12-4 0,3-2-73,-1-1 0,0-1 0,0-1 1,30-19-1,-48 27 125,-1 2-5,30-5-224,-30 6 28,-1 1 0,1 0 0,-1-1 0,0 1-1,0 1 1,0-1 0,0 0 0,1 3-1,-1-2-202,36 33-8319,-25-21 4029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19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28 7565,'-5'11'1109,"-1"0"0,0-1 0,0 1 0,-13 14 0,3-3 360,-7 9-276,14-19-241,0 0-1,-15 27 1,23-37-769,-1 1 0,1-1 0,0 0 0,-1 0 0,1 0-1,-1 0 1,0 0 0,0 0 0,-2 1 0,2-2 461,6-2-185,7-2-314,-1-1-179,-1 0-1,1-1 1,-1 0-1,0-1 1,0 0-1,11-9 1,20-14-918,51-33-2523,-2 1-3295,-33 28-512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2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79 7161,'-21'27'5505,"23"-26"-5336,-1 0-1,0 0 1,0 0 0,1 0 0,-1 0 0,1-1-1,-1 1 1,0-1 0,1 1 0,-1-1 0,1 1-1,-1-1 1,1 0 0,0 0 0,-1 0 0,1 0-1,-1 0 1,1 0 0,-1 0 0,1 0 0,-1-1-1,1 1 1,-1 0 0,1-1 0,-1 1 0,1-1-1,-1 0 1,2-1 0,0 0-44,-1 0 0,1 0-1,-1 0 1,1-1 0,-1 0 0,0 1 0,0-1 0,0 0 0,0 0-1,-1 0 1,1 0 0,-1 0 0,0 0 0,1 0 0,0-5 0,5-13 286,-7 18-345,0 0-1,0 0 0,-1 0 1,1 1-1,-1-1 0,0 0 1,0 0-1,0 1 0,0-1 1,0 1-1,-3-5 0,3 5 216,-16 7 72,14-3-333,0-1 0,1 0-1,-1 1 1,1 0 0,-1 0 0,1 0-1,-1 0 1,1 0 0,0 0 0,0 0-1,0 1 1,0-1 0,1 1 0,-1-1 0,1 1-1,-1 0 1,1 0 0,0-1 0,0 1-1,0 0 1,0 0 0,1 0 0,-1 0 0,1 6-1,-1-3-19,1 0 1,-1-1-1,1 1 0,1 0 0,-1 0 0,1 0 0,0 0 0,0-1 0,1 1 1,0 0-1,0-1 0,5 11 0,-2-9-58,0-1 0,0 0-1,1 0 1,0 0 0,0 0 0,0-1-1,1 0 1,-1-1 0,12 6 0,6 2-699,40 13 0,-49-20 442,-4-1 143,0-1 1,0 0-1,1-1 1,-1-1-1,1 1 0,0-2 1,-1 0-1,1 0 0,21-4 1,-27 3 255,1 0 1,0-1 0,0 0 0,-1-1 0,1 1 0,-1-1 0,0 0 0,0-1 0,0 1-1,0-1 1,0 0 0,-1-1 0,0 0 0,0 1 0,0-2 0,0 1 0,5-10-1,1-2 208,0 0 0,1 0 0,0 1-1,1 1 1,1 0 0,1 1-1,0 0 1,0 2 0,24-16-1,-37 27-264,0 0 0,0 1-1,0-1 1,0 1-1,0-1 1,1 1 0,-1 0-1,0 0 1,0 0 0,0 0-1,0 0 1,0 0 0,0 1-1,0-1 1,0 1-1,0-1 1,0 1 0,0 0-1,0 0 1,0 0 0,0 0-1,0 0 1,-1 0-1,1 0 1,0 1 0,-1-1-1,1 1 1,-1-1 0,0 1-1,3 2 1,-3-2-10,0 1 1,0-1-1,-1 0 1,1 0-1,0 1 1,-1-1-1,0 1 1,1-1-1,-1 0 1,0 1-1,0-1 1,0 1-1,-1-1 1,1 0-1,0 1 1,-1-1-1,0 1 1,1-1-1,-1 0 1,0 0-1,-2 4 1,-4 6 27,0 0 1,-14 18 0,14-20-6,-13 17-297,-1-2 1,-2 0-1,0-2 1,-47 37-1,-114 64-7680,134-92 4279,-11 7-4069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3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77 10085,'-20'-11'870,"16"9"-606,0 0-1,0 0 1,1 0-1,-1-1 1,0 1-1,1-1 1,0 0-1,-1 0 1,1 0-1,0 0 1,1-1-1,-1 1 1,-3-8-1,5 10 35,0 0 1,1 0-1,-1 0 1,0-1-1,0 1 1,1 0-1,-1 0 1,0 0-1,0 0 0,0 0 1,0 0-1,-1 1 1,1-1-1,0 0 1,0 0-1,0 1 0,-1-1 1,1 1-1,0-1 1,-1 1-1,1-1 1,-3 1-1,2 0-124,0 0 0,0 1 0,0-1 0,0 1 0,0-1 0,0 1 0,0 0 1,0 0-1,0 0 0,0 0 0,0 0 0,0 0 0,-2 2 0,-3 4 130,0-1 1,1 1 0,-1 1-1,1-1 1,-8 15-1,-15 33 609,1 1-1,4 1 0,2 2 1,-18 71-1,19-41-555,4 0 1,-11 160-1,27-180-1459,7 76-1,1-84-1992,22 91 0,-22-125 1748,-3-6-1618,2 0-1,13 33 1,6-13-6819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3:3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866 61 14957,'-262'253'2006,"235"-226"-1469,1 2 0,2 0 1,1 2-1,1 1 0,-34 66 1,45-77-280,-77 150 2396,-106 295-1,162-369-2238,5 0 0,3 2 0,5 0 0,-11 188 0,29-241-311,2 0 1,2 0 0,2 0 0,2 0 0,2-1 0,28 84 0,-26-101-69,2 0 0,0-1 0,2 0 0,1-1 0,1-1 0,1-1 0,1 0 1,1-1-1,1-1 0,1-1 0,36 25 0,-19-19-64,2-2 1,1-2-1,1-2 0,1-2 0,0-1 1,2-3-1,92 19 0,-54-20-300,0-4 0,1-4 0,143-7 0,-98-10-85,-2-7 0,0-4-1,-1-6 1,-2-6 0,175-72 0,-138 36 64,-3-7 1,-4-7-1,216-154 1,-243 142 129,187-181 0,-243 204 136,-3-4 0,-4-3 1,87-137-1,-124 171 68,-3-1 0,-2 0 0,-2-2 0,-2-1 0,-2 0 0,-2-1 0,10-68-1,-22 91 13,-1 0 0,-1-1 0,-1 1 0,-2-1-1,0 1 1,-10-40 0,6 46 2,-1 0 1,-1 0-1,-1 1 0,0 0 0,-2 1 1,0 0-1,-2 0 0,-24-30 1,8 19 22,-1 2 1,-1 1 0,-2 2-1,0 1 1,-2 1 0,-1 2-1,0 1 1,-1 2 0,-67-23-1,12 12 46,-1 3-1,-2 5 1,-102-12-1,75 19-16,-1 5 0,-1 5-1,1 6 1,-180 24 0,223-12-937,1 4-1,-148 52 1,169-46-840,2 3 1,0 2-1,2 2 0,-69 52 0,-11 29-7421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5:42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13749,'-3'1'2055,"0"1"-1662,0 0 0,-1 0 0,1 0 0,0 1 0,0 0 0,1-1 0,-1 1 0,1 0 0,-1 0 0,1 0 0,0 0 0,0 1 0,0-1 0,1 1 0,-1-1 0,1 1 0,0 0 0,0-1 0,-1 7 0,-3 15 919,-4 46 0,8-60-890,-57 491 4438,31-340-4191,-59 510-141,85-663-528,1 1 0,0-1 0,0 1 0,1 0 0,3 12 0,-3-21 0,-1 1 0,1 0 0,-1 0 0,1-1 0,0 1 0,0-1 0,-1 1 0,1-1 0,1 1 0,-1-1 0,0 1 0,0-1 0,0 0 0,1 1 0,-1-1 0,0 0 0,1 0 0,0 0 0,-1 0 0,1-1 0,-1 1 0,1 0 0,0-1 0,-1 1 0,1-1 0,0 1 0,0-1 0,0 0 0,-1 0 0,1 1 0,0-2 0,0 1 0,2 0 0,9-3 0,0 0 0,-1-1 0,1 0 0,19-10 0,-15 6 0,153-80 0,-132 65 0,1 1 0,1 2 0,1 3 0,60-19 0,-97 35 0,19-6 0,0 2 0,1 0 0,0 2 0,-1 0 0,1 2 0,0 0 0,31 4 0,-9 4 0,-12-1 0,68 2 0,-89-8 0,1-1 0,-1 0 0,1-1 0,-1 0 0,0-1 0,0-1 0,0 0 0,0-1 0,-1 0 0,0 0 0,0-2 0,0 0 0,-1 0 0,0-1 0,0 0 0,-1 0 0,0-2 0,-1 1 0,0-1 0,0 0 0,-1-1 0,0 0 0,-1 0 0,9-19 0,-4 2 2,0 0-1,-2-1 1,-1 0-1,-2-1 1,0 0 0,-2 0-1,-2-1 1,0 1 0,-2-1-1,-6-59 1,-9-10-100,-54-193-1,62 268 61,-7-32-4236,9 22-7654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5:42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18062,'0'0'2869,"1"4"86,6 12-1653,-1 1 1,-1-1 0,0 1 0,-1 0 0,2 19 0,3 96-140,-5-56-1262,17 353 99,21 227 0,-39-623 0,-3-23 0,1 0 0,-1-1 0,2 0 0,-1 1 0,1-1 0,1 0 0,0 0 0,4 9 0,-6-17 0,-1 0 0,1 0 0,0 0 0,0-1 0,0 1 0,0 0 0,0-1 0,0 1 0,0 0 0,0-1 0,0 1 0,0-1 0,0 0 0,0 1 0,0-1 0,0 0 0,0 0 0,0 0 0,1 0 0,-1 0 0,0 0 0,0 0 0,0 0 0,0 0 0,0 0 0,1-1 0,-1 1 0,0 0 0,1-1 0,30-17 0,88-77 0,-79 59 0,81-52 0,-111 82 0,0 1 0,0 0 0,1 1 0,-1 0 0,1 0 0,0 2 0,0-1 0,0 2 0,0-1 0,0 2 0,1 0 0,-1 0 0,0 1 0,0 0 0,0 1 0,0 1 0,20 6 0,-7 0 0,-1 1 0,0 1 0,-1 1 0,0 1 0,-1 1 0,0 1 0,24 22 0,53 53 0,-39-34 0,91 65 0,-141-114 0,2 0 0,-1-1 0,1 0 0,0-1 0,0-1 0,0 0 0,1 0 0,0-1 0,-1-1 0,1 0 0,0-1 0,0 0 0,0-1 0,0 0 0,0-1 0,0-1 0,18-4 0,-17 2 0,0 0 0,-1-1 0,1-1 0,-1 0 0,0 0 0,-1-2 0,0 1 0,0-2 0,0 1 0,-1-2 0,-1 1 0,0-2 0,0 1 0,-1-1 0,12-17 0,3-15 0,-2 0 0,22-61 0,-19 42 0,-3 11 0,-2-2 0,22-93 0,-41 142 0,0 0 0,-1 0 0,0 0 0,0 0 0,0 0 0,0 0 0,-1 0 0,1 0 0,-1 0 0,0 0 0,-2-4 0,2 6 0,1 1 0,-1 0 0,0 0 0,0-1 0,1 1 0,-1 0 0,0 0 0,0 0 0,0 0 0,0 0 0,0 0 0,0 0 0,-1 0 0,1 0 0,0 1 0,0-1 0,-1 0 0,1 1 0,0-1 0,-1 1 0,1 0 0,-1-1 0,1 1 0,0 0 0,-1 0 0,1 0 0,-1 0 0,1 0 0,-1 0 0,1 0 0,-3 1 0,-7 3 0,1 0 0,0 0 0,0 2 0,0-1 0,0 1 0,1 0 0,0 1 0,-15 15 0,-7 6-236,1 2 0,1 1-1,2 1 1,1 1 0,-27 46 0,46-65 15,1 0 0,1 0 1,-8 30-1,4-12-12,9-31 229,1 0-1,0 0 1,-1-1 0,1 1 0,0 0-1,0 0 1,-1 0 0,1-1-1,0 1 1,0-1 0,0 1-1,0 0 1,0-1 0,0 0 0,0 1-1,0-1 1,0 1 0,2-1-1,-2 0 0,6 2 31,1 0 0,0-1 0,-1 0-1,1-1 1,0 0 0,0 0-1,0-1 1,-1 1 0,1-2-1,0 1 1,12-5 0,13-1 131,27-1 95,0 3 1,0 2-1,83 7 1,179 37-206,-315-39-57,30 5-195,2-2 0,-1-1 0,44-2 0,-72-3 140,0 1 0,0-1 0,0-1 1,0 0-1,0 0 0,0-1 1,-1 0-1,1-1 0,-1 0 0,0-1 1,0 0-1,-1 0 0,1 0 1,-1-1-1,0-1 0,-1 1 0,9-11 1,-3 0 4,0 0 1,-2-2-1,0 1 1,-1-1 0,-1-1-1,-1 0 1,7-25-1,27-150 152,-19 74 147,-20 108-225,111-433 3205,-112 440-3218,1 0-1,-1 0 1,1 0-1,0 0 1,1 1-1,0-1 1,6-6-1,-10 11 0,1 0 0,0 0 0,0 0 0,-1 0 0,1 1 0,0-1 0,0 0 0,0 0 0,0 1 0,0-1 0,0 1 0,1-1 0,-1 1 0,0-1 0,0 1 0,0 0 0,0-1 0,1 1 0,-1 0 0,0 0 0,0 0 0,0 0 0,1 0 0,-1 0 0,0 0 0,0 1 0,0-1 0,1 0 0,-1 1 0,0-1 0,0 0 0,0 1 0,0 0 0,0-1 0,0 1 0,0 0 0,0-1 0,0 1 0,0 0 0,0 0 0,0 0 0,-1 0 0,1 0 0,0 0 0,0 1 0,5 7 0,-1 0 0,0 1 0,-1-1 0,0 1 0,0 0 0,-1 0 0,0 0 0,1 13 0,8 91 0,-10-80 0,0 24 9,-9 88 0,-1-1-215,4 18-4433,0-109-42,-1-3-3537,2-32-3839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5:4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15545,'23'-46'5009,"-6"31"-3225,20-12-372,0 12-460,16-3-440,21-3-828,10 0-244,13-6-624,10-7-796,161-41-6269,-107 42-1692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1371 12033,'0'0'8934,"-1"-2"-7413,0 0-1378,1 0-1,-1-1 1,1 1 0,0 0 0,-1 0-1,1 0 1,0-1 0,0 1-1,1 0 1,-1 0 0,0 0-1,1-1 1,-1 1 0,1 0 0,0 0-1,0 0 1,-1 0 0,1 0-1,1 0 1,-1 0 0,0 1-1,0-1 1,1 0 0,-1 0 0,1 1-1,0-1 1,-1 1 0,3-2-1,4-5 105,46-51 917,87-102 646,-116 129-1518,-2 0 1,-1-2 0,24-50 0,-15 11-91,-3 0 0,26-113 0,13-158 551,-46 173-363,-20 167-390,-1 1 0,1 0 0,-1-1 0,1 1 0,-1-1 0,0 1 0,0-1 0,0 1 0,-1 0 0,0-1 0,1 1 0,-2-4 0,2 7 0,-1 0 0,1-1 0,0 1 0,0 0 0,0-1 0,-1 1 0,1 0 0,0 0 0,-1-1 0,1 1 0,0 0 0,-1 0 0,1 0 0,0 0 0,-1-1 0,1 1 0,0 0 0,-1 0 0,1 0 0,0 0 0,-1 0 0,1 0 0,-1 0 0,1 0 0,0 0 0,-1 0 0,1 0 0,0 0 0,-1 0 0,1 0 0,0 0 0,-1 0 0,0 1 0,-19 17 0,6 0 0,2 1 0,0 1 0,1 0 0,-16 40 0,-26 99 0,34-94 0,-294 1142 0,249-912 0,13 3 0,-13 354 0,58-533 0,-1 3 0,14 180 0,-5-281 6,1 1-1,1-1 1,1 0-1,1 0 1,0 0 0,12 22-1,-15-37-11,0 0 0,0-1 0,1 1 0,0-1 0,0 0 0,0 0 0,1-1 0,-1 1 0,1-1 0,10 7 0,-11-9-18,1 0-1,-1 0 0,1 0 1,-1-1-1,1 0 0,0 1 1,0-2-1,-1 1 0,1 0 1,0-1-1,0 0 0,0 0 1,0-1-1,-1 1 0,1-1 1,6-2-1,2-1-324,0-1-1,-1-1 1,1 0 0,-1 0 0,-1-1-1,1-1 1,-1 0 0,0 0-1,-1-1 1,0-1 0,0 0 0,-1 0-1,12-17 1,-2-1-419,-1-1 0,-1 0 0,-2-1 0,17-43 0,-25 53 459,-1-1-1,0 1 1,-2-1 0,0 0 0,-1 0 0,-2-1 0,0 1-1,-1 0 1,-1-1 0,-1 1 0,-1 0 0,-9-34-1,4 28 249,-2 0-1,-1 0 0,-1 1 0,-1 1 1,-2 0-1,0 1 0,-2 1 0,-36-42 1,12 26 498,-2 2 1,-1 2-1,-81-50 1,-43-33 975,142 98-1166,-2-1 34,1-2 0,0 0-1,2-2 1,-30-38-1,49 56-245,1 0 0,1-1 0,-1 1 0,1-1 0,1 0 0,-1 0 0,1-1 0,1 1 0,-1-1 0,2 1 0,-1-1 0,1 0 0,0 1-1,1-1 1,0 0 0,0 0 0,1 1 0,0-1 0,1 0 0,0 1 0,0-1 0,7-15 0,-2 9-68,2 0 1,0 0-1,0 1 1,1 0-1,1 0 1,0 1 0,1 1-1,23-19 1,0 4-253,1 2 0,49-27-1,231-89-2940,-231 107 1955,197-68-6663,-142 62-136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1 275 12233,'0'0'67,"0"-1"0,0 1 0,0-1 0,0 1 0,0 0 0,0-1 0,0 1 0,0-1 0,0 1 0,0 0 0,1-1 0,-1 1 0,0 0 0,0-1 0,0 1 0,1 0-1,-1-1 1,0 1 0,0 0 0,1-1 0,-1 1 0,0 0 0,1 0 0,-1-1 0,0 1 0,1 0 0,-1 0 0,0 0 0,1-1 0,29-13 2602,40-14 0,101-23-332,-161 49-2193,260-58 597,-22 5-3450,-237 52 2356,86-23-2536,-37 8-3012,-35 11-2065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10621,'25'-7'2296,"43"-18"1,63-41-77,-82 40-1681,-42 23-402,0-1 1,0 1-1,-1-1 1,0 0-1,1 0 0,-2-1 1,1 0-1,0 0 1,-1-1-1,0 1 1,0-1-1,-1 0 0,0 0 1,0-1-1,0 1 1,-1-1-1,0 0 0,0 0 1,2-8-1,-5 14-98,0 0-1,0 0 0,-1-1 1,1 1-1,0 0 1,-1 0-1,1 0 0,-1 0 1,1 0-1,-1 0 1,1 0-1,-1 0 0,0 0 1,1 0-1,-1 0 1,0 0-1,-1-1 0,0 0 70,0 0-50,0 0 1,1 0-1,-1 0 1,0 0-1,0 1 1,0-1-1,-1 1 1,1-1-1,0 1 1,0 0-1,-1 0 0,1 0 1,-1 0-1,1 1 1,-1-1-1,1 1 1,-1-1-1,1 1 1,-1 0-1,0 0 0,1 0 1,-1 0-1,1 0 1,-1 1-1,1-1 1,-1 1-1,-2 1 1,-4 0 33,0 1 1,0 0 0,1 1 0,-1 0 0,-14 10 0,12-6-23,2 1 0,-1 0 0,1 1 0,0 0 0,1 0 0,0 1 0,1 0 0,0 1 1,1-1-1,0 1 0,-7 22 0,11-28-60,1-1 0,-1 1 0,1-1 0,0 1 0,0 0 0,1 0 0,-1-1 0,1 1 0,1 0 0,-1 0 0,1-1 0,0 1 0,0 0 0,0-1 0,1 1 0,0-1 0,0 1 0,1-1-1,-1 0 1,1 0 0,0 0 0,1 0 0,-1-1 0,1 1 0,0-1 0,0 0 0,0 0 0,0 0 0,7 4 0,8 3-59,1-1 0,0-1-1,0 0 1,1-2 0,0 0-1,0-1 1,1-1 0,0-1-1,35 1 1,-10-3-101,0-2 0,0-2 0,69-13 0,-88 10 93,1-2-1,-1-1 1,36-16 0,-47 17 35,-1-1 1,1-1 0,-2-1 0,1 0-1,-1-1 1,16-15 0,-29 25 20,-1-1-1,0 1 1,1 0 0,-1-1 0,0 1-1,0 0 1,0-1 0,0 0-1,0 1 1,0-1 0,-1 0 0,1 1-1,0-1 1,-1 0 0,1 1 0,-1-1-1,0 0 1,0 0 0,1 0 0,-1 0-1,0 1 1,-1-1 0,1 0 0,0 0-1,0 0 1,-1 1 0,1-1 0,-1 0-1,0 0 1,1 1 0,-1-1 0,0 0-1,0 1 1,-2-3 0,0 0 7,0 1 1,-1-1-1,1 1 1,-1 0-1,0 0 1,0 0-1,0 1 1,0-1-1,0 1 1,-1 0-1,-4-2 1,-7 1-74,-1 0 0,1 1 0,-1 1 0,0 0 1,1 1-1,-1 1 0,0 1 0,1 0 0,-1 1 0,1 1 1,-19 7-1,23-7-338,0 1 0,0 0 0,0 1-1,-19 13 1,27-16 0,-1 0 1,1 1-1,-1-1 0,1 1 0,0 1 0,1-1 0,-1 0 0,1 1 0,-1 0 0,2-1 0,-1 1 0,-3 8 0,6-11 292,0 0 0,1-1-1,-1 1 1,1-1 0,-1 1-1,1 0 1,0-1 0,-1 1-1,1-1 1,0 0 0,0 1-1,0-1 1,0 0 0,0 1-1,1-1 1,-1 0 0,0 0-1,0 0 1,1 0 0,-1 0-1,1 0 1,1 0-1,8 1 2,-1 0-1,1-2 1,-1 1-1,1-1 1,14-2-1,-12 1 74,88-7 345,55-1 1709,-83 11-1040,1 4 0,84 16 1,-28 5-9249,-103-21 2279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11821,'-19'23'6761,"17"-21"-6496,-1 1 0,1 0 0,-1 0 0,1 0 0,0 0 1,0 0-1,1 0 0,-1 0 0,0 0 0,1 1 0,0-1 0,0 1 1,0-1-1,0 1 0,1 0 0,-1-1 0,1 1 0,0 4 0,1 10-73,2 0 0,0 0 0,0 0 0,10 25 0,6 34-1180,26 137-9751,-44-203 9755,0-1-1,-1 1 1,-1 13 0,2 13 561,-1-34 724,8 9 384,-8-11-626,1 0 0,-1 0 0,1 0 0,-1 0 1,1 1-1,-1-2 0,1 1 0,0 0 0,-1 0 0,1 0 0,0 0 1,0 0-1,0 0 0,0-1 0,1 2 0,54-63 1674,-38 39-1187,36-32 0,-13 19 205,18-16 1079,95-62 1,-123 90-1350,15-8-564,-45 11-40,-1 17 213,1 1 0,0-1 0,0 1 1,-1 0-1,2-1 0,-1 1 0,0 0 1,0 0-1,1-1 0,-1 1 0,1 0 1,-1 0-1,1 1 0,0-1 0,3-2 1,-3 2-127,2-2 1439,12 29 241,-8 38 377,6-4-895,-11-40-881,2 1 1,0-1-1,16 36 1,-14-38-209,2-1-1,0 0 1,0 0 0,2-1 0,0-1-1,1 1 1,0-2 0,1 1 0,0-2-1,1 0 1,0-1 0,1 0 0,30 16-1,-15-20-365,-23-6 259,3 0-40,0 0 0,0 0 0,0-1 0,0-1 0,0 1 0,0-1 0,0-1-1,0 0 1,18-7 0,-18 4 63,0-1-1,0-1 0,-1 1 0,1-2 1,-2 1-1,1-1 0,-1-1 1,0 1-1,-1-1 0,10-15 1,4-11 46,27-62 0,-26 48 320,-18 43 112,-2 0 1,1 0-1,-1 0 0,0-1 1,0 1-1,-1-1 1,2-12-1,9 52 512,-8 47-733,-4-52-845,4 34 0,5 41-3168,-10-32-2321,4-28-12,3 7-3478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13733,'24'14'2539,"0"1"0,24 19-1,-39-26-2155,0 0-1,0 1 1,-1 0 0,7 11-1,-2-3-191,-1 1 0,-1 0 0,-1 0 0,0 1 0,-2 1 0,0 0 0,-1 0 0,-1 0 0,-1 1 0,-1 0 0,0 0 0,-2 0 0,0 24 0,-1-1-84,1-34 124,-1 0-1,-1 0 1,0 0 0,0 0-1,-1 1 1,-1-1 0,1 0 0,-2-1-1,1 1 1,-1 0 0,-5 9-1,7-17 322,14-16 317,220-217-912,-21 18-6537,-168 172 4695,-11 8-2852,46-33 0,-26 31-4529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5056,'3'23'1291,"-2"-19"-95,0-1-18,-1-1-1018,1-1-1,-1 1 0,1-1 0,-1 0 0,1 1 0,-1-1 0,1 0 0,0 0 1,0 1-1,0-1 0,0 0 0,0 0 0,0 0 0,0 0 0,0 0 0,0 0 0,0 0 1,0 0-1,1-1 0,-1 1 0,0 0 0,1-1 0,-1 1 0,1-1 0,1 1 1,0-1 23,0-1 1,0 1 0,0-1 0,0 0 0,0 1 0,0-2 0,0 1 0,0 0 0,0 0 0,-1-1 0,1 1 0,0-1 0,2-3 0,-2 3 8,0 0 1,0-1-1,0 0 0,0 1 0,0-1 0,-1 0 1,1 0-1,-1-1 0,0 1 0,0 0 0,0-1 1,-1 1-1,1-1 0,-1 0 0,0 0 1,0 1-1,0-1 0,0 0 0,0-8 0,-2-1 352,0 1 0,0-1 0,-1 0 0,-7-20 0,3 6 167,4 25-589,0-1 0,-1 1 1,1 0-1,-1 0 0,1 1 1,-1-1-1,1 0 0,-1 1 1,-4-2-1,6 3-85,0 0 1,-1 0-1,1 0 0,0 0 1,0 0-1,-1 0 0,1 0 0,0 1 1,0-1-1,-1 0 0,1 1 1,0-1-1,0 1 0,0-1 0,0 1 1,0 0-1,0-1 0,0 1 1,0 0-1,0 0 0,-2 1 0,1 1 25,1 0-1,-1 0 0,1-1 1,-1 1-1,1 0 0,0 0 0,0 0 1,-1 5-1,0 4 103,0 0 0,1 0 0,1 23 0,1-19-130,2-1 0,-1 0-1,2 0 1,0 0 0,1-1 0,0 1-1,1-1 1,1 0 0,0-1-1,1 1 1,0-2 0,1 1-1,0-1 1,1 0 0,1-1 0,0 0-1,0-1 1,1 0 0,0-1-1,1 0 1,0-1 0,0-1-1,20 9 1,-20-11-26,0 0 0,0-1 1,0-1-1,1 0 0,0-1 0,-1 0 0,1-1 0,24-2 1,-32 1 43,-1-1 0,1 0 0,0-1 0,-1 1 1,1-1-1,-1 0 0,1-1 0,-1 1 0,0-1 1,0 0-1,0 0 0,0-1 0,-1 1 0,1-1 1,-1 0-1,0 0 0,0-1 0,0 1 0,-1-1 0,1 0 1,-1 0-1,-1 0 0,4-7 0,10-31 383,12-24 118,-26 62-518,0 1 0,1 0 0,0 0 0,0 0 0,0 0 0,0 0 0,0 0 1,1 1-1,0 0 0,0 0 0,6-4 0,-9 6-28,1 1 0,-1 0 0,0-1 0,1 1 0,-1 0 0,1 0 0,-1 0 0,1 0 0,-1 0 0,1 0 0,-1 0 0,0 0 0,1 0 0,-1 1 0,1-1 0,-1 1 0,0-1 0,3 2 0,0 0 13,-1-1-8,0 0 0,0 0 0,0 1 0,-1-1 0,1 1 0,0 0 0,-1 0 0,1 0-1,-1 0 1,0 0 0,0 0 0,0 1 0,0-1 0,0 1 0,3 4 0,-3-2 17,0 1 1,1-1 0,-2 1 0,1 0-1,-1 0 1,0 0 0,1 11-1,-2-3 24,0 0-1,-1 0 0,0 0 0,-2-1 0,1 1 1,-9 22-1,1-11-73,0 0 0,-2-1 0,-1-1 0,-1 0 1,-1-1-1,-19 23 0,20-29-393,0-1-1,-1 0 1,-1-1 0,0-1 0,-1-1 0,0 0-1,-1-1 1,-26 12 0,-33 7-1922,-30 13-1675,19 2-2518,-2-1-4188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1077 101 5985,'0'0'4039,"-3"-1"-2822,-85-45 4338,86 45-5121,-51-11 1115,38 9-1200,1 0-1,-20-8 0,-12-3 445,29 11-606,-1 0 0,1 1 1,-1 1-1,0 1 1,1 0-1,-1 1 0,0 1 1,1 1-1,0 1 1,-1 0-1,1 1 1,1 0-1,-32 16 0,15-3 184,1 0 0,1 3 0,1 0 0,1 2 0,-44 43 0,39-33 38,2 1-1,1 2 0,-45 65 0,54-69-237,2 1-1,0 0 0,2 1 1,2 1-1,1 1 1,-14 54-1,26-79-139,2 0 1,-1 0-1,1 0 0,1 0 0,0 0 1,1 0-1,0 0 0,0 0 1,1 0-1,1 0 0,5 16 0,-6-22-22,1 0 0,-1 0 0,1 0 0,0 0 0,0-1 0,0 1-1,0-1 1,1 0 0,0 0 0,0 0 0,0 0 0,0-1-1,1 1 1,-1-1 0,1 0 0,0-1 0,0 1 0,0-1-1,0 0 1,0 0 0,1-1 0,-1 1 0,1-1 0,-1 0-1,8 0 1,13-1-10,0-1-1,0-1 1,0-1 0,0-2-1,0 0 1,-1-2-1,0-1 1,-1 0 0,0-2-1,24-14 1,-13 5-81,-1-1 1,-2-2-1,0-2 1,-1 0-1,-1-3 1,26-30-1,-41 39 78,0 0 0,-2-1 0,0-1-1,-2 0 1,0 0 0,-1-1 0,-1-1-1,-1 0 1,-1 0 0,-1 0 0,-1-1-1,-1 0 1,2-27 0,1-8 702,-3 49 67,0 36-72,-3 5-9,-8 60 0,1-15-123,5-46-385,0 151 110,2-157-298,2 0 0,0-1 1,2 1-1,1-1 0,12 31 0,-10-34-414,1 0 0,1-1 0,23 33 0,-27-44 68,2 0 0,-1-1-1,1 0 1,0 0 0,1-1-1,-1 0 1,2 0 0,-1-1-1,18 9 1,-7-7-543,-1-1-1,1 0 0,0-2 1,0 0-1,1-1 1,-1-1-1,1-1 0,0-1 1,38-2-1,-27-2-2660,41-10-1,-1-2-4753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1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131 103 2688,'12'12'736,"-24"-14"-47,1-1-298,9 2 636,-22 1-520,-36-3 218,57 3-731,2 0-85,1-1 86,0 1 0,-1-1 0,1 1 1,0-1-1,-1 1 0,1 0 0,-1-1 1,1 1-1,0-1 0,-1 1 0,1 0 0,-1-1 1,1 1-1,-1 0 0,0 0 0,1 0 1,-1-1-1,1 1 0,-1 0 0,1 0 0,-1 0 1,0 0-1,0 0-1,0 0 0,0-1 0,0 1 0,0 0 0,1 0 0,-1-1 1,0 1-1,0 0 0,1-1 0,-1 1 0,0-1 0,0 1 0,1-1 0,-1 1 0,0-1 0,1 0 1,-1 1-1,1-1 0,-1 0 0,0 0 0,1-2 23,-1 0-1,1-1 1,0 1-1,0 0 1,0 0 0,0 0-1,0-1 1,1 1 0,-1 0-1,1 0 1,0 0-1,0 0 1,0 0 0,1 0-1,-1 0 1,1 0 0,2-2-1,-3 2-16,-2 1-1915,-5-11 747,-4 1 504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2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38 3276,'45'-3'813,"-36"3"1551,-30 0-1577,-2 3 2063,25-6-2652,1-4-285,-3 5 139,0 1-1,1-1 0,0 1 0,-1-1 0,1 1 1,0 0-1,-1-1 0,1 1 0,0 0 1,0-1-1,0 1 0,1 0 0,-1 0 0,0 0 1,0 0-1,0 0 0,1 0 0,-1 0 1,1 0-1,1 0 0,-1 0-14,0 1 0,0 0 0,0 0 1,0 0-1,-1 0 0,1 0 0,0 0 0,0 0 0,0 0 1,0 1-1,0-1 0,-1 1 0,1 0 0,0-1 0,0 1 0,-1 0 1,1 0-1,0 0 0,-1 0 0,1 0 0,-1 0 0,1 1 0,-1-1 1,0 0-1,0 1 0,1-1 0,-1 1 0,0-1 0,0 1 1,-1 0-1,1 0 0,1 2 0,2 4 77,0 1 1,-1 0-1,0 0 0,0 0 0,2 15 1,14 203 1319,-18-209-1356,0-1 0,1 0 0,1 0 0,7 23 0,-6-26-67,-2-1 0,1 1 0,-2 0 0,0 0 0,-1 24 0,0-18-16,-1-13 8,-1 0-1,0 0 1,0-1 0,0 1-1,0-1 1,-1 0 0,0 1-1,-1-1 1,1-1 0,-1 1-1,-1 0 1,1-1 0,-1 0-1,1 0 1,-8 5 0,-45 24-1,24-22 96,30-11-2,-30-6-57,29 4 11,2-4-50,0 0 5,-1 0-1,1 0 1,-1 0 0,-1 0-1,1 0 1,-8-7-1,9 10-5,1 0 493,-14-22-833,15 23 189,-2-1 53,1 1 0,0-1 0,0 0 0,0 1 0,0-1 0,1 0 0,-1 1 0,0-1 0,1 0 0,-1 0-1,1 0 1,0 0 0,0 0 0,0 1 0,0-5 0,6-16-1070,-4 16 449,2-25-3652,-20 10 2228,5 10 437,4-1 956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20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153 424 3980,'1'0'54,"-1"0"1,1 0-1,-1 0 0,0 0 0,1 0 0,-1 0 0,1 0 0,-1 0 0,1 0 1,-1 0-1,0 0 0,1-1 0,-1 1 0,0 0 0,1 0 0,-1 0 0,0-1 0,1 1 1,-1 0-1,0-1 0,1 1 0,-1 0 0,0-1 0,0 1 0,1 0 0,-1-1 1,0 1-1,0 0 0,0-1 0,1 1 0,-1-1 0,-12-5 1825,2 2-1703,8 3 368,-2-2-185,0-1 1,0 1 0,0 0-1,-1 0 1,1 1 0,-5-3-1,6 4-219,-35-19 1064,36 19-1052,-1 0-80,-40-11 180,26 8 165,26 9 878,-2-4-1253,-1 0 0,1 0 1,0-1-1,0 0 0,0 0 0,0-1 0,-1 0 1,1 0-1,0 0 0,12-5 0,15-2 77,534-100 546,-173 29-552,-332 68-86,43-7 40,132-41 1,-201 46-194,-36 11 60,1 1 0,-1 0 1,1-1-1,-1 1 1,0-1-1,0 0 0,0 1 1,0-1-1,0 0 0,0 1 1,0-1-1,0 0 0,-1 0 1,1-2-1,-13 0-523,0 0 0,0 1 0,0 1 0,-1 0 0,0 0 0,1 1 0,-1 1 0,-15 1 0,4-1-1577,-15 0-2155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0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45 14629,'0'0'2002,"-2"-2"-188,1 1-1633,0 1 1,0-1-1,-1 0 0,1 0 0,0 1 1,0-1-1,0 0 0,-1 1 0,1 0 1,0-1-1,-1 1 0,1 0 0,-1-1 0,1 1 1,-2 0-1,2 1-54,-1-1 1,1 1-1,-1 0 1,1 0-1,0 0 1,-1-1-1,1 1 1,0 1-1,0-1 1,0 0-1,0 0 1,0 0-1,0 1 1,0-1-1,-2 3 1,-9 18 464,0 0 1,1 0-1,2 1 0,0 1 1,1 0-1,2 0 0,0 0 1,2 1-1,-3 34 0,4 4 99,3 0 0,12 99 1,-1-82-282,5 46 305,-16-120-677,0-1-13,0-1 0,1 1-1,-1-1 1,1 0 0,0 1-1,0-1 1,1 0-1,2 7 1,-4-10-25,1 0 0,-1 0 0,1 0 0,-1 0 0,1 0 0,-1 0 0,1-1 0,-1 1 0,1 0 0,0 0 0,0 0 0,-1-1 0,1 1 0,0 0 0,0-1 0,0 1 0,1 0 0,5-1 0,-1-1 0,1 0 0,0 0 0,0 0 0,-1-1 0,1 0 0,-1 0 0,0-1 0,13-6 0,-15 7 0,25-15 0,0-1 0,-2-1 0,0-1 0,-1-2 0,28-29 0,-19 17 0,169-164 0,-89 82 0,157-121 0,-244 215 0,1 2 0,1 1 0,53-25 0,-72 39 0,0 1 0,0 1 0,0 0 0,1 0 0,-1 1 0,17-1 0,-21 3 0,1 1 0,-1-1 0,0 1 0,0 0 0,0 0 0,0 1 0,0 0 0,-1 1 0,1-1 0,0 1 0,9 6 0,-5-1 0,0 0 0,-1 1 0,0 0 0,0 1 0,0 0 0,-2 1 0,1 0 0,-1 0 0,-1 1 0,12 24 0,-3 1 0,-2 0 0,14 58 0,9 79 0,-14 53 0,0 70-197,-10-137-918,3 71-4828,-5-37-4895,1-109-852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0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1565 13377,'1'-3'193,"1"1"0,-1 0 1,0 0-1,1 0 0,0 0 0,-1 0 0,1 0 0,0 0 0,0 1 0,0-1 1,0 0-1,0 1 0,0 0 0,0-1 0,1 1 0,-1 0 0,0 0 0,1 1 0,-1-1 1,1 0-1,3 0 0,25-11 1463,96-50 918,33-19-1350,-139 68-976,-1 0 0,-1 0 0,-1-2 0,0-1 0,23-24 0,-38 36-122,0 0 0,0 0 0,0-1 0,-1 1-1,1-1 1,-1 1 0,0-1 0,-1 0 0,1 0 0,-1 0 0,2-9-1,-3 12-66,0-1-1,0 1 0,0 0 1,0-1-1,0 1 1,-1 0-1,1 0 0,-1-1 1,1 1-1,-1 0 0,0 0 1,0 0-1,0-1 1,0 1-1,0 0 0,0 1 1,-1-1-1,1 0 0,-1 0 1,1 0-1,-1 1 1,0-1-1,1 1 0,-1-1 1,0 1-1,0 0 0,0 0 1,-3-1-1,0 0 47,-1 1 0,0 1 0,0-1 0,1 1 0,-1 0 0,0 0 1,1 1-1,-1 0 0,0 0 0,-6 2 0,2 0 65,0 0 0,0 1 0,1 0 0,-1 1 0,1 0 0,0 1 0,-9 7 1,-52 48 590,56-47-657,0 1 0,1 1 0,0 0 0,1 0 0,1 2 0,1-1 0,0 1 0,2 1 0,0 0 0,-7 26 0,12-35-88,1 1-1,0-1 1,0 1 0,1 0-1,1-1 1,0 1-1,0 0 1,1-1 0,1 1-1,-1 0 1,2-1-1,0 1 1,0-1 0,0 0-1,2 0 1,-1 0-1,1-1 1,0 0 0,1 1-1,0-2 1,8 10-1,0-5-94,-1 0 0,2-1 0,0 0 0,0-1 0,1-1 0,0 0 0,1-2-1,0 1 1,1-2 0,-1-1 0,31 8 0,-9-6-242,0-1-1,1-2 1,-1-1-1,61-3 1,-40-4-197,0-3 0,-1-3 0,0-2-1,-1-2 1,0-3 0,78-33 0,-92 29 267,0-1 0,-2-3 0,-1-1 0,-1-2 0,-1-1 0,-1-3 0,-2-1 0,45-50 0,-53 50 269,-2-2 0,-2 0 1,0-2-1,34-73 1,-58 109-10,0 0 0,0 0 0,0-1 0,1 1 0,-1 0 0,0 0 0,0 0 0,0 0 0,0 0 0,0 0 0,1 0 0,-1-1 0,0 1 0,0 0 0,0 0 0,0 0 0,0 0 0,0-1 0,0 1 0,1 0 0,-1 0 0,0 0 1,0-1-1,0 1 0,0 0 0,0 0 0,0 0 0,0-1 0,0 1 0,0 0 0,0 0 0,0 0 0,0-1 0,0 1 0,0 0 0,-1 0 0,1 0 0,0-1 0,0 1 0,0 0 0,0 0 0,0 0 0,0 0 0,0-1 0,0 1 1,-1 0-1,1 0 0,0 0 0,0 0 0,0 0 0,0-1 0,-1 1 0,1 0 0,0 0 0,0 0 0,0 0 0,0 0 0,-1 0 0,1 0 0,0 0 0,0 0 0,0 0 0,-1 0 0,-3-1 88,-1 1 0,1-1 1,0 1-1,-1 0 0,1 0 0,-1 1 0,1-1 0,0 1 0,0 0 0,-1 0 0,1 1 0,0-1 0,0 1 0,-4 2 1,0 1 45,0 1 1,0-1 0,0 1 0,1 1 0,0-1 0,-7 9-1,-6 11 282,0 1-1,-28 54 0,33-56-268,2 2 0,1-1 0,1 2 0,2 0-1,0 0 1,-6 37 0,13-51-120,1-1 0,0 1 0,1 0 0,0-1 0,1 1 0,1 0 0,0-1 0,1 1 0,0-1 0,1 0 0,0 0 0,2 0 0,-1-1 0,1 0 0,14 21 0,-12-23-14,0 0 0,0 0-1,1-1 1,1 0-1,-1 0 1,1-1-1,1-1 1,0 0 0,18 10-1,-12-10-34,0 0-1,1-1 0,0-1 1,0 0-1,0-1 1,20 1-1,1-3-108,-1-2 0,1-1-1,-1-2 1,1-2 0,69-18 0,-59 9-108,0-3 0,-2-2 0,0-1 1,-1-3-1,-1-2 0,-2-2 0,75-59 1,-67 42-67,-3-1 1,-1-3 0,-3-2 0,-1-1-1,55-90 1,-92 130 258,1 0 1,-2-1-1,1 0 0,-2-1 1,6-18-1,-10 29 39,1 0-1,-1 0 1,0 0-1,0 1 1,1-1-1,-1 0 1,0 0-1,-1 0 1,1 0-1,0 0 1,0 0 0,-1 0-1,-1-3 1,2 4 10,-1 0 0,1 1 0,-1-1 1,1 0-1,-1 0 0,0 1 1,1-1-1,-1 0 0,0 1 0,0-1 1,0 1-1,1-1 0,-1 1 0,0-1 1,0 1-1,0 0 0,0-1 0,0 1 1,-2 0-1,-1-1 28,0 1 0,-1 1 0,1-1 0,0 0 0,-1 1 0,1 0 0,0 0 0,0 1 0,0-1 0,-5 3 0,-17 8 92,2 2 0,0 1 0,0 0 0,1 2 0,-38 37 0,-93 113 364,146-158-480,-41 54 105,3 1 1,-37 72-1,78-127-106,3-7-12,-23 47 63,24-46-69,-1 0 1,1 0-1,0 1 0,1-1 0,-1 0 1,1 1-1,-1-1 0,1 1 0,0-1 0,0 1 1,0-1-1,1 0 0,1 6 0,-2-8-17,0 0 0,1 0 0,-1 0-1,1 0 1,-1-1 0,1 1 0,0 0 0,-1 0 0,1 0-1,0-1 1,-1 1 0,1 0 0,0-1 0,0 1-1,0-1 1,0 1 0,-1-1 0,1 1 0,0-1-1,0 0 1,0 1 0,0-1 0,0 0 0,0 0-1,0 0 1,0 0 0,0 0 0,0 0 0,0 0 0,0 0-1,0 0 1,0 0 0,0 0 0,0-1 0,2 0-1,2 0-95,0-1 0,0 0-1,0-1 1,0 1 0,-1-1-1,9-6 1,15-15-156,-1-1-1,-1-1 1,-1-2 0,-1 0 0,-2-2 0,27-45-1,96-209-302,-122 235 506,211-530-186,-220 535 304,128-425 2679,-134 437-2373,0-4 363,2 1 1,1 1 0,28-61 0,-38 134 855,-40 359-187,3 243-2982,32-544 159,-27 186-6502,16-174 1235,4 9-5408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3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11905,'20'115'2340,"-16"-76"-55,2 3 139,1 13-324,-10 2-316,6 3-296,4 6-304,-4 10-268,4 8-208,-1 7-311,8-1-846,-1 0-379,-6-5-572,0-7-740,-4-8-616,4-10-3173,-4-3-5116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6:5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61 466 3840,'16'4'531,"1"-1"0,0 0-1,0-1 1,-1-1-1,1-1 1,33-3 0,-22-1-26,-1-1 0,1-1 1,37-13-1,-60 16-263,1 1 0,-1-1-1,0 0 1,1 0 0,-1-1-1,-1 1 1,1-1 0,0 0-1,-1 0 1,0-1 0,0 1-1,0-1 1,-1 0 0,1 0-1,-1-1 1,0 1 0,-1 0-1,4-10 1,-5 12 143,-2 0-83,1-4-207,-2 0 0,1 0 0,-1 1 0,1-1-1,-2 1 1,1-1 0,-1 1 0,0 0 0,0 0-1,-6-8 1,7 11-54,0 0 0,0 0-1,1 0 1,0 0 0,-1 0-1,1-1 1,1 1 0,-1-1 0,0 1-1,1 0 1,-1-7 0,1 8 342,0-3 160,-3-13 108,3 9-101,-1-1 0,0 1 0,-1-1 0,0 1 0,0 0 0,-1 0 0,0 0-1,-1 0 1,0 0 0,-1 1 0,1 0 0,-8-10 0,7 11 291,0 0-1,0 0 1,1 0 0,-6-15 0,-1-1 1095,-7 45-422,-50 112-1514,18-55 0,-18 34 0,47-72 0,2 0 0,1 1 0,2 1 0,-12 57 0,25-87 0,2 1 0,-1 0 0,2-1 0,0 1 0,0 0 0,2-1 0,5 28 0,-4-31 0,0 0 0,1 0 0,0 0 0,1-1 0,0 1 0,1-1 0,0 0 0,0-1 0,1 1 0,0-1 0,13 11 0,-9-9 0,2-1 0,-1 0 0,1 0 0,1-1 0,-1-1 0,1 0 0,1-1 0,-1 0 0,30 6 0,-22-8 0,1-1 0,-1-1 0,1-1 0,-1 0 0,1-2 0,28-5 0,-6-3 0,0-1 0,-1-3 0,0-2 0,-2-1 0,1-3 0,47-28 0,64-47 0,22-25 0,-126 81 0,-22 15 0,47-26 0,-75 48 0,1 1 0,0-1 0,0 1 0,-1-1 0,1 1 0,0 0 0,0-1 0,0 1 0,-1 0 0,1 0 0,0-1 0,0 1 0,0 0 0,0 0 0,0 0 0,-1 0 0,2 0 0,0 1 0,-1 0 0,0 0 0,0 0 0,0 0 0,0 0 0,0 0 0,0 0 0,0 0 0,0 0 0,-1 1 0,1-1 0,0 0 0,-1 0 0,1 1 0,-1-1 0,1 1 0,0 1 0,3 28 0,-5-16 0,-1 0 0,-1 0 0,0-1 0,-6 17 0,0 0 0,-15 56 0,-8 13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0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0 779 31447,'85'-186'272,"-83"181"-248,0 0-1,1 0 1,-1 0 0,1 0-1,0 0 1,0 0 0,7-7-1,-10 12-18,1 1 1,-1-1-1,1 1 0,-1-1 0,1 1 1,-1-1-1,1 1 0,-1 0 0,1-1 1,-1 1-1,0 0 0,1-1 0,-1 1 0,0 0 1,0-1-1,0 1 0,1 0 0,-1 0 1,0-1-1,0 1 0,0 0 0,0 0 1,0-1-1,0 1 0,-1 0 0,1 1 0,2 15 74,4 17 66,-3 0-1,0 1 1,-3 39 0,-14 111-77,9-136-76,-15 97 8,11-87 0,1 1 0,2 74 0,6-129 0,0 7 0,-1 0 0,2 0 0,0-1 0,0 1 0,1 0 0,1-1 0,0 1 0,0-1 0,1 0 0,1 0 0,10 18 0,-15-27 0,1-1 0,0 0 0,-1 0 0,1-1 0,0 1 0,0 0 0,-1 0 0,1 0 0,0 0 0,0-1 0,0 1 0,0 0 0,0-1 0,0 1 0,2 0 0,0-1-1,0 0 1,0 0-1,0 0 1,0 0-1,0-1 0,0 1 1,-1-1-1,1 0 1,0 0-1,0 0 0,0 0 1,-1 0-1,1-1 1,2-1-1,0 0-33,1 0 0,-1-1-1,-1 0 1,1 0 0,-1 0 0,6-7-1,-4 2-63,0-1 0,-1 0 0,-1 0 0,0 0 0,0 0 0,0 0 0,2-19 0,4-8-154,43-190-1108,-18 63 420,5-20 74,28-346-1,-65 496 898,-2-1-1,-1 1 0,-7-51 1,6 84-34,0 0 0,0 0 0,0 0 0,0 0 0,0 0 0,-1 0 0,1 1 0,0-1 0,-1 0 0,1 1 0,0-1 0,-1 1 0,1-1 0,-1 1 0,1-1 0,-1 1 0,1 0 0,-3 0 1,-2 2-9,0 1 0,0 0 0,1 0 0,-1 1 0,1 0 1,0 0-1,0 0 0,0 0 0,0 1 0,-5 7 0,-4 2-27,12-12 32,1 0 0,-1 0 1,1 0-1,-1 0 1,1 0-1,0 1 1,0-1-1,-2 5 1,0 1-6,3-6 3,1-1 1,-1 0-1,1 0 0,-1 0 1,1 0-1,0 0 0,-1 0 1,1 0-1,0 0 1,0 0-1,0 0 0,0 0 1,0-1-1,0 1 1,0 0-1,1 0 0,-1-1-1,2 3-19,1 0-1,0 0 0,0-1 1,1 0-1,-1 0 0,0 0 1,1 0-1,-1-1 0,1 1 1,0-1-1,-1 0 1,1-1-1,0 1 0,0-1 1,-1 0-1,9-1 0,-5 0-6,0-1-1,-1 0 1,1 0-1,-1-1 1,1 1-1,-1-2 1,0 1-1,12-9 0,-18 11 29,0 0-1,0 0 0,1-1 0,-1 1 1,0 0-1,0-1 0,0 1 0,0-1 0,-1 0 1,1 1-1,0-1 0,-1 0 0,1 1 1,-1-1-1,1 0 0,-1 0 0,0 1 0,0-1 1,0 0-1,0 0 0,0 0 0,0-1 0,-8-32-97,8 35 109,-1-3-6,-1 0-1,1 0 1,-1 0 0,0 1 0,0-1 0,0 0-1,0 1 1,0 0 0,-4-3 0,-6-9-78,10 12 51,1 1 0,-1-1 0,1 0 0,-1 0 0,0 1 0,1-1 0,-1 1 0,0-1 0,0 1 0,0 0 0,0 0 0,-1 0 0,1 0 0,0 0 0,0 0 0,-1 1 0,-2-1 0,2 0-218,-1-3-105,-1-1 270,-1 1-1,1 0 1,-1 0 0,1 0 0,-1 1-1,0 0 1,0 0 0,-1 1 0,1 0 0,-1 0-1,1 0 1,-1 1 0,1 0 0,-1 0 0,0 1-1,0-1 1,1 1 0,-11 2 0,4 0 48,-1 1 0,1 0 1,0 1-1,0 1 0,0 0 0,1 1 1,-14 8-1,-78 55-2365,96-63 1880,4-4-557,-16 12 389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0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36 12213,'-33'-31'3086,"33"31"-3005,0 0 1,-1-1-1,1 1 1,0 0-1,0 0 1,0-1-1,0 1 0,-1 0 1,1 0-1,0-1 1,0 1-1,-1 0 1,1 0-1,0-1 1,-1 1-1,1 0 1,0 0-1,-1 0 1,1 0-1,0 0 1,-1-1-1,1 1 1,0 0-1,-1 0 0,1 0 1,0 0-1,-1 0 1,1 0-1,0 0 1,-1 0-1,1 0 1,0 0-1,-1 1 1,1-1-1,-1 0 1,-11 5 1289,-1 1 1,1 1 0,0 0-1,0 0 1,1 1 0,-20 19-1,14-10-467,1 1-1,1 1 1,-19 28 0,4 5-465,1 1 1,-28 78 0,35-75-440,2 1 0,-19 99 0,34-130 0,1-1 0,2 1 0,0 0 0,2 0 0,1 0 0,1 0 0,1 0 0,12 46 0,-14-68 0,0 0 0,1 0 0,-1 0 0,1-1 0,-1 1 0,1-1 0,0 1 0,0-1 0,1 0 0,-1 0 0,1 0 0,0 0 0,-1 0 0,1-1 0,0 1 0,1-1 0,-1 0 0,0 0 0,1 0 0,-1 0 0,1 0 0,0-1 0,-1 0 0,1 1 0,0-1 0,0-1 0,0 1 0,0-1 0,0 1 0,0-1 0,0 0 0,0-1 0,-1 1 0,1-1 0,6-1 0,6-3 0,1-1 0,-1 0 0,0-1 0,-1-1 0,0-1 0,0 0 0,16-14 0,96-88 0,-101 87 0,31-32 0,-18 18 0,44-35 0,-81 72 0,-1 0 0,1 0 0,0 0 0,0 0 0,0 1 0,0-1 0,0 0 0,0 1 0,0-1 0,0 1 0,0 0 0,0-1 0,0 1 0,0 0 0,0 0 0,0 1 0,0-1 0,0 0 0,0 1 0,0-1 0,0 1 0,0 0 0,0-1 0,0 1 0,2 2 0,-1-1 0,0 0 0,0 0 0,0 0 0,0 0 0,0 1 0,-1-1 0,1 1 0,-1 0 0,0 0 0,0 0 0,0 0 0,0 0 0,1 4 0,2 8 4,-1 0 0,-1 0 0,0 0 0,-1 1 0,-1-1 0,0 1 0,-1-1 1,-1 1-1,-3 20 0,-4 10-256,-26 81 0,25-102-1503,-1 0 1,-22 40 0,-10 5-4576,22-37 2197,-26 43-9461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40 5236,'-3'-18'1157,"-4"3"1575,-13 12-2384,-4 0 468,1 6-796,-1 0-208,18 9-1828,-4 0-312,10 9-465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55 8209,'-1'-1'415,"-1"0"0,1 0 0,-1-1 1,1 1-1,0 0 0,-1 0 0,1-1 0,0 1 1,0-1-1,0 1 0,0-1 0,0 1 1,0-1-1,1 0 0,-1 1 0,0-1 0,1 0 1,0 0-1,-1 0 0,1-2 0,3-14-190,-3 15 1510,0 7-1440,-9 47 176,-6 38-131,3 1 0,1 135-1,12-198-306,0 22 1,14 83-1,-9-99-31,1-1 0,2-1 0,18 45 0,-27-76-2,0 0 0,0 0 1,1 1-1,-1-1 0,0 0 0,0 0 0,0 0 0,0 0 0,0 0 0,0 1 0,0-1 0,0 0 1,1 0-1,-1 0 0,0 0 0,0 0 0,0 0 0,0 0 0,0 0 0,0 0 0,1 0 0,-1 0 1,0 1-1,0-1 0,0 0 0,0 0 0,1 0 0,-1 0 0,0 0 0,0 0 0,0 0 0,0 0 1,1 0-1,-1 0 0,0-1 0,0 1 0,0 0 0,0 0 0,0 0 0,1 0 0,-1 0 1,0 0-1,0 0 0,0 0 0,0 0 0,23-6 1,-1-1 0,-1 0 1,1-1-1,-1-2 0,30-17 1,97-73 24,-112 74-5,92-58 249,-126 82-255,-1 1 1,0 0 0,1 0 0,-1 0 0,1 0 0,0 0-1,-1 0 1,1 1 0,0-1 0,0 1 0,-1-1 0,1 1-1,0-1 1,0 1 0,0 0 0,0 0 0,0 0 0,-1 0-1,1 0 1,0 0 0,0 1 0,0-1 0,0 0 0,-1 1-1,1 0 1,0-1 0,-1 1 0,1 0 0,0 0 0,-1 0-1,1 0 1,-1 0 0,1 0 0,-1 1 0,0-1 0,1 0-1,-1 1 1,0-1 0,0 1 0,0-1 0,0 1 0,0 0-1,0-1 1,0 3 0,4 6 46,-1 1 0,-1 0-1,1 1 1,-2-1 0,3 19-1,75 619-6,-44-428-3179,-9-74-6387,-26-139 8709,6 21-5025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72 5008,'14'-33'1385,"-18"18"367,-6 3-2100,4 0-1900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570 556 4816,'14'-25'1318,"-11"20"807,-6-16-96,4 8-1413,0-1 0,1 0 0,0 1 1,1 0-1,1 0 0,0 0 0,0 0 0,1 0 0,9-14 0,-4 4 160,33-65 1478,-24 53-1050,-3 0 0,16-47 0,-15 11 1427,-12 47-908,-12 46 1213,-103 281-531,41-126-2424,-257 738 19,211-612-707,101-263-145,3-6-1209,-1 0 1,-2-1-1,-25 46 1,37-77 1228,0 1 0,0 0 0,-1 0 0,1-1 0,0 1 0,-1-1 0,0 0 0,0 0 0,-5 3 0,4-2-717,-10 8-8564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6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12269,'-18'10'465,"10"-5"-132,-1 0-1,0 0 0,0-1 1,-1 0-1,1-1 0,-1 0 1,0-1-1,-10 2 0,8-2 599,0 1 0,0 0 0,-20 8 0,30-10-869,1 0 1,0-1-1,-1 1 1,1 0-1,0 0 0,0 0 1,-1-1-1,1 1 1,0 0-1,0 1 0,0-1 1,0 0-1,0 0 0,1 0 1,-1 1-1,0-1 1,1 0-1,-1 1 0,0-1 1,1 0-1,0 1 0,-1-1 1,1 1-1,0-1 1,0 1-1,-1-1 0,1 1 1,1-1-1,-1 1 1,0-1-1,0 1 0,0-1 1,1 1-1,0 1 0,1 2 0,-1-1-1,1 0 1,0 1-1,1-1 1,-1 0-1,1 0 0,0 0 1,4 4-1,4 1-4,0-1-1,0 0 0,1-1 1,0 0-1,0-1 0,0 0 1,1-1-1,0 0 0,14 3 1,4 2 11,513 141 242,-181-57-444,-356-92 131,345 89-88,-344-89 118,-1-1-1,0 0 1,0-1-1,0 0 1,1 0-1,-1 0 0,0-1 1,0 0-1,0-1 1,0 1-1,0-1 1,0-1-1,10-4 0,-15 6-9,-1 1-1,0-1 0,1 0 0,-1 1 0,0-1 0,0 0 0,0 0 0,1 0 1,-1 0-1,0 0 0,0 0 0,-1 0 0,1 0 0,0 0 0,0-1 0,0 1 1,-1 0-1,1-1 0,-1 1 0,1 0 0,-1-1 0,1 1 0,-1-3 0,0 2 13,0-1 0,-1 0 1,1 1-1,-1-1 0,1 1 0,-1-1 0,0 1 0,0-1 0,0 1 0,0 0 0,0-1 0,-3-2 0,-2-3 91,-2-1-1,1 1 1,-1 0-1,0 0 0,-14-9 1,-16-7 288,-1 3 1,-1 1-1,-68-23 1,85 34-336,-128-41 103,108 38-584,16 5-520,1-1 0,-30-13 0,8 2-4468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518 155 15433,'1'-12'689,"1"1"0,-2 0 0,0-1 0,0 1-1,-1-1 1,0 1 0,-1 0 0,0-1 0,-1 1-1,-7-20 1,9 31-593,1-1-1,0 1 1,0-1-1,0 1 1,0 0-1,0-1 1,0 1-1,-1-1 1,1 1-1,0 0 1,0-1-1,0 1 1,-1-1-1,1 1 1,0 0-1,-1 0 1,1-1-1,0 1 1,-1 0-1,1-1 1,0 1-1,-1 0 1,1 0-1,-1 0 1,1-1-1,0 1 1,-1 0-1,1 0 1,-1 0-1,1 0 1,-1 0-1,1 0 1,0 0-1,-1 0 1,1 0-1,-1 0 1,1 0-1,-1 0 1,1 0-1,0 0 1,-1 0-1,1 1 1,-1-1-1,1 0 1,0 0-1,-1 0 1,1 1-1,-1-1 1,1 0-1,0 0 1,-1 1-1,1-1 1,0 0-1,0 1 1,-1-1-1,1 0 1,0 1 0,0-1-1,-1 1 1,1-1-1,0 0 1,0 1-1,0-1 1,0 1-1,0-1 1,-1 1-1,-16 40-101,14-31 552,-36 121 735,12-31-684,-2-8-242,-121 407 48,70-163-2865,10-15-2151,22-105-2875,40-186 4939,-2-14-2662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389 622 9237,'-1'0'109,"1"0"-1,-1 1 1,1-1 0,-1 0 0,1 0 0,-1 1-1,1-1 1,-1 0 0,1 0 0,-1 0-1,1 0 1,-1 0 0,1 0 0,-1 0 0,1 0-1,-1 0 1,1 0 0,-1 0 0,1 0-1,-1 0 1,1 0 0,-1 0 0,1 0 0,-1-1-1,1 1 1,-1 0 0,1 0 0,-1-1 0,1 1-1,-1 0 1,1-1 0,0 1 0,-1 0-1,1-1 1,-12-23 2696,10 19-2355,1-1 0,0 1-1,0-1 1,0 1 0,1 0 0,0-1 0,0 1-1,1-7 1,10-23 925,2 0 0,1 1 1,37-62-1,71-89 472,-88 136-1314,-18 26-270,-4 5 133,0 0 0,29-30 0,-39 78 190,-8 21-103,-1-1 0,-19 66-1,5-28 41,-70 392 531,-84 344-1127,157-760 76,-52 120-1,59-161-9,-1-1 0,-1 1 0,-1-2-1,-1 0 1,-1-1 0,0 0-1,-2-1 1,-21 18 0,-2-10-1004,34-24-43,0 1 1,0-1 0,-1-1 0,1 1 0,-14 2-1,21-5 928,0 0 0,-1 0 1,1 0-1,-1 1 0,1-1 0,-1 0 0,1 0 0,-1 0 0,1 0 0,-1 0 0,1 0 0,-1 0 0,1 0 0,-1 0 1,1 0-1,-1 0 0,1-1 0,-1 1 0,1 0 0,-1 0 0,1 0 0,-1-1 0,1 1 0,-1 0 0,1 0 0,0-1 1,-1 1-1,1 0 0,0-1 0,-1 1 0,1-1 0,0 1 0,-1 0 0,1-1 0,0 1 0,0-1 0,-1 1 0,1-1 1,0 1-1,0-1 0,0 1 0,0-1 0,0 1 0,0-1 0,0 1 0,0-1 0,0 1 0,0-1 0,0 0 0,10-27-4019,-7 23 2871,27-53-9403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8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675 247 8001,'0'0'238,"1"0"0,0 0 1,-1-1-1,1 1 0,0 0 1,-1 0-1,1 0 0,0-1 1,-1 1-1,1 0 0,-1 0 1,1-1-1,-1 1 1,1-1-1,0 1 0,-1-1 1,0 1-1,1 0 0,-1-1 1,1 0-1,-1 1 0,1-1 1,-1 1-1,0-1 0,0 1 1,1-1-1,-1-1 0,-8-13 6349,3 8-8124,5 6 1585,-1 1 1,0-1-1,0 1 1,1-1 0,-1 1-1,0-1 1,0 1-1,0 0 1,0-1-1,1 1 1,-1 0 0,0 0-1,0-1 1,0 1-1,0 0 1,0 0-1,0 0 1,0 0 0,-1 1-1,-1-1 106,-2-2 40,0 1 0,1 0 0,-1-1 0,1 0 0,0 0 0,0-1 0,0 1 0,-5-4 0,-29-15 1724,-35-9 566,39 15-1730,0 1 0,-46-11 0,71 23-704,0 1-1,0 1 1,-1 0 0,1 0 0,0 0 0,0 1 0,0 0 0,0 1 0,0 0 0,0 1-1,0 0 1,1 0 0,0 1 0,-1 0 0,1 0 0,0 1 0,-12 9 0,7-3 77,-1 0 1,2 1-1,0 0 1,0 1 0,1 0-1,0 1 1,2 0-1,-13 24 1,10-12-65,1 0 1,2 0 0,1 1-1,0 0 1,3 0-1,0 1 1,1-1-1,2 1 1,1 0 0,1 0-1,1 0 1,2 0-1,1 0 1,1-1-1,1 1 1,1-1 0,2-1-1,0 0 1,2 0-1,1 0 1,1-2-1,30 43 1,-16-32-64,1-1 0,2-2 0,1-1 0,2-1 0,1-2 0,73 47 0,-77-57 0,1-2 0,1-2 0,0-1 0,1-1 0,0-1 0,1-3 0,0 0 0,0-2 0,48 2 0,-49-7 0,1-2 0,-1 0 0,0-3 0,1 0 0,-2-3 0,44-13 0,-50 11 0,0-1 0,-1-2 0,0 0 0,-1-2 0,-1 0 0,0-2 0,-1 0 0,24-25 0,-12 7 0,-2-1 0,-1-2 0,-2-1 0,-1-1 0,39-78 0,-52 87 0,-1-1 0,-2-1 0,-1 0 0,-1-1 0,-2 0 0,-1-1 0,-2 1 0,-1-1 0,-1-34 0,-3 50 0,-2 1 0,0 0 0,-1 0 0,-1 0 0,0 0 0,-1 1 0,-1 0 0,0-1 0,-2 2 0,-13-23 0,9 20 0,0 1 0,-1 1 0,-1 0 0,-1 1 0,0 1 0,-1 0 0,-1 1 0,-18-11 0,7 7 0,-1 2 0,0 1 0,-1 2 0,-1 1 0,1 1 0,-2 1 0,1 2 0,-1 1 0,0 2 0,-1 1 0,-55 2 0,53 3 0,1 1 0,0 1 0,-42 12 0,41-7-96,2 2 0,-1 1 0,2 2 0,-1 2 1,-53 34-1,82-47-433,-1 1 1,1 0 0,-1 1-1,1-1 1,1 1 0,-1 0-1,1 0 1,-5 8 0,-1 5-4700,0 1-4465,4-6 161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1515 11613,'-1'-1'394,"1"1"-1,-1-1 0,0 1 1,0-1-1,1 1 1,-1-1-1,0 0 1,1 1-1,-1-1 1,0 0-1,1 0 1,-1 1-1,1-1 0,0 0 1,-1 0-1,1 0 1,0 0-1,-1 0 1,1 0-1,0 0 1,0 1-1,0-1 1,-1-2-1,6-28 1892,17-24-2043,-20 52 68,-11 13-141,5-4-141,1 0 1,0 1-1,0-1 1,1 1 0,0-1-1,0 1 1,0 0-1,0 9 1,-2 5 36,-2 1-44,2 1 1,0-1 0,2 1 0,1 0 0,0 0-1,2 0 1,0 0 0,2-1 0,5 26 0,-4-34-34,-1 0 1,2-1 0,0 0 0,1 0 0,0 0 0,0-1 0,2 0 0,-1 0-1,2-1 1,-1 1 0,2-2 0,-1 0 0,1 0 0,1 0 0,21 13 0,-23-16-49,1-2 1,-1 0 0,1 0 0,1-1 0,-1 0 0,0 0 0,1-1 0,0-1 0,0 0 0,0 0-1,0-1 1,0-1 0,0 0 0,0 0 0,0-1 0,0 0 0,0-1 0,0 0 0,0-1 0,-1 0 0,1-1-1,-1 0 1,0-1 0,19-11 0,29-22-231,-1-3-1,-2-2 1,89-91-1,127-173-477,-256 289 733,118-145-212,201-324 0,-226 296 1022,89-215 0,-189 385-634,-1 0 1,-1 0 0,6-32-1,-12 53-120,0-1 0,0 0-1,1 1 1,-1-1 0,0 1-1,0-1 1,0 0 0,0 1-1,0-1 1,0 1-1,0-1 1,0 0 0,0 1-1,0-1 1,0 1 0,-1-1-1,1 1 1,0-1 0,0 0-1,-1 1 1,1-1-1,0 1 1,0-1 0,-1 1-1,1-1 1,-1 1 0,1 0-1,0-1 1,-1 1 0,0-1-1,0 1 13,0 0 0,0 0-1,0 0 1,0 0 0,-1 0-1,1 0 1,0 0 0,0 0 0,0 0-1,0 1 1,0-1 0,0 1-1,0-1 1,0 1 0,-1 0 0,-40 28 722,27-15-503,1 0 1,0 1-1,1 1 1,-18 26-1,-38 78 575,51-88-647,-41 84 346,5 2-1,-47 151 0,-37 261 112,118-427-498,4 1 0,-3 206 0,19-288-187,1-1 0,0 0 0,2 0 0,0 0 0,1 0 0,2-1 0,0 1 0,1-1 0,0-1 0,16 28 0,-16-37-92,1 0 0,-1-1 0,1 0 0,1-1 0,0 0 0,0 0 0,0-1 0,1 0 0,0 0 0,1-1 0,0-1 0,-1 1 0,2-2 0,14 5 0,-24-8 120,11 3-155,0 0 0,1-1 0,0 0 0,0-1 0,0 0 0,0-1 0,0-1 0,0 0 0,0-1 0,24-5 0,-6-2-202,-1-1 0,0-1 0,33-16 0,-11 0-107,0-1 0,-2-4-1,-1-1 1,88-76 0,154-182 1063,-274 271-401,-11 12 73,1-1 0,-1 0 0,11-17-1,-17 23 4,-1 7-31,-2 6-172,0-1 0,1 1 0,1 0 0,0 0 1,0 0-1,1 0 0,1 0 0,0 0 0,0 0 0,1-1 0,0 1 0,10 19 0,-6-17-115,1-2 1,0 1-1,1-1 0,0-1 0,1 1 1,0-2-1,0 1 0,1-1 0,0-1 1,1 0-1,0-1 0,0 0 0,1-1 1,-1 0-1,2-1 0,-1 0 0,24 5 1,-11-5-559,1-1 0,-1-1 0,0-1 1,1-2-1,-1 0 0,1-2 0,-1-1 1,39-9-1,-64 12 585,33-8-1431,60-22 0,-83 25 1117,0 0-1,-1-1 1,0 0 0,0 0 0,0-1 0,-1-1 0,0 0 0,0 0-1,9-11 1,14-25-2814,-1 2-1278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11517,'-38'34'4217,"29"-27"-3232,0 0 1,1 0 0,0 1 0,-14 17 0,0 11 110,1 1 0,1 0 1,3 2-1,1 0 0,2 1 0,1 0 1,-7 48-1,-29 297-415,45-346-774,2 2-1492,6 81 1,8-13-5712,-7-72 2264,-2 4-6508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 15121,'20'-27'2029,"20"11"-237,10-5-276,14 0-228,10 3-300,13 0-440,17 3-528,30-6-480,20-6-1016,20-6-1128,13-1-2993,14 7-4584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104 433 11525,'-14'12'1794,"0"1"-1,0 0 1,1 1 0,-18 25-1,29-37-1647,1 1 0,-1-1-1,0 0 1,1 1 0,-1-1-1,1 1 1,0-1 0,0 1 0,0-1-1,0 1 1,0 0 0,0 0-1,1 0 1,0-1 0,-1 1-1,1 0 1,0 0 0,0 0 0,1 0-1,-1-1 1,0 1 0,1 0-1,0 0 1,0-1 0,0 1 0,0 0-1,0-1 1,0 1 0,1-1-1,-1 1 1,1-1 0,0 0-1,-1 0 1,1 1 0,0-1 0,0-1-1,1 1 1,-1 0 0,0 0-1,5 2 1,5 3 62,1 0 0,1 0 0,-1-2-1,1 1 1,0-2 0,23 6 0,9-3-11,0-1 0,0-2-1,1-2 1,-1-3 0,50-6 0,-19-3-94,0-3-1,93-30 1,-127 30-93,0-1-1,-1-3 1,-1-1 0,0-2 0,60-40 0,-88 50-12,0 0 0,-1 0 0,-1-2 1,0 1-1,0-1 0,-1-1 0,-1 0 0,12-19 0,-16 21-2,-1 1 0,0-1 0,0 0 0,-1 0 1,0-1-1,-1 1 0,0-1 0,-1 1 0,0-1 0,-1 1 0,0-1 0,-4-21 0,3 23 2,-1 0 0,-1 0 0,1 0 0,-2 1 0,0-1 0,0 1 0,0 0-1,-1 0 1,0 0 0,-1 1 0,0 0 0,-1 0 0,-7-8 0,8 10 9,-1 1 1,1 0-1,-1 1 0,1 0 0,-1 0 1,-1 0-1,1 1 0,0 0 1,-1 0-1,0 1 0,1 0 0,-1 0 1,0 1-1,0 0 0,0 0 0,0 1 1,-12 1-1,1 1 80,1 1 1,-1 1-1,0 1 1,1 1-1,0 0 0,0 2 1,1-1-1,0 2 1,0 1-1,1 0 0,0 1 1,1 0-1,0 2 1,-15 15-1,8-5 69,2 0 0,0 2 1,2 0-1,0 1 0,2 1 0,1 0 0,1 1 0,-10 31 0,17-39-111,1 0 0,1 0 0,1 1 0,1 0-1,0 0 1,2 0 0,0 0 0,2 0 0,0 1-1,1-1 1,1 0 0,9 30 0,-7-34-121,2 0-1,-1 0 1,2-1 0,0 0 0,1 0-1,1-1 1,0 0 0,1-1 0,1 0-1,0-1 1,1 0 0,0 0 0,1-2-1,0 0 1,18 10 0,-1-3-636,1-2-1,1-2 1,1 0 0,67 16 0,-42-18-975,2-1 0,67 1 0,-80-10-857,79-8 0,-10-10-3941,-24-2-1919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1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45 7097,'-13'-45'12662,"12"49"-11789,-6 25 393,-1 0 1,-1 0 0,-14 28-1,-13 40 716,-31 96 890,-19 68-859,75-220-1973,2 1 1,3-1-1,1 1 1,0 64-1,6-87-26,0 0-1,2-1 1,0 1 0,1 0-1,1-1 1,0 0 0,1 0 0,13 24-1,-14-32-236,1 0 0,0-1-1,0 0 1,1 0-1,0 0 1,1-1 0,0 0-1,0-1 1,1 1 0,0-2-1,0 1 1,0-1 0,1-1-1,0 1 1,15 4 0,-13-6-598,0-1 0,1 0 0,0-1 0,-1 0 0,1-1 0,0 0 1,16-2-1,49-9-8077,-22 1-1970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13425,'-2'1'1697,"0"0"-1548,1-1-1,0 1 1,-1 0 0,1 0-1,0 0 1,0 0 0,-1 0-1,1 0 1,0 0 0,0 0-1,0 0 1,0 0 0,0 1-1,1-1 1,-1 0-1,0 1 1,1-1 0,-2 2-1,-2 30 1475,0 6-201,1-24-969,-21 100 2491,-12 129 0,-60 555 968,92-770-3843,-5 33 71,3 1 1,3 0-1,2 0 1,14 116-1,-8-150-198,1-2-1,2 1 1,0-1-1,2 0 0,19 37 1,-19-46-157,1 0-1,1-1 1,0 0 0,1-1 0,1-1-1,0 0 1,1-1 0,24 18 0,-14-15-400,1-2 0,0-1 1,1-1-1,0-1 0,1-1 0,0-1 1,38 7-1,2-5-3149,1-2 1,72 1 0,-11-7-6772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5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232 775 13389,'-5'8'285,"3"-6"-42,0 1 0,0 0 0,0 0 0,0 0 0,1 0 0,-1 1 0,1-1 0,0 0 0,0 1 1,0-1-1,1 1 0,-1-1 0,1 1 0,-1-1 0,1 1 0,1 6 0,0-5 84,0 1-1,1-1 1,0 0 0,0 0-1,0 0 1,1 0-1,-1 0 1,1 0 0,0-1-1,1 1 1,-1-1-1,1 0 1,0 0 0,0 0-1,8 6 1,-9-8-292,1 0 1,0 0 0,0-1 0,0 1-1,0-1 1,0 0 0,0 0-1,0 0 1,1 0 0,-1-1 0,0 0-1,0 0 1,1 0 0,-1 0-1,0 0 1,0-1 0,1 0-1,-1 0 1,0 0 0,6-3 0,-6 2-37,-1 0 0,0-1 0,1 1 0,-1-1 1,0 1-1,0-1 0,-1 0 0,1 0 1,0 0-1,-1-1 0,0 1 0,0-1 1,0 1-1,2-6 0,2-4-18,-1 0-1,5-22 1,-8 22 18,0-1 1,-1 1-1,0 0 1,-2 0-1,1-1 1,-1 1-1,-1 0 1,-1 0 0,0 0-1,0 0 1,-9-20-1,9 28-1,0 0 1,0 0-1,0 0 0,-1 1 1,1-1-1,-1 1 0,0 0 1,-5-3-1,8 6 3,-1 0 16,0-1 0,0 1 0,0 0-1,-1 0 1,1 0 0,0 0 0,-1 0 0,1 1-1,-1-1 1,1 1 0,-1 0 0,1-1 0,-1 1-1,1 0 1,-1 0 0,1 1 0,-1-1 0,-2 1-1,-41 13 383,43-13-366,-13 7 175,-1 1 0,2 1 0,-1 0 0,1 1 0,1 0-1,-24 24 1,31-28-135,-6 5 20,1 1 0,1 0 0,0 1 0,1 0-1,0 1 1,1 0 0,1 0 0,0 1 0,1 0 0,1 1 0,-7 28 0,10-34-98,1 0 0,1 1 1,0-1-1,0 1 0,1-1 1,1 1-1,0-1 0,0 1 1,1-1-1,1 0 0,0 0 1,0 0-1,1 0 0,1 0 1,0-1-1,0 0 0,1 0 1,13 17-1,-1-7-213,1 0 0,0-2 1,2 0-1,0-1 0,1-1 0,1-2 0,0 0 0,1-1 0,0-1 0,1-1 1,31 8-1,-16-7-299,0-2 0,0-2 0,1-2-1,0-2 1,0-1 0,73-5 0,-100 2 426,0-2 0,0 0 0,0 0 0,0-1 0,-1-1 0,1-1 0,-1 0 0,0 0 0,0-1 0,-1-1 0,0 0 0,0-1 0,-1 0 0,0 0 0,0-2 0,-1 1 1,0-1-1,0-1 0,-1 1 0,-1-2 0,0 1 0,-1-1 0,0 0 0,0-1 0,6-20 0,-4 10 108,-2-1 1,-1 0 0,0 0 0,-2 0-1,-1 0 1,-1-1 0,-1 0-1,-4-43 1,0 24 15,-16 59-1,14-10-35,1 0 0,-1 0 0,1 0 0,0 1 0,0 0 0,1-1 0,-1 2 0,1-1 0,1 0 0,-1 0 0,1 1 0,-2 11 0,2-7 106,0 1 1,1-1-1,1 1 0,0-1 0,1 1 0,3 20 0,-4-29-63,1-1 0,-1 0 1,1 0-1,-1 0 0,1 1 0,0-1 0,0 0 0,0 0 1,0 0-1,0 0 0,1 0 0,-1-1 0,0 1 1,1 0-1,0 0 0,-1-1 0,1 1 0,0-1 0,0 0 1,0 1-1,0-1 0,0 0 0,0 0 0,0 0 0,0-1 1,0 1-1,0 0 0,1-1 0,-1 1 0,0-1 0,4 0 1,2 0 1,0 0 1,1-1 0,-1 0 0,0-1 0,0 1 0,0-2 0,8-2 0,24-12 51,0-2 0,-1-2 0,42-30 0,-68 42-87,68-45-231,-3-3 0,-2-4 1,-3-3-1,-2-3 0,-4-4 1,87-117-1,-116 130 276,-4-1 0,40-92 0,-30 58 469,-19 48 94,-24 43-246,-22 18 468,13-8-668,0 1 0,1 0 0,0 1 0,1 0 0,0 0-1,1 0 1,0 1 0,-5 14 0,-27 99 1181,16-24-287,-14 178 0,19 107-48,7-119-604,7-216-358,-13 359 367,33-3-645,-15-384 16,0 0 1,2 0 0,12 37-1,-13-49 3,0 0 0,1-1 0,0 1 0,0-1 0,1 0-1,0-1 1,1 1 0,0-1 0,15 13 0,-21-20 118,1 1 1,0-1-1,0 0 1,-1 0-1,1 0 1,0 0-1,0 0 1,0 0-1,0-1 1,0 1 0,0-1-1,1 1 1,-1-1-1,0 0 1,0 0-1,0 0 1,0 0-1,0 0 1,0 0-1,1-1 1,-1 1-1,0-1 1,0 1-1,0-1 1,0 0-1,0 0 1,-1 0 0,1 0-1,0 0 1,0 0-1,0-1 1,-1 1-1,3-3 1,0 1-81,-1-1-1,0 1 1,0-1 0,0 0 0,0 0 0,0-1 0,-1 1 0,0 0 0,0-1-1,0 1 1,-1-1 0,1 0 0,1-8 0,-3-3-26,0 1 0,-1-1 0,0 0 0,-1 1 0,-1-1 0,-1 1-1,0 0 1,0 0 0,-2 1 0,0-1 0,-1 1 0,0 0 0,-1 1 0,-15-20 0,3 7 585,-1 1-1,-1 1 1,-2 1-1,0 1 1,-53-36 0,71 54-313,-20-13 330,0 0 1,1-2-1,1-1 0,1-1 0,-29-33 1,51 52-399,0 0 0,0 1 0,0-1 0,1 0 0,-1 0-1,0 0 1,1 0 0,0 0 0,-1 0 0,1 0 0,0 0 0,0 0 0,0 0 0,0 0 0,0 0 0,1 0 0,-1 0 0,1 0 0,-1 0 0,1 0 0,0 0 0,0 0 0,0 0 0,0 1 0,1-3 0,4-5-45,0 0 0,0 1 0,11-11 0,-13 15 14,15-16-328,1 2 0,0 1 0,2 0 0,30-18 0,103-49-3333,-148 81 3444,104-51-5167,6 3-3296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68 7321,'-10'-21'8019,"10"18"-6982,6-30 3562,-8 31-4362,1 1-147,1 1 1,-1-1 0,0 0 0,0 1 0,0-1 0,1 0 0,-1 1 0,0-1 0,0 1-1,0-1 1,0 1 0,0 0 0,0-1 0,0 1 0,0 0 0,0 0 0,0 0 0,0 0-1,0 0 1,0 0 0,-1 0 0,0 19 3348,2 6-3502,-4 37 837,0 122 428,6-130-1471,3-1 0,2 0 1,2 0-1,3 0 0,23 63 0,-16-61-916,-10-28-502,1-1 0,15 28 0,-21-48 784,6 11-257,-7-8-3094,19-16 1704,-20 6 2467,-1 0 0,1 0 0,0 0 0,0 0 0,0 0 0,-1-1-1,1 1 1,-1-1 0,1 1 0,-1-1 0,0 0 0,1 1 0,-1-1 0,0 0 0,0 0 0,0 0 0,-1 0 0,1 0 0,0 0 0,-1 0 0,1 0 0,-1 0 0,0 0 0,1-2 0,0-10-146,0 0 0,-2-24 0,0 15 203,3-34 836,2 0 0,3 1 0,20-83-1,-25 132-574,0 0-1,0 0 0,0 0 0,1 0 1,0 0-1,0 0 0,1 1 1,0 0-1,0 0 0,8-9 0,-9 12-118,1 0-1,-1 0 0,1 1 1,-1 0-1,1-1 1,0 1-1,0 1 0,0-1 1,1 0-1,-1 1 0,0 0 1,1 0-1,-1 0 1,0 1-1,1-1 0,-1 1 1,1 0-1,-1 0 1,5 2-1,8 0 52,0 1 1,-1 1-1,1 1 0,-1 0 1,0 1-1,19 10 0,93 59 445,-51-28-434,14 9-79,43 24-389,-112-69 97,1-1 0,0 0-1,0-2 1,29 7 0,-46-14 162,-1 0-1,0 0 1,0-1 0,1 1-1,-1-1 1,0 0-1,0 0 1,1-1 0,-1 0-1,0 0 1,0 0 0,0 0-1,0-1 1,9-4 0,-9 3 47,0-1 1,0 0-1,-1 0 0,1 0 1,-1 0-1,0-1 1,0 1-1,0-1 1,-1 0-1,0 0 0,0-1 1,3-6-1,43-108 998,-33 75-29,24-45 0,-7 18 1326,-31 73-2136,0 0 0,0 0 1,0 0-1,0 1 1,0-1-1,-1 0 0,1 1 1,-1-1-1,1 1 0,-1 0 1,3 2-1,-2 4-71,0 0 0,-1 0 1,1-1-1,-2 1 0,1 0 0,-1 10 1,0-3 14,-9 244-1101,2-146-907,-2 3-1952,1-40-2823,1-18-2944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10201,'5'20'1066,"1"0"1,1 0-1,1 0 0,1-1 1,0 0-1,1-1 1,18 23-1,-20-30-776,0-1-1,2-1 1,-1 0-1,1 0 1,0-1 0,1 0-1,0 0 1,0-2-1,1 1 1,0-1 0,0-1-1,23 7 1,-19-7-123,-1-2 1,1 0 0,0-1-1,30 1 1,-42-3-148,0 0 0,1 0 0,-1 0 0,0-1 0,0 1 0,0-1-1,0 0 1,0 0 0,-1-1 0,1 1 0,0-1 0,0 1 0,-1-1 0,1-1 0,-1 1 0,0 0 0,0-1-1,1 0 1,-2 1 0,1-1 0,0 0 0,-1-1 0,1 1 0,2-5 0,-4 4-16,0 0 0,0 0 0,0 0 0,-1 0 1,1-1-1,-1 1 0,0 0 0,0 0 0,-1 0 0,1-1 0,-1 1 1,0 0-1,0 0 0,0 0 0,-1 0 0,1 0 0,-1 0 0,-3-5 1,-6-9 20,0-1 1,-20-22 0,17 22-28,-13-18-576,0 1 1,-3 1 0,-1 2-1,-55-47 1,75 72-100,-36-29-3001,44 34 2898,0 0 0,0 0 0,0 0 0,1 0 0,-1 0 0,1 0 0,0-1 0,0 1 0,0-1 0,-3-7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7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601 1141 6273,'-5'4'300,"-15"8"748,20-11-1006,0-1-1,-1 0 1,1 0 0,0 0 0,-1 0-1,1 0 1,0 0 0,0 0 0,-1 0-1,1 0 1,0 0 0,-1 0 0,1 0-1,-1 0 1,1 0 0,0 0 0,0 0-1,-1 0 1,1 0 0,0 0 0,-1 0-1,1 0 1,0-1 0,-1 1 0,1 0-1,-4-10 8363,-23 43-3821,27-32-4565,-1-1 0,1 0 0,0 0 0,0 0 0,-1 1 0,1-1 0,0 0 0,-1 0 0,1 0 0,0 0 0,0 0 0,-1 0 0,1 0 0,0 0 0,-1 0 0,1 0 0,0 0 0,-1 0 0,1 0 0,0 0 0,-1 0 0,1 0 0,0 0 0,-1 0 0,1 0 0,0 0 0,0 0 0,-1-1 0,1 1 0,0 0 0,-1 0-1,1 0 1,0-1 0,0 1 0,-1 0 0,1 0 0,0 0 0,0-1 0,0 1 0,0 0 0,-1-1 0,1 1 0,0 0 0,0 0 0,0-1 0,0 1 0,0 0 0,0-1 0,0 1 0,0 0 0,0-1 0,0 1 0,0 0 0,0-1 0,0 1 0,0 0 0,0-1 0,-3-35-97,1 6 86,-1 10-52,1 11 12,1 0 0,-1 0 0,2 0 0,-1 0 0,1 0-1,2-17 1,7-28-81,-1 1 126,8 7 340,-16 46-350,0 1 0,0-1 0,0 0 1,0 0-1,0 0 0,0 0 0,0 0 1,0 0-1,0 0 0,0 0 0,0 0 1,-1 0-1,1 0 0,0 0 0,0 0 0,0 0 1,0 0-1,0 0 0,0 0 0,0 0 1,0 0-1,0 0 0,0 0 0,-1 0 1,1 0-1,0 0 0,0 0 0,0 0 0,0 0 1,0 0-1,0 0 0,0 0 0,0 0 1,0 0-1,0-1 0,0 1 0,0 0 0,-1 0 1,1 0-1,0 0 0,0 0 0,0 0 1,0 0-1,0 0 0,0 0 0,0 0 1,0 0-1,0-1 0,0 1 0,0 0 0,0 0 1,0 0-1,0 0 0,0 0 0,-11 3 150,1 1-1,0-1 0,0 2 1,0 0-1,0 0 0,1 1 1,-1 0-1,1 0 0,1 1 0,-12 11 1,-9 14 703,-37 48 0,27-31-462,-4 5 94,1 3 0,-50 92 0,71-108-351,2 0 0,1 1 0,2 1 0,-19 86 0,33-116-170,0 0 1,1-1-1,0 1 0,1 0 1,1 0-1,0 0 0,0-1 0,7 24 1,-7-32-55,0-1 1,0 1-1,0 0 0,1-1 1,0 1-1,0-1 1,0 0-1,0 1 0,0-1 1,1 0-1,-1 0 1,1-1-1,0 1 1,0 0-1,0-1 0,0 0 1,0 0-1,0 0 1,1 0-1,-1 0 0,1-1 1,-1 1-1,1-1 1,0 0-1,-1 0 0,1 0 1,0-1-1,0 1 1,0-1-1,0 0 1,0 0-1,6-1 0,-6 0 15,0 0 1,1 0-1,-1-1 0,0 1 0,0-1 0,-1 0 0,1 0 0,0 0 0,-1-1 0,1 1 1,-1-1-1,0 0 0,0 0 0,0 0 0,4-4 0,2-6-92,0 1 0,-1-1 0,8-16 0,144-339-1586,-29-14 1430,-114 331 301,125-438 715,-71 186 876,-69 294-1488,4-9 159,-1-2 1,-1 1-1,-1 0 0,1-22 0,-8 24 814,3 16-1033,1 1 0,0 0 0,-1 0 0,1 0 0,0 0 1,0-1-1,-1 1 0,1 0 0,0 0 0,-1 0 0,1 0 0,0 0 0,-1 0 0,1 0 0,0 0 0,-1 0 1,1 0-1,0 0 0,-1 0 0,1 0 0,0 0 0,-1 0 0,1 0 0,0 0 0,0 1 0,-1-1 1,1 0-1,0 0 0,-1 1 0,-1 1 40,-1-1 1,1 2 0,0-1-1,0 0 1,0 0 0,0 1-1,1-1 1,-1 1 0,-1 2-1,-12 33 265,1 1 1,2 0-1,-9 47 0,16-62-227,-24 108 205,5 2 1,7 0-1,5 1 0,13 265 0,2-355-342,-1 1-99,3 0-1,13 60 0,-15-94-30,0-1-1,0 0 1,1 0-1,1 0 0,0 0 1,0-1-1,1 0 1,1 0-1,-1-1 0,1 1 1,1-1-1,0-1 1,0 0-1,14 11 1,-15-15 39,-1 0 0,1-1 0,0 1 0,0-1 0,0-1 0,1 0 0,-1 0 1,0 0-1,1-1 0,0 0 0,-1 0 0,1-1 0,0 0 0,-1 0 0,1-1 0,0 0 1,-1 0-1,1-1 0,-1 0 0,12-5 0,11-5-269,-1-2-1,0-2 1,43-30-1,-23 15 12,91-59-382,110-64 605,-240 149 258,1-1 1,0 1-1,0 1 1,0 0-1,0 1 1,1 0-1,15-2 1,-22 5-86,0 0 0,-1 0-1,1 0 1,-1 0 0,1 1 0,-1 0 0,0 0-1,1 0 1,-1 1 0,0-1 0,1 1 0,-1 0 0,0 0-1,0 0 1,-1 1 0,1-1 0,0 1 0,-1 0 0,1 0-1,-1 1 1,4 4 0,12 13-1231,-15-18 326,-1-1 0,1 1-1,0-1 1,-1 0 0,1 0 0,0 0-1,1 0 1,-1-1 0,0 1 0,0-1-1,1 0 1,5 0 0,38 5-6227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1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2195 2 6869,'0'0'15822,"-4"-1"-14713,-4 1-856,0 0 0,0 0 0,0 1 0,0 0 0,0 0 0,0 1 0,1 0 0,-1 0 0,0 1 1,1 0-1,0 1 0,0-1 0,0 1 0,-11 8 0,-12 11 750,-52 51-1,39-32-218,-358 300 1548,-196 187-2347,476-405-1186,5 6 1,-113 168 0,148-178-1259,7 3 1,4 3-1,-53 138 0,72-138-3727,4-10-3910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8:07:2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38 178 8549,'-21'-21'2076,"21"3"-404,4 0 1272,-14 6-1791,0 3 151,20-3-1020,0 0-368,-3-6-1941,-1 0 113,4-3-2116,4 3-2921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3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 14789,'0'0'11333,"-1"3"-9654,-6 23-64,2 0-1,-4 42 0,6-37-1552,-13 57-1,-1-31-141,3-9-387,1 0 0,-10 84 0,20-101-547,-5 119-5624,9-125 1544,7 50 0,5-21-5368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3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1142 111 12869,'-68'-61'2523,"63"56"-1956,-1 0 0,0 0 0,-1 0 0,1 1-1,0 0 1,-1 1 0,0 0 0,0 0 0,0 0 0,-1 1 0,1-1-1,-11 0 1,9 2-138,0 1 0,-1 0 0,1 0-1,0 1 1,-1 0 0,1 0 0,0 1 0,-16 6-1,2 2 31,1 0-1,1 2 0,0 0 0,1 1 0,0 1 0,-25 24 0,-1 5 176,2 2 1,-65 87-1,-56 116 333,108-149-953,4 2 0,4 3 0,5 1 0,-49 175 0,79-217-14,2 1 0,3 0 0,2 1 0,4 0 0,2 0 0,16 123 0,-9-146 0,2-1 0,3 1 0,0-2 0,3 1 0,2-2 0,1 0 0,1-1 0,3-1 0,1-1 0,2 0 0,43 49 0,-35-52 0,1-3 0,1 0 0,2-3 0,1-1 0,1-1 0,1-2 0,1-2 0,1-2 0,0-1 0,2-3 0,80 20 0,-76-25 0,1-2 0,1-2 0,-1-3 0,1-1 0,-1-2 0,1-3 0,-1-2 0,1-2 0,-2-1 0,89-30 0,-101 24 0,0-1 0,0-2 0,-2-1 0,0-2 0,-1-2 0,-1 0 0,44-43 0,-40 30 0,-2-1 0,-2-2 0,-1-1 0,-3-2 0,35-63 0,-33 42 0,-2 0 0,-3-2 0,-2-1 0,-4-1 0,-2 0 0,-4-1 0,-2 0 0,2-125 0,-13 138 0,-2 0 0,-3 0 0,-2 0 0,-3 1 0,-1 0 0,-3 1 0,-43-97 0,37 105 0,-3 0 0,-1 2 0,-2 1 0,-2 1 0,-2 2 0,-1 1 0,-2 1 0,-74-60 0,73 69 25,-2 1-1,-1 2 1,-1 1-1,-1 3 1,-1 1 0,-1 1-1,-60-15 1,81 28-67,0 1 0,1 1 0,-2 1 0,1 1 0,0 0 0,0 2 0,-36 6 0,42-4-135,0 1-1,0 0 1,0 1 0,1 1 0,0 1 0,0 0-1,1 0 1,0 2 0,0-1 0,0 2 0,-17 16-1,18-13-595,-1 1 0,1 0-1,1 0 1,1 1-1,0 1 1,-14 28 0,20-34-100,0 1 0,0-1 1,1 1-1,0 0 1,1 0-1,1 0 0,-1 0 1,2 1-1,0-1 1,0 0-1,1 0 1,2 15-1,4-2-4507,12 33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152 106 12325,'25'-78'4773,"-24"75"-2305,9-22 7549,-32 193-6840,-66 220-3170,67-308-7,2 0 0,4 2 0,4-1 0,-1 100 0,12-132 0,3 0 0,1 0 0,3-1 0,2 1 0,2-2 0,1 1 0,3-2 0,30 64 0,-30-79 0,2 0 0,2 0 0,0-2 0,2-1 0,1 0 0,1-1 0,1-2 0,43 35 0,-49-46 0,1-1 0,0-1 0,1 0 0,0-2 0,0 0 0,2-1 0,-1-2 0,1 0 0,0-1 0,0-1 0,0-1 0,1-1 0,0-1 0,28-1 0,-27-2-134,1-2-1,-1 0 1,0-2 0,0 0-1,0-2 1,-1-1-1,0 0 1,32-18 0,-33 13-793,0-1 1,-1 0-1,0-2 0,-1-1 1,-1 0-1,-1-1 0,32-41 1,60-114-9547,-59 80-215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4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0 151 9841,'24'-48'5952,"-21"30"-4419,0 3 671,14 0-1448,3-1-144,10 7-128,21-6-108,-8 9-172,11 0-364,6 3-488,4 3-728,9 9-580,-2 9-1153,-11 13-1131,0 8-3249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4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41 272 11369,'-40'12'9129,"50"-30"-7533,0 3-308,20-1-248,34-14-260,6 9-672,14-3-556,10-6-736,-1-9-1032,-2 3-1176,3 2-1989,3 13-4324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5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151 134 13185,'-16'-10'1958,"1"-1"-1,-25-22 1,38 31-1637,0 1 1,0-1-1,0 1 1,0 0-1,0 0 1,0 0-1,0 0 0,0 0 1,0 0-1,-5-1 1,-6-2 1869,-23-2 361,32 6-795,4 3-1423,0 0-276,0 1 1,1-1-1,-1 0 1,1 1-1,0-1 0,-1 0 1,2 0-1,-1 0 0,0 1 1,0-1-1,1 0 1,0-1-1,0 1 0,0 0 1,3 3-1,7 12 160,-2 0-98,-2 2 0,0-1 0,-1 1 0,-1 0 0,0 1 0,2 25 0,-4-27-66,13 82 218,4 124 0,-13-185-208,-7-39-62,0 0 1,0 1-1,0-2 1,0 1-1,1 0 1,-1 0-1,0 0 1,0 0-1,0-1 1,1 1-1,-1-1 1,0 1-1,1-1 1,-1 1-1,1-1 1,-1 0-1,0 1 1,1-1-1,-1 0 0,1 0 1,-1 0-1,2-1 1,0 0-1,0-1 1,0 1-1,0-1 0,-1 0 0,1 0 1,0 0-1,-1-1 0,0 1 1,1 0-1,-1-1 0,0 0 0,1-2 1,25-42 6,-16 26-5,223-316-72,-202 297 84,2 2 0,1 2 0,2 1 0,67-48 0,-101 80-2,1 0 0,-1 1 0,1-1 0,0 1 0,-1 0 0,1 0 0,0 0 0,0 1 0,0 0 0,1 0 0,-1 0 0,0 1 0,0-1 0,0 1 0,1 0 0,-1 1 0,0-1 0,0 1 0,10 3 0,-10-2 3,1 1-1,-1 0 0,1 0 0,-1 1 1,0-1-1,0 1 0,-1 0 0,1 0 1,-1 1-1,0 0 0,0-1 0,-1 1 1,1 0-1,-1 1 0,0-1 1,0 1-1,2 5 0,4 13-16,-2 1 0,0-1 0,4 34 0,6 81 0,-15-119 0,5 91-19,-5-60-349,3 0 0,19 92 0,-14-105-828,-3-9-729,17 48 0,2-30-2607,-22-42 3416,0-1 0,0 1 0,0-1 0,0 0 0,1 0 1,8 5-1,22 6-10155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16 15921,'-22'-9'2820,"21"6"-1160,10 0 294,-9 3-1909,0 0-1,0 0 1,0 0 0,0 0 0,0 0 0,0 0 0,0 0 0,1 0-1,-1 0 1,0 0 0,0 0 0,0 0 0,0 0 0,0 0 0,0 0 0,0 0-1,1 0 1,-1 0 0,0 0 0,0 0 0,0 0 0,0 0 0,0 0-1,0 0 1,0 0 0,1 0 0,-1 0 0,0 0 0,0 0 0,0 0-1,0 1 1,0-1 0,0 0 0,0 0 0,0 0 0,0 0 0,1 0-1,-1 0 1,0 0 0,0 0 0,0 0 0,0 1 0,0-1 0,0 0-1,0 0 1,0 0 0,0 0 0,0 0 0,0 0 0,0 0 0,0 1 0,0-1-1,0 0 1,0 0 0,0 0 0,0 0 0,0 0 0,0 0 0,0 0-1,0 1 1,0-1 0,0 0 0,-7 131 6910,-18 69-6306,3-24-667,8-50-27,-18 229 139,27-255-373,13 154 0,-4-218-2459,13 54-1,-11-69-2244,16 38 0,9 2-8848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14 386 17610,'-13'-57'3344,"16"30"-196,11-12-616,9 11-583,17 4-397,17 0-308,17 0-280,16 3-540,14 0-572,13 0-636,14 3-884,10-3-496,-1-7-953,4 10 33,7 9-3357,-10 3-5936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5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12549,'-1'2'256,"1"0"-1,-1 0 1,0 0-1,0 0 1,1 0 0,-1 0-1,1 1 1,-1-1-1,1 0 1,0 0 0,0 0-1,0 0 1,0 0-1,0 1 1,1-1-1,-1 0 1,1 0 0,-1 0-1,1 0 1,1 2-1,22 46 1903,-16-35-1401,23 44 360,-3 2 1,25 81-1,-46-111-850,-1 0 1,-1 0-1,-2 0 0,0 35 1,-4-56-12,0-1 0,-1 1 0,0-1 0,0 0 1,-1 0-1,0 0 0,0 0 0,-7 12 1,2-6 418,7-12-217,1-11-453,0 1 0,0-1 0,1 1-1,0-1 1,0 1 0,1-1 0,0 1 0,0 0-1,1 0 1,-1 0 0,2 0 0,-1 0-1,1 0 1,0 1 0,0 0 0,1 0 0,7-7-1,51-56-4565,110-91-1,-89 98-1827,5 6-4160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0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18 4640,'-11'1'2471,"16"-6"1153,5-9 294,13 15-1137,-16 1-2472,0 1 0,0-1 0,0 1 0,0 0 1,-1 1-1,0 0 0,1 0 0,-1 0 0,-1 1 0,1 0 0,-1 0 0,0 0 0,0 1 0,0 0 0,-1 0 0,5 7 0,103 196 3727,-86-156-3493,128 329 1486,-32 12-1321,-53-163-888,-26-98-1216,75 155 0,-13-88-2866,21-15-5795,-77-125 328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6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 12825,'-5'11'659,"0"1"-1,-1-1 1,0 0 0,0 0-1,-2-1 1,-14 18 0,15-19 64,1 0 0,0 0 1,1 0-1,0 1 0,0 0 1,1 0-1,1 0 1,0 1-1,0-1 0,-3 21 1,4-11 29,0 0 1,2 0-1,0 1 1,5 37 0,0-28-202,2-2 0,1 1 1,19 46-1,-20-58-403,2 0 1,0-1-1,0 0 0,2-1 0,0 0 1,0-1-1,15 14 0,-23-24-141,1-1 0,0 0-1,0 1 1,0-1-1,0-1 1,1 1 0,-1-1-1,1 1 1,0-1-1,0 0 1,0-1 0,0 1-1,0-1 1,0 0-1,0-1 1,0 1 0,0-1-1,0 0 1,0 0-1,1 0 1,-1-1 0,0 0-1,0 0 1,0 0-1,0-1 1,0 1 0,0-1-1,5-3 1,-2 0-9,-1 0 0,1 0-1,-1-1 1,0 1 0,0-2 0,-1 1 0,0-1 0,0 0 0,0 0 0,-1-1 0,0 1-1,0-1 1,-1-1 0,0 1 0,3-11 0,4-16 1,-1-1 0,-2-1 0,-1 1 0,2-47 0,-8 61 0,-1 1 0,-1-1 0,-1 1 0,-1 0 0,0-1 0,-2 1 0,-1 0 0,-13-33 0,15 45-159,-1 1 0,0 0 0,0 0-1,-1 0 1,0 1 0,0 0 0,-1 0 0,0 0 0,-13-9 0,14 12-871,1 0 0,-1 1 0,0 0 0,0 0 0,0 0 0,0 1 0,0 0 0,-13-2 0,0 4-6101,4 12-4660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6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 16906,'-1'-1'178,"0"1"1,1 0 0,-1 0 0,0 0 0,1 0 0,-1 0 0,0 0 0,1 0-1,-1 0 1,0 0 0,1 0 0,-1 0 0,0 0 0,1 1 0,-1-1 0,0 0-1,1 1 1,-1-1 0,1 0 0,-1 1 0,0-1 0,1 0 0,-1 1 0,0 0-1,8 12 4892,5 8-3804,2 18 400,-2-1 0,14 80 0,-9-36-1610,2-2-56,37 198 0,-36-129 0,1 291 0,-45 44 0,22-435-24,-5 281-233,7-298-341,5 151-4372,-1-155 1210,0 0-1,11 34 0,4-6-8891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6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12417,'3'-13'577,"-3"10"-362,0 0-1,1 0 1,-1 0 0,1 0 0,0 0 0,0 0 0,0 0 0,1 0-1,-1 0 1,1 0 0,-1 1 0,1-1 0,0 1 0,0-1-1,0 1 1,0 0 0,1-1 0,-1 1 0,1 0 0,2-1 0,4-2 647,-1 1 1,1 0-1,0 1 0,-1-1 1,2 2-1,16-4 1,-12 5-327,0 0 0,0 0 1,1 1-1,16 2 0,-15 1-272,0-1-1,-1 2 1,1 0-1,-1 1 0,0 0 1,0 2-1,0-1 1,24 17-1,-37-22-232,0 1-1,0-1 1,0 1-1,0 0 1,0 0-1,0 0 1,0 0-1,0 0 0,-1 1 1,1-1-1,-1 0 1,0 1-1,0-1 1,0 1-1,0-1 1,0 1-1,0 0 1,-1-1-1,1 1 1,-1 0-1,0 0 1,0-1-1,0 1 0,0 0 1,0 0-1,-1-1 1,1 1-1,-1 0 1,-1 3-1,0 1 2,-1 0 1,-1 0-1,1 0 0,-1 0 0,0-1 0,-1 1 0,0-1 1,-10 10-1,-5 2-258,-36 25 0,6-7-852,-38 29-2562,26-29-2588,48-26 246,15 8-3453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256 127 8409,'44'29'5147,"-33"-21"-4110,1 0 0,1 0 0,22 9 0,-19-11-776,1 0-1,0-1 0,0-1 1,1-1-1,19 1 0,-28-3-187,0-1-1,0 0 1,-1 0-1,1-1 1,0 0-1,0-1 1,-1 0 0,1 0-1,-1 0 1,1-2-1,-1 1 1,14-8-1,-13 4 108,1 0 0,-1-1 0,-1 1 0,0-2 0,0 1 0,0-1 0,-1 0 0,0-1 0,5-11 0,-2 6 238,-7 11-87,0 1 0,-1-1 0,0 0 0,1 0 0,-1-1 0,-1 1 1,3-7-1,9-35 2584,-13 44-1575,11 20 135,-2 7-1082,0 1 0,-2-1-1,-1 2 1,4 30 0,-2-10-396,14 115 3,3 262 0,-22-309 0,2 93 0,-9 0 0,-10-1 0,-46 244 0,42-366 23,-48 136 0,50-179-149,-2 0 1,-1-1-1,-3-2 1,-51 73-1,63-98-4,-2-1-1,0 0 1,0-1 0,-1-1 0,-1 0-1,0 0 1,0-2 0,-1 1 0,0-2 0,-1 0-1,0-1 1,-31 9 0,37-13 95,0-1 0,0 0 0,0-1 1,0 0-1,0-1 0,-1 0 0,1-1 1,0 0-1,0 0 0,0-1 0,0 0 1,0-1-1,1 0 0,-1-1 0,1 0 1,0-1-1,0 1 0,0-2 0,0 1 0,1-1 1,0 0-1,0-1 0,-7-8 0,4 2 22,0-1 0,1 1-1,1-2 1,0 0-1,1 0 1,1 0 0,0-1-1,1 0 1,0 0-1,2-1 1,-5-26 0,3 0 23,2-1 0,2 1 1,5-62-1,3 26-124,4 1 0,3 1 1,3 0-1,4 0 0,3 2 0,3 1 1,4 1-1,2 1 0,4 2 0,3 2 0,56-76 1,-19 47-1684,3 4 0,173-155 0,-165 175-3133,143-92 0,-72 74-5008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43 5985,'-14'-9'3248,"-9"9"-1892,3 3 616,20-21-6696,3 0-129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7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98 10773,'0'-5'2254,"0"-45"1704,0 45-458,0 2-2034,-6-27 671,6 27-221,3 2-1705,2 1-466,0-1 0,0 2 0,1-1 1,-1 0-1,0 1 0,0 0 0,1 0 0,-1 1 0,0-1 0,0 1 0,-1 0 0,1 1 1,6 3-1,4 3-2197,0 1 0,-1 0 0,13 13 0,9 12-7403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28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14865,'90'-18'2357,"-63"12"115,3-6-320,17-7-356,-3 10-380,3-3-312,16 3-252,11 3-247,13 0-497,17 0-925,6 0-751,1-3-904,0 6-176,9 3-3357,-16-3-5228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0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7 14613,'-70'-5'3048,"56"4"1928,14 6-2631,-30 169 4477,-37 89-5854,10-46-973,-97 617 5,148-780-512,-3 21 1019,2 83 0,8-129-1470,9 56-1,-5-64-766,0 0-1,2 0 0,12 27 1,6 0-5072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0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6 654 11857,'-1'1'133,"1"-1"0,-1 1-1,1-1 1,-1 1 0,1 0 0,0-1-1,-1 1 1,1-1 0,0 1 0,0 0-1,-1-1 1,1 1 0,0 0 0,0-1 0,0 1-1,0 0 1,0-1 0,0 1 0,0 0-1,0-1 1,0 1 0,0 1 0,15-3 3333,1-2-2831,161-10 2026,-138 10-2420,212-34 998,-194 25-1132,0-1 0,-1-4 0,0-1-1,63-32 1,-94 38 36,0-2-1,0-1 0,-2-1 0,0-2 0,0 0 0,-2-1 0,0-1 0,-2-1 0,0 0 0,25-39 0,91-166 4317,-111 185-2802,-23 39-774,0 6-434,0 1-441,0 0-1,0 1 1,0-1-1,-1 1 1,0-1 0,0 1-1,0-1 1,-1 1-1,-1 5 1,-15 52-21,11-42 19,-169 466 26,-31-11-276,146-340-83,36-83-1365,-14 34-3084,32-72 2515,1 0-1,1 1 1,-4 26-1,5 27-11468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0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865 169 10789,'8'-23'1093,"-1"2"3282,17-37 1,-24 55-3980,1 1-1,0-1 0,-1 0 1,1 0-1,-1 1 1,0-1-1,1 0 0,-2 1 1,1-1-1,0 0 0,-1-3 1,0 0 426,1 3 523,-8-6 728,7 8-2018,1 0-1,0 0 0,-1 0 1,1 0-1,-1 1 0,0-1 1,1 0-1,-1 0 0,1 1 0,-1-1 1,0 0-1,0 1 0,1-1 1,-1 1-1,0-1 0,-1 0 0,-4 2 105,0-1-1,0 1 1,0 1-1,0-1 1,0 1-1,0 0 1,0 0-1,1 0 0,-9 5 1,9-4-58,-9 4-28,-1 2 0,1-1 1,1 2-1,0 0 0,0 1 0,1 0 0,-14 17 1,2 2-97,-41 63 0,50-66 23,0 0 0,2 2 0,1-1 0,1 1 0,2 1 0,1 0 0,1 0 0,1 1 0,-1 44 0,6-35 0,1 0 0,3 1 0,1-1 0,2 0 0,2 0 0,22 68 0,33 37 0,1 2 0,-58-130 0,-1 1 0,0 0 0,-1 0 0,-1 0 0,-1 1 0,0 25 0,-2-36-1,-1 0 0,0 0 1,-1 1-1,1-1 0,-1 0 0,-1 0 1,0 0-1,0-1 0,0 1 0,-1-1 1,0 1-1,-1-1 0,1 0 0,-7 6 1,2-4 3,0 0 0,-1 0 0,0-1 0,-1 0 0,0 0 0,0-2 1,-1 1-1,-14 5 0,-5 0-33,-1-2 0,0-1 1,-1-2-1,0 0 0,0-3 0,-39 1 1,39-4-1592,-1-1 1,-49-8-1,68 5-686,0 0 1,0-1-1,0 0 0,-17-9 0,-8-12-10889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1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405 265 9805,'-1'0'36,"-27"-12"2792,-50-13 0,45 15-24,29 8-2619,1 0 0,-1 0 0,0 1 0,0-1 0,0 1 0,1 0 1,-2 0-1,1 1 0,0-1 0,0 1 0,0 0 0,0 0 0,0 0 0,0 1 0,0-1 0,0 1 0,0 0 0,0 0 0,0 1 0,0-1 1,1 1-1,-1 0 0,-4 2 0,-4 5 143,0 0 1,1 1-1,1 0 1,-1 0-1,2 1 1,-1 0 0,2 1-1,-1 0 1,-10 23-1,9-15-17,1 1 0,2 0-1,0 1 1,1 0 0,-5 41 0,7-25-102,3 0 0,0 0 0,3 0 0,1 0 1,2 0-1,1 0 0,16 49 0,-11-53-141,2 0 0,2-1 0,1 0 0,1-1 0,2-1 0,1 0 0,2-2 0,1-1-1,0 0 1,3-2 0,55 46 0,-62-58-50,1 0 0,1-2-1,-1 0 1,2-2-1,0 0 1,0-1 0,0-2-1,34 8 1,-37-12-15,0-1 1,0 0 0,0-2-1,0 0 1,0-1-1,0-1 1,0 0 0,-1-2-1,1 0 1,-1-1-1,26-11 1,-29 10 2,-1-1 0,-1-1 1,1 0-1,-1 0 1,0-2-1,-1 1 0,0-2 1,-1 1-1,0-2 0,11-14 1,-10 10-8,-2 0 0,0-1 0,0-1 0,-2 0 0,0 0 0,-1 0 0,6-27 0,-6 12-2,-2-1-1,-1 0 0,-2 1 1,-1-1-1,-1 0 0,-3 0 1,0 0-1,-2 1 0,-11-39 1,0 13-9,-3 2 1,-3-1-1,-2 2 1,-2 1-1,-48-73 0,54 100-40,0 1-1,-2 1 1,-1 1-1,-38-32 0,42 41-220,-1 1 0,0 1 0,-1 0 0,-1 2 0,0 0 0,-41-14 0,48 22-155,0 0-1,-1 1 1,1 1-1,-1 0 1,1 1 0,-31 2-1,34 0-471,0 1-1,0 0 0,-22 8 1,27-8-252,-1 2 0,1-1 0,0 1 0,-1 0 0,2 1 0,-9 6 1,-17 23-9566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1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 15997,'-81'96'3273,"75"-88"-2724,1 0-1,0 0 0,0 1 0,1-1 0,0 1 0,1 0 1,0 1-1,-3 12 0,1 0 550,-35 160 4651,4 96-4020,35-273-1742,-31 553 13,31-499 0,-2 25 74,3 0 0,23 156 0,-18-209-416,2-1 1,1 0-1,2 0 1,0-1 0,2 0-1,1-1 1,2 0 0,0-1-1,2-1 1,1-1-1,22 25 1,-18-27-1351,2-1-1,32 24 1,21 6-5391,22 4-6665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1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811 3 16017,'11'-2'5409,"16"9"-2743,-14 0-1876,-1 1-1,1 0 0,-2 1 1,1 1-1,-1 0 0,-1 0 1,18 23-1,58 95 1382,-81-120-2127,25 43-36,-2 1 0,-2 1 0,-3 2 0,-2 0 0,-3 2 0,-2 0 0,-3 0 0,-2 1 0,-2 1 0,-4 0 0,-1 0 1,-4 0-1,-2 0 0,-2 0 0,-3 0 0,-3 0 0,-24 79 0,11-70 17,-4 0 0,-2-1 0,-4-2 0,-2-1 0,-3-2 0,-2-2 0,-92 104 1,85-114-586,-2-3 0,-2-2 1,-72 49-1,72-61-1410,0-2 1,-2-2-1,-110 41 0,32-26-5491,11-5-4944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105 284 12881,'-47'-66'2532,"30"57"273,0-9-337,1 0-292,12 0-240,1-3-396,10-4-367,13-8-237,10 12-204,7 0-364,20 3-464,13 6-1008,14 9-445,6 3-871,1 3-740,-1 9-3121,-3 15-5672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12217,'40'3'2064,"-10"-24"-372,0 3-335,14 3-353,3 0-668,16-3-972,14 3-960,14-6-3229,-1 0-3804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124 169 12785,'-50'-1'2156,"43"1"-1316,0-2 0,0 1 0,1 0 0,-1-1 0,1-1-1,-1 1 1,1-1 0,0 0 0,-9-6 2672,19 8-2593,44-8-216,0 1 0,53 0 1,-18 1-413,45-6-467,278-29-2685,-136 5-8465,-159 21-659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3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0 17354,'1'2'13652,"0"0"-13569,0-1 0,0 1 0,0-1 1,-1 1-1,1-1 0,0 1 0,-1 0 1,1-1-1,-1 1 0,0 0 1,0-1-1,1 1 0,-1 0 0,0-1 1,0 1-1,-1 0 0,1-1 0,0 1 1,0 0-1,-1-1 0,1 1 1,-2 1-1,-20 41-375,11-24 430,-10 26-70,2 1 0,2 1-1,1 0 1,4 1 0,1 1 0,2 0-1,-2 56 1,5 128-1408,13-2-5974,-5-198 5474,2 41-5601,5-2-4949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3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11461,'0'0'7327,"2"-3"-5071,0 0-2035,0 1 1,0-1 0,0 1-1,0 0 1,0 0-1,0 0 1,1 0-1,-1 0 1,1 0-1,0 0 1,-1 1-1,1-1 1,0 1-1,0 0 1,0 0-1,0 0 1,0 0-1,0 1 1,0-1-1,0 1 1,0 0 0,6 0-1,245-2 3289,-212 5-3260,0 2 0,-1 2 0,0 1 0,45 16 0,-77-21-217,0 0 1,0 1-1,-1 0 1,1 0-1,8 7 1,-15-10-47,-1 0 0,1 1 0,-1-1 0,1 0 0,-1 1 0,1 0 0,-1-1 0,0 1 0,0 0 0,1 0 0,-1-1 0,-1 1 0,1 0 0,0 0 0,0 0 0,-1 0 0,1 0 0,-1 0 1,0 1-1,1-1 0,-1 0 0,0 0 0,0 0 0,0 0 0,-1 0 0,1 0 0,-1 0 0,1 0 0,-2 3 0,0 2-199,-2 0 1,1 0 0,-1-1-1,0 0 1,0 1 0,-1-1-1,1 0 1,-1-1 0,-1 1-1,1-1 1,-1 0 0,0-1-1,0 1 1,0-1 0,-1-1-1,0 1 1,1-1 0,-1 0-1,-11 3 1,-15 3-1637,0-1 1,0-1-1,-40 2 0,4 0-3325,-34 10-5763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5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94 5408,'-31'-7'12384,"46"2"-8828,-24 13-3352,8-7-161,1 0 0,0-1 0,-1 1 0,1 0-1,-1 0 1,1-1 0,-1 1 0,0 0 0,1-1 0,-1 1 0,1-1-1,-1 1 1,0 0 0,0-1 0,1 0 0,-1 1 0,0-1-1,0 1 1,0-1 0,-1 0 0,-31-5 281,29 5-153,1-1 44,-34-7 393,34 8 1271,7-2-1516,9-4-258,1 1-1,-1 0 0,1 1 0,0 0 0,23-2 1,83-3 162,-53 5-153,99-8-318,125-12-4844,-187 19-2938,-98 5 7055,42-2-8935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5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15285,'-23'0'3122,"24"9"2260,7 14-2793,-7-20-1735,40 130 4733,-29-81-5598,-2 0 1,-2 1 0,-2 0-1,-3 64 1,-1-39 20,-3 18-1484,-10-28-2907,8-55 2455,1 1-1,0 0 1,1-1 0,1 1-1,2 25 1,4 22-10454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5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16045,'-43'-18'7489,"56"36"-5821,0 0-244,-9 12-291,3 22-225,-4-4-16,0 9-344,4 9-232,-4 4-380,4 8-880,0 4-472,-11-1-701,1 3-1055,-7 1-456,-7-7-2057,14-3-4728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38 8861,'-2'-2'2236,"-4"-6"-1231,5 5-187,-1 1 0,0-1 0,1 1 0,-1 0 0,0 0-1,0 0 1,-1 0 0,1 0 0,-4-2 0,3 3-619,0 0 0,0 1 0,0-1 0,0 1 0,0-1 1,0 1-1,0 0 0,0 0 0,0 1 0,0-1 0,0 0 0,-1 1 0,2 0 0,-1 0 0,0 0 0,0 0 0,0 0 0,0 1 0,-5 2 0,-5 5 221,-1 0 0,-18 17 0,3 1 201,1 1 0,2 2 0,1 0 1,-34 53-1,-65 148 1398,86-154-1501,4 3-1,3 1 0,-39 164 0,61-195-507,2 0-1,2 1 0,3-1 0,2 1 0,8 72 0,-5-101-9,0-1 0,2 0 0,0 1-1,2-2 1,0 1 0,1-1 0,2 0-1,0-1 1,0 0 0,2 0-1,0-1 1,1-1 0,1 0 0,1-1-1,19 17 1,-13-17 0,1-1 0,0 0 0,1-2 0,1-1 0,0 0 0,0-2 0,47 13 0,-37-15 0,1-1 0,0-2 0,0-2 0,0-1 0,53-3 0,-44-3 0,0-2 0,0-2 0,-1-2 0,0-2 0,-1-1 0,-1-2 0,0-3 0,-1 0 0,73-48 0,-81 44 0,-1-2 0,-1-1 0,-2-2 0,0 0 0,-2-2 0,-1-1 0,-1-1 0,-2-1 0,-1-1 0,-2-1 0,-1-1 0,-1 0 0,-2-1 0,-2-1 0,-1 0 0,-2-1 0,8-61 0,-14 59-7,-1 0 0,-2-1 0,-2 1-1,-2 0 1,-1-1 0,-2 1 0,-2 1 0,-2 0 0,-1 0 0,-2 1 0,-20-42-1,20 54-182,-1 0 0,-2 1-1,0 1 1,-1 0-1,-1 1 1,-2 1 0,0 1-1,-1 1 1,-1 0-1,-1 2 1,0 0 0,-2 2-1,0 1 1,-1 1-1,0 0 1,-28-8 0,18 10-699,0 2 0,-1 2 0,1 1 1,-2 2-1,1 1 0,-69 3 1,62 4-2437,0 2 0,-86 21 0,25 5-6940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6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46 11141,'9'-42'5716,"-8"39"-3083,-5 8 956,0 19-866,7 2-781,12 43 0,2 19 262,20 167-1327,-14-88-877,-17-137 0,1 1 0,2-2 0,17 41 0,-25-67 0,0 0 0,1 0 0,-1 0 0,1 0 0,-1 0 0,1 0 0,0 0 0,0 0 0,1-1 0,-1 1 0,1-1 0,-1 0 0,1 1 0,0-1 0,-1 0 0,1-1 0,0 1 0,0 0 0,1-1 0,-1 0 0,0 0 0,0 0 0,1 0 0,-1 0 0,0 0 0,1-1 0,-1 0 0,1 0 0,-1 0 0,0 0 0,1 0 0,-1-1 0,5 0 0,-3-1 0,1 0 0,-1-1 0,0 1 0,0-1 0,0 0 0,0-1 0,-1 1 0,1-1 0,-1 0 0,0 0 0,0 0 0,0 0 0,0-1 0,-1 1 0,0-1 0,0 0 0,0 0 0,4-11 0,-2-1 0,0 0 0,-1 0 0,-1 0 0,-1-1 0,0 0 0,-2 1 0,0-1 0,0 1 0,-2-1 0,0 1 0,-1-1 0,-1 1 0,0 0 0,-2 0 0,0 0 0,0 1 0,-2 0 0,0 0 0,-1 1 0,0 0 0,-1 1 0,-1 0 0,0 0 0,-1 1 0,-1 1 0,1 0 0,-2 0 0,0 2 0,0-1 0,-1 2 0,0 0 0,-1 1 0,0 0 0,0 2 0,-1-1 0,0 2 0,-24-5 0,29 9-553,0-1 1,-1 1-1,1 1 1,-1 1-1,-16 2 0,24-3-88,1 1-1,-1 1 0,1-1 0,-1 1 0,1-1 0,0 1 0,-7 5 0,9-6 72,0 0 0,0 1 0,1-1 0,-1 1 0,1-1 0,-1 1 1,1 0-1,0 0 0,-1 0 0,1-1 0,0 1 0,0 0 0,0 1 0,1-1 0,-1 0 0,0 4 0,4 12-11073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6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96 12945,'-7'-12'1526,"-1"1"1,0 1-1,-1-1 0,0 1 0,0 1 1,-1 0-1,-14-11 0,23 20-1414,0-1 0,0 1 0,0-1 0,0 1 0,0 0 0,0-1 0,-1 1 0,1 0 0,0 0 0,0-1 0,0 1 0,0 0 0,0 0 0,0 0 0,0 1 0,0-1 1,0 0-1,-2 1 0,-2-1 221,-4 1-154,0 0-1,0 1 1,0 0-1,0 0 1,0 1-1,1 0 1,-1 1-1,1 0 0,0 0 1,0 1-1,0 0 1,1 0-1,0 0 1,0 1-1,0 1 1,1-1-1,0 1 1,-11 14-1,2 1-130,1-1 0,0 2 0,2 0 0,1 1 0,-13 36 0,21-52-197,0 1 1,1-1-1,0 1 0,0 0 0,1-1 1,0 1-1,0 0 0,1 0 0,1 0 0,-1 0 1,1-1-1,1 1 0,-1 0 0,2 0 1,-1-1-1,1 0 0,0 1 0,1-1 1,0 0-1,0-1 0,1 1 0,0-1 0,0 0 1,1 0-1,0 0 0,0-1 0,0 0 1,8 6-1,-4-5-84,0 0 1,0-1-1,0 0 1,1 0-1,0-1 1,0-1-1,0 0 0,0 0 1,1-1-1,0-1 1,0 0-1,15 1 1,-16-3 165,-1 0-1,0 0 1,0-1 0,1 0 0,-1-1 0,0 0 0,0-1 0,-1 0-1,1 0 1,-1-1 0,1-1 0,-1 1 0,0-1 0,13-11-1,-4-1 348,0-2 0,-2 0 0,0 0 0,-1-2-1,-1 0 1,-1-1 0,20-44 0,-19 35 477,-4 7 318,2 1 0,20-32 0,-27 47-902,-2 4-40,-1 0 0,0 1-1,1-1 1,0 1 0,0 0-1,6-6 1,-8 9-104,-1-1 0,1 1-1,0 0 1,0-1 0,0 1 0,-1 0 0,1 0-1,0 0 1,0 0 0,0-1 0,0 1 0,0 0 0,0 1-1,-1-1 1,1 0 0,0 0 0,0 0 0,0 0-1,0 1 1,-1-1 0,1 0 0,0 1 0,0-1-1,0 1 1,-1-1 0,1 1 0,0-1 0,-1 1 0,1-1-1,0 1 1,-1 0 0,1-1 0,-1 1 0,1 0-1,-1-1 1,1 1 0,-1 0 0,0 0 0,1 0-1,-1-1 1,0 1 0,0 1 0,4 8 89,-1-1 1,0 1-1,0 0 1,-1 0-1,-1 0 1,0 0-1,0 0 0,-2 17 1,2-5 10,-3 189-66,0-30-67,-8 673 4,3-758 0,-35 163 0,31-212 0,-3-1 0,-1-1 0,-2 0 0,-2-1 0,-36 60 0,44-88 0,1 0 0,-2-1 0,0-1 0,-1 0 0,0-1 0,-1 0 0,0-1 0,-32 20 0,38-27 0,0-1 0,0 0 0,-1 0 0,1-1 0,-1 0 0,0 0 0,0-1 0,0 0 0,0-1 0,0 0 0,-1 0 0,1-1 0,0 0 0,0-1 0,-1 0 0,1 0 0,0-1 0,0 0 0,0-1 0,-9-4 0,3 0 0,1-1 0,0-1 0,1 0 0,0-1 0,0 0 0,1-1 0,1 0 0,-1-1 0,2 0 0,0-1 0,0 0 0,1-1 0,-9-19 0,3 1 0,1 0 0,1-1 0,2 0 0,1-1 0,-6-41 0,10 32-143,2-1 0,2 1 1,1-1-1,3 1 0,1 0 0,3-1 1,1 2-1,2-1 0,2 1 0,2 0 0,1 1 1,3 1-1,1 1 0,2 0 0,1 1 1,2 1-1,2 1 0,1 2 0,49-51 0,-31 42-1210,1 1 0,2 3-1,88-56 1,-79 62-3475,94-40 1,-22 23-7032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7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40 14325,'-3'-13'937,"0"-1"379,2 2 5284,15 16-4255,-10-2-2232,-1 0 1,1 0-1,-1 0 0,0 1 1,0-1-1,0 1 0,0 0 1,0 0-1,-1 0 0,1 0 1,-1 0-1,0 1 0,0-1 1,0 1-1,0-1 0,1 6 1,1 1 32,-1 1 0,0-1 0,-1 1 0,2 19 1,-2-12-59,-2 1 0,0-1 0,-2 1 0,0-1 1,-1 0-1,0 0 0,-9 23 0,3-15-27,-2-1 1,-1 0-1,0-1 0,-21 28 0,-85 100 162,97-127-135,20-23-57,25 1-266,-12-3-35,0 0-1,-1 0 0,1-1 0,0-1 0,-1 0 1,0-1-1,18-6 0,82-39-3141,-15 5-1116,5 12-1765,19-2-3623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7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28 128 11725,'0'-14'566,"0"5"72,0 0 0,0 0-1,-1 1 1,0-1 0,0 0 0,-5-13 0,3 9 3313,2-12 2528,9 223-1286,-21 108-4991,4-145-16,12 900-186,-1-1010-220,18 259 523,12-108-4269,-27-178 2799,9 43-3667,-2-25-1503,7 8-7225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37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58 13257,'1'-4'254,"1"1"0,0-1 0,0 0-1,0 1 1,0 0 0,0 0 0,1-1 0,-1 1-1,1 1 1,0-1 0,0 0 0,0 1 0,0-1-1,0 1 1,4-2 0,-2 2 121,0 1 0,-1-1-1,1 1 1,0 0 0,0 1-1,-1-1 1,1 1 0,0 0 0,0 0-1,0 1 1,0-1 0,-1 1-1,7 2 1,12 3 497,0 1-1,0 1 1,35 19 0,-45-21-673,-1 1 1,0 0 0,-1 1 0,0 0 0,0 1 0,-1 0-1,17 19 1,-26-26-178,0 1 0,1 0 1,-1-1-1,0 1 0,0 0 0,0 0 0,-1 0 0,1 0 0,-1-1 1,0 1-1,1 0 0,-1 0 0,0 0 0,-1 0 0,1 0 0,-1 0 0,1 0 1,-1 0-1,0 0 0,0-1 0,0 1 0,0 0 0,0-1 0,-3 5 0,0 0 3,-1-1-1,1 1 0,-1-1 0,0 0 1,0 0-1,-1 0 0,0-1 0,-7 5 1,-10 5-384,-1-1 1,-1-1-1,0-1 1,-43 14-1,-111 22-3854,100-29 1969,-41 12-4237,0-3-4225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0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128 256 11829,'-3'-3'329,"-1"0"-1,1-1 1,0 1-1,-1 0 1,0 1 0,1-1-1,-1 1 1,0 0-1,0-1 1,-1 2 0,-4-3-1,6 3 8,0 0-1,0-1 1,0 1-1,0-1 1,0 0-1,0 0 1,1 0-1,-1 0 1,1-1-1,-1 1 1,1-1-1,-2-2 1,2 2 78,-1 0 0,1 0 0,-1 0 0,0 1 0,1 0 0,-1-1 0,0 1 0,-4-2 0,4 3 745,3 0-1023,0-1-1,0 1 1,0 0 0,0-1 0,-1 1 0,1 0-1,-1 0 1,1-1 0,-1 1 0,1 0-1,-1 0 1,0 0 0,-1-2 0,0-5 280,21 1-61,23 0 8,1 1 0,80 1 0,-25 2-182,160-12-318,163-11-1775,-211 4-2831,-3-12-4417,-135 17-865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1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432 46 13925,'-36'-38'3209,"29"30"-304,5 9-2622,1-1 1,0 0-1,-1 0 1,1 1 0,0-1-1,0 1 1,0-1 0,-1 1-1,1-1 1,0 1 0,0 0-1,0 0 1,0-1 0,0 1-1,0 0 1,0 0 0,0 0-1,1 0 1,-1 0 0,0 0-1,0 0 1,1 1 0,-1-1-1,1 0 1,-1 0 0,0 2-1,-8 36 2219,8-33-1955,-106 389 1410,56-230-1893,-43 242-699,55-230-4985,5-58-4045,7-24-4198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2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77 3824,'0'0'1140,"-13"7"615,5-3-267,-12 3 10337,13-4-9323,0-1-4992,5-1 2655,-19 3 240,2 0-194,15-3 211,-2 1-152,-16 6 96,17-6 146,1-2-354,-69-2 776,69 1 247,8-1-989,12-5-117,1 0 0,0 1 1,0 1-1,0 0 0,20-2 1,95-6 56,-61 7-87,396-39 104,-435 43-791,57 1 0,-86 1 319,0 0 0,0 0 0,0 0 1,0 0-1,0-1 0,0 0 0,0 1 1,-1-1-1,1 0 0,0 0 1,-1-1-1,4-1 0,-1 0-800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2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8025,'3'-3'842,"-1"-1"1,-1 0-1,1 0 1,0 0-1,-1 0 1,0 0-1,0-1 1,0 1-1,-1 0 1,1-1 0,-1-6-1,2-4-328,-2 11 719,0 0 42,-6-36 1053,5 36-1362,-5 19 1043,4-7-1735,1 0-1,0 0 1,1 0 0,0 1 0,0-1 0,0 0 0,1 0 0,3 11 0,2 24 583,15 471 2136,-16-284-3001,22 133-813,9-124-5801,-27-183 3102,1 0-3706,2-7-4368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2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22 11481,'4'12'1724,"-7"-17"-365,-5-23 2515,39 44-1073,-9 3-2447,-1 1 0,-1 1 0,0 1 1,-2 1-1,-1 0 0,0 1 0,-2 1 1,24 53-1,-35-68-304,0-1 0,0 1 0,-1 1 0,-1-1 0,0 0 0,0 1 1,-1-1-1,0 1 0,-1-1 0,0 1 0,0 0 0,-5 18 0,2-16-25,-1-1 1,0 0-1,-1 0 0,-1-1 1,1 1-1,-2-1 0,0 0 0,0-1 1,-1 0-1,-13 13 0,-2 1-222,-2-2 0,-1-1-1,-1-1 1,0-1 0,-2-2-1,0-1 1,-42 18 0,-77 20-3102,-3-13-4391,50-17-2115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7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14105,'-33'-12'3965,"36"-9"-2721,-3 6-388,14 21-4208,-1 3-1601,10-6-3928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4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3637 1 5813,'8'7'5113,"-30"-14"6027,19 9-10455,-25 24 494,-20 17 626,-55 63 0,-112 149 906,-38 42-1322,-102 94-467,-521 608-717,646-712-205,-969 1171 0,1149-1400-122,-3-3 1,-94 77-1,144-130 62,1 0-1,0 0 0,-1-1 0,0 0 1,1 1-1,-1-1 0,0 0 0,0 0 1,0 0-1,1-1 0,-1 1 0,-6 0 1,8-1 34,0 0 0,0 0 1,0 0-1,0-1 1,1 1-1,-1 0 0,0 0 1,0-1-1,0 1 1,0 0-1,0-1 0,1 1 1,-1-1-1,0 1 1,0-1-1,0 1 0,1-1 1,-1 0-1,0 1 1,1-1-1,-1 0 0,1 0 1,-1 1-1,1-1 1,-1 0-1,1 0 0,0 0 1,-1 0-1,1 1 1,0-1-1,-1 0 0,1 0 1,0 0-1,0 0 1,0 0-1,0 0 0,0 0 1,0-1-1,2-10-406,0 0 0,0 0-1,1 0 1,1 0 0,0 0-1,10-20 1,2-7-839,28-66-3962,-8 40-3069,-10 31-1496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55 196 13733,'-16'-4'873,"-15"-6"6007,30 9-6544,0-1 0,0 1 1,0-1-1,0 0 0,1 0 0,-1 1 1,0-1-1,1 0 0,0 0 0,-1 0 1,1 1-1,0-1 0,0 0 0,0 0 1,1-2-1,10-5 44,0 1 1,1 0 0,0 1 0,0 1-1,1-1 1,0 2 0,0 0-1,0 1 1,26-6 0,13 1-140,66-2-1,-92 9-147,641-32-5764,-449 22 1035,-10 1-3782,-74 7-1120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5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167 111 10965,'-10'-23'675,"8"16"200,0 1 0,-1-1 1,0 1-1,0-1 0,-1 1 1,1 0-1,-1 0 0,0 0 1,-1 1-1,0 0 0,0-1 0,-9-7 1,13 13-742,1 0 1,-1 0-1,1-1 1,-1 1-1,1 0 0,-1 0 1,1 0-1,-1 0 1,1 0-1,-1 0 1,0 0-1,1 0 0,-1 0 1,1 0-1,-1 0 1,1 0-1,-1 0 1,1 0-1,-1 0 0,1 1 1,-1-1-1,1 0 1,-1 0-1,1 1 1,-1-1-1,1 0 0,0 1 1,-1-1-1,1 0 1,-1 1-1,1-1 1,0 0-1,-1 1 1,1-1-1,-1 1 0,-10 27 1884,-1 38-319,12-66-1640,-59 769 1074,68-526-2211,5-82-3158,-1-66-509,1-34-2082,5 4-6070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19 14653,'-50'-15'2466,"50"15"-2410,0 0-1,-1-1 1,1 1-1,0 0 1,0 0 0,0-1-1,-1 1 1,1 0 0,0 0-1,0 0 1,-1 0 0,1 0-1,0-1 1,-1 1 0,1 0-1,0 0 1,0 0 0,-1 0-1,1 0 1,0 0 0,-1 0-1,1 0 1,0 0-1,-1 0 1,1 0 0,0 0-1,0 0 1,-1 0 0,1 0-1,0 0 1,-1 1 0,1-1-1,0 0 1,0 0 0,-1 0-1,1 0 1,0 1 0,0-1-1,-1 0 1,1 0-1,0 0 1,0 1 0,0-1-1,-1 1 1,-2 8 566,0 1 0,0-1-1,1 1 1,0 0 0,1 0 0,0 0-1,0 0 1,1 0 0,1 0 0,-1 0 0,2 0-1,-1 0 1,6 16 0,1 2-64,2 0 0,1-1 1,21 40-1,-11-33-503,1 0 1,2-2 0,2 0-1,0-2 1,2-1-1,1-1 1,2-1 0,0-2-1,2-1 1,0-2-1,2-1 1,44 20 0,-62-34-182,0 0 1,0-1 0,1-1 0,0-1-1,0-1 1,24 3 0,-34-6 76,1 0 0,-1 0-1,1 0 1,0-1 0,-1 0 0,1-1-1,-1 0 1,0 0 0,0-1 0,0 0-1,0 0 1,0-1 0,0 0 0,-1-1 0,11-7-1,-10 5 27,-1 0-1,0-1 1,0 0-1,-1 0 1,0 0-1,0-1 1,-1 0-1,0 0 1,-1 0-1,0-1 1,0 1-1,-1-1 1,-1 0-1,1 0 1,-1 0-1,-1 0 1,0-1-1,-1 1 1,0 0-1,0-1 0,-1 1 1,0 0-1,-1 0 1,0 0-1,-1 0 1,0 0-1,0 0 1,-9-15-1,5 12 13,-1 0 1,0 1-1,-1 0 0,0 0 0,-1 1 0,0 1 0,-1-1 0,0 2 1,-1-1-1,0 2 0,0-1 0,-15-6 0,-10-4-18,-2 2-1,0 1 1,-41-10-1,62 21-363,0 1 0,0 0 0,0 1 0,0 1 0,-1 1-1,-20 1 1,-6 1-1740,29-1-607,30 13-2390,14 2 87,11-7-2853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6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567 334 7517,'-2'-2'226,"1"0"0,0-1 1,-1 1-1,1-1 1,0 0-1,0 1 0,0-1 1,1 0-1,-1 0 0,1 1 1,0-1-1,-1 0 0,1 0 1,0 0-1,1 1 1,-1-1-1,0 0 0,1 0 1,0 0-1,-1 1 0,1-1 1,0 0-1,0 1 0,1-1 1,-1 1-1,1 0 1,-1-1-1,3-2 0,1-4 360,0-1-1,-1-1 0,0 1 0,-1-1 0,0 1 1,-1-1-1,0 0 0,0 0 0,-1 0 0,-1 0 1,0 0-1,0 0 0,-1 0 0,-1 0 1,0 0-1,0 0 0,-1 1 0,0-1 0,-6-11 1,8 20-534,0 0 1,0 0 0,-1 0-1,1 0 1,-1 1 0,0-1-1,1 0 1,-1 1 0,0-1-1,0 1 1,0-1-1,0 1 1,0 0 0,0 0-1,-1 0 1,1 0 0,0 0-1,0 1 1,-1-1 0,1 1-1,0-1 1,-1 1 0,1 0-1,-1 0 1,1 0 0,0 0-1,-5 1 1,-2 1 2,0 0-1,1 0 1,-1 1 0,1 0 0,-1 0-1,-7 5 1,1 1 2,1 0 0,0 1 0,1 0 0,0 1 0,1 1 0,0 0 0,0 0 1,-10 17-1,6-7-13,2 0 1,1 1-1,0 1 1,-12 35-1,22-52-54,1 0-1,0 1 0,0 0 0,0-1 1,1 1-1,1 0 0,-1 0 1,1 0-1,1 0 0,-1 0 1,4 15-1,-2-18-59,-1-1-1,1 1 1,0 0 0,0-1-1,1 1 1,-1-1 0,1 0-1,0 0 1,0 0 0,0 0-1,1 0 1,0-1 0,-1 1-1,1-1 1,0 0-1,1 0 1,-1-1 0,0 1-1,1-1 1,6 2 0,-2 0-55,0-1 0,0 0 0,1-1 0,-1 0 0,1 0-1,0-1 1,0 0 0,16-1 0,-11-2 36,0 0 0,0-1 0,0-1 0,0 0 0,0 0 0,-1-2 0,16-8 0,-21 10 93,-1-2-1,0 1 1,0-1-1,0 0 0,-1-1 1,1 0-1,-2 0 1,1-1-1,-1 0 1,0 0-1,-1 0 1,7-13-1,-7 12 61,-1 2 151,-1-1 1,1 1 0,-1 0 0,-1-1-1,4-14 1,-5 7 367,0-1 1,-3-24-1,2 36-257,-3 7-243,1 0-1,0 1 1,0 0 0,1-1 0,-1 1 0,1 0 0,-1 0 0,1 0 0,1-1 0,-1 1 0,0 6 0,0-3 36,-8 73 815,4 0 0,5 88 0,-1 29-498,-11 70-436,-13 240 0,-25-5 0,43-444 0,-4 0 0,-1 0 0,-22 57 0,31-107 0,0 0 0,-1 0 0,0-1 0,0 0 0,-1 1 0,-10 11 0,13-17 0,0 0 0,0 0 0,0 0 0,0 0 0,-1-1 0,1 1 0,-1 0 0,1-1 0,-1 0 0,0 0 0,1 0 0,-1 0 0,0 0 0,0 0 0,1-1 0,-1 1 0,0-1 0,0 0 0,0 0 0,0 0 0,0 0 0,0 0 0,-3-2 0,-4-1 0,0-1 0,0 0 0,1 0 0,-1-1 0,1-1 0,1 0 0,-1 0 0,1 0 0,-14-15 0,-7-10 0,-27-36 0,55 65 0,-23-29 0,1-2 0,2 0 0,1-1 0,2-1 0,1-1 0,-21-67 0,30 75 0,1-1 0,2 0 0,1 0 0,1 0 0,1 0 0,2-1 0,1 1 0,1 0 0,12-57 0,-2 45-275,1-1 0,3 2 0,1 0 0,2 0 0,1 2 0,2 0 0,2 2 0,1 1 0,2 0 1,60-57-1,-36 44-1649,2 2 0,60-39 0,127-59-8163,-125 85-813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6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91 10497,'0'-1'95,"5"-9"983,0 0 0,1 1 0,0 0 1,0 0-1,1 1 0,0 0 0,0 0 0,12-9 0,-17 15-270,22 2 426,-23 0-1208,1 0 1,-1 0-1,1 1 0,-1-1 0,0 0 0,1 0 0,-1 1 0,0-1 0,1 1 0,-1-1 1,0 1-1,1-1 0,-1 1 0,0 0 0,0 0 0,0 0 0,0-1 0,0 1 0,0 0 0,0 1 1,0-1-1,0 0 0,1 2 0,0 0 10,-1 0-1,0 0 1,0 0 0,0 1 0,0-1-1,-1 0 1,1 1 0,-1-1 0,0 7 0,-1 2 49,0 1 1,-1-1 0,0 0 0,-1 0-1,-5 14 1,-16 28 29,-2-2 0,-3-1 0,-64 89 0,-26 43 525,115-176-467,0 0 0,1 0 0,0 0 0,-2 10 1,4-16-145,1 1 1,-1-1-1,1 1 1,0 0 0,0-1-1,-1 1 1,1-1-1,0 1 1,1 0 0,-1-1-1,0 1 1,0-1-1,1 1 1,-1 0 0,1-1-1,-1 1 1,1-1-1,0 0 1,-1 1 0,1-1-1,0 1 1,0-1-1,0 0 1,0 0 0,0 1-1,0-1 1,2 1-1,5 1-25,0 1 0,0-1 0,1-1-1,-1 0 1,1 0 0,-1 0-1,1-1 1,11 0 0,-4 0-98,16 2-448,1-2-1,-1-2 1,40-5-1,94-23-4701,-66 10-789,7 3-4106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7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53 9357,'-20'-24'6236,"14"7"-2920,2 5-721,-4 16 227,2 0-2879,3-2 327,-1 1 0,0 1 0,1-1 0,0 0 0,0 1 0,0-1 0,0 1 0,1 0 0,-1 0 1,1 0-1,-3 7 0,-16 56 1124,13-39-686,-50 202 2190,42-140-2847,3 0 1,5 1-1,4 1 1,7 99-1,0-149 30,15 142-955,-14-154-67,3-1 0,0 0-1,1 0 1,15 31 0,17 20-4051,-10-28-3331,-7-14-2646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7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1 12113,'35'11'2511,"-2"1"1,50 26-1,-72-31-2235,0 0-1,0 1 1,-1 1 0,0 0-1,-1 0 1,1 1 0,-2 0-1,0 1 1,0 0 0,12 22-1,-19-29-193,1 1 0,-1-1 0,0 1 0,0 0-1,-1-1 1,1 1 0,-1 0 0,0-1-1,0 1 1,-1 0 0,0 0 0,1-1 0,-2 1-1,1-1 1,0 1 0,-3 5 0,0-2-5,0 0 0,0-1 0,-1 1 0,0-1 0,0 0 1,-1 0-1,-9 9 0,-1-3 88,0 0 0,0-1-1,-1-1 1,-29 14 0,-79 28 380,89-38-427,-58 20 110,-38 16-202,111-42-478,1 2 1,0 0 0,1 2 0,-20 15 0,38-28 266,0 0 0,1 1 0,-1-1 0,1 0 0,-1 1 0,1-1 0,-1 0 0,1 1 0,-1-1 0,1 1 0,-1-1 0,1 0 0,-1 1 0,1-1 0,-1 1 0,1 0 1,0-1-1,-1 1 0,1-1 0,0 1 0,0-1 0,0 1 0,-1 0 0,1-1 0,0 1 0,0 0 0,0-1 0,0 1 0,0 0 0,0-1 0,0 1 0,0-1 0,0 1 1,0 0-1,1-1 0,-1 1 0,0 0 0,0-1 0,0 1 0,1-1 0,-1 1 0,0-1 0,1 1 0,-1-1 0,1 1 0,-1-1 0,0 1 0,1-1 0,-1 1 0,1-1 1,-1 1-1,1-1 0,0 0 0,-1 1 0,2-1 0,1 4-644,28 23-9173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3640,'-23'24'2629,"3"-30"-3694,3 3-467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19 8029,'23'-18'6536,"-60"32"-1384,18-1-4391,1 0 1,0 1-1,1 1 0,1 1 1,0 0-1,1 2 0,1-1 1,1 2-1,1-1 0,-19 39 1,14-22-823,2 2 1,2 0 0,1 0-1,2 1 1,-8 58 0,-8 33-3223,15-81-2228,-7 75 0,16-50-4930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49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97 9645,'-37'-3'4552,"47"-15"-2696,-3 3 913,-1 0-1821,4 3-192,20 6-148,27-9-124,-3 9-104,6 3-140,11 0-196,2 3-584,8 0-796,-1 0-956,-3 0-3105,10 9-4336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4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834 198 11353,'-21'1'1560,"1"0"0,-1 2 0,1 0 1,0 1-1,-27 9 0,20-3-332,1 1 0,0 1 1,-33 21-1,16-4-107,2 2 0,0 2 0,-67 71 0,73-63-917,2 1 0,1 2 1,3 1-1,1 1 0,2 1 1,3 1-1,2 2 0,2 0 1,2 1-1,2 1 0,3 0 1,-7 57-1,16-83-204,2 0 0,0 0 0,2 0 0,0 1 0,2-1 0,1 0 0,1 0 0,1-1 0,2 0 0,11 28 0,-12-38 0,0-2 0,1 1 0,0-1 0,1 0 0,1 0 0,0-1 0,0-1 0,1 0 0,1 0 0,0-1 0,0 0 0,1-1 0,0-1 0,1 0 0,0-1 0,0 0 0,1-1 0,-1-1 0,21 5 0,-5-2 0,1-1 0,0-2 0,0-1 0,0-2 0,0 0 0,36-4 0,-28-3 0,1-1 0,-2-2 0,1-2 0,-1-2 0,0-1 0,-2-2 0,1-1 0,-2-2 0,0-1 0,-1-2 0,55-45 0,-61 42 0,-2-1 0,-1-1 0,-1-1 0,-1-1 0,-1-1 0,-2-1 0,-1-1 0,-1 0 0,-2-1 0,-1-1 0,-2-1 0,-1 0 0,9-41 0,-13 32 12,-3 0 0,-1-1 0,-1 1 0,-3-1 0,-2 0 0,-1 1 0,-3 0 0,-1 0 0,-3 0 0,-1 1-1,-2 0 1,-25-56 0,23 66-49,-2 1 0,0 1 0,-3 1-1,0 0 1,-2 2 0,-46-47 0,48 55-130,-2 1 0,0 1 1,-2 1-1,1 1 1,-2 1-1,0 2 0,0 0 1,-1 1-1,-31-7 1,37 12-505,-1 2 0,1 0 0,-28-1 0,41 5 83,0 0 0,0 0-1,0 0 1,1 1 0,-1 0 0,0 0 0,0 1 0,1 0 0,-1 0-1,1 0 1,-1 1 0,1 0 0,-10 7 0,3 7-5915,5 13-4088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4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347 136 10105,'-14'-8'304,"-12"-8"3226,-44-20-1,69 36-3359,0-1 0,0 1 0,1 0 0,-1-1 0,0 1 1,0-1-1,0 1 0,1-1 0,-1 1 0,0-1 1,1 0-1,-1 1 0,0-1 0,1 0 0,-1 1 0,1-1 1,-1 0-1,1 0 0,0 0 0,-1 0 0,1 1 0,0-1 1,-1 0-1,1 0 0,0 0 0,0 0 0,0 0 0,0 0 1,0 0-1,0 0 0,0 1 0,0-1 0,0 0 1,0 0-1,1-2 0,17-31-207,-9 20 4296,-10 20-3325,-19 67 423,-2 0 0,-43 92 0,10-26-1411,37-84-317,2 0 0,-13 91 1,8 28-5865,18-90 1506,6-29-1255,3 11-5739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4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 15793,'-12'-5'956,"-12"-4"288,19 8 2420,7 3-3322,0 0-1,0-1 1,-1 1-1,1 0 0,-1 0 1,1 0-1,-1 0 1,0 0-1,0 0 1,0 1-1,0-1 0,0 0 1,-1 1-1,1-1 1,-1 0-1,1 1 1,-1 3-1,1 45 1695,-1-43-1571,-17 319 1998,-8-68-2545,7-114-2251,17-128 1824,-2 19-1710,-2 0 0,-1-1 0,-17 55 0,6-36-4617,8-3-4311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5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1654 128 13429,'-238'41'2224,"204"-34"-1522,0 2 0,1 2-1,0 0 1,0 3-1,1 0 1,1 2-1,1 2 1,-41 30-1,15-7 184,2 3-1,2 2 1,3 3-1,-47 56 1,-154 232 1270,164-205-1566,5 2 0,6 5 0,-68 174 0,112-231-432,4 1-1,4 1 1,3 1-1,4 0 1,4 2-1,4 0 0,3 118 1,8-151-93,3 1 0,2-1 0,2 0 0,3-1 1,2 0-1,2-2 0,2 1 0,30 53 0,-26-63-60,1-2-1,3 0 1,1-1 0,1-2 0,3-1-1,1-2 1,1-1 0,2-1-1,61 41 1,-42-40-56,0-2 1,2-3-1,1-2 1,1-3-1,1-2 0,1-3 1,0-3-1,2-3 1,-1-2-1,97 3 1,-83-12-152,-1-3 0,1-4 0,-1-2 0,0-4 0,-1-4 0,-1-2 0,0-4 0,104-46 0,-93 27-16,-3-4 0,-1-2 1,-3-5-1,106-91 0,-103 71 65,-3-4 0,-3-3 0,99-140 0,-125 147 121,-4-2 0,-3-2 0,-3-1-1,-4-2 1,-4-2 0,38-152 0,-47 130 79,-4-2 1,-5 1-1,-4-2 0,-5 1 1,-13-127-1,2 159 47,-2-1 0,-5 1-1,-32-101 1,34 139-57,-1 1-1,-1 0 1,-2 1-1,-36-52 1,-200-245 203,232 305-219,-2 1 0,0 0 0,-2 2-1,-44-32 1,36 32-21,-1 1 0,-1 2 0,0 1 0,-1 2 0,-1 2 0,-1 1 0,-43-8 1,61 17-198,0 0 1,-1 2 0,1 1 0,0 0 0,-1 2 0,1 0 0,0 1-1,-1 1 1,1 1 0,1 1 0,-1 0 0,1 2 0,0 0 0,0 1 0,-27 17-1,26-12-453,2 0-1,0 2 0,0 0 0,2 1 0,0 1 0,-21 28 0,21-22-1852,1-1-1,-21 47 1,-4 38-8870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5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38 13725,'-6'-3'953,"1"-1"1,-1 1-1,1-1 0,-1 0 0,1 0 0,0 0 0,-5-8 1,9 13-757,0-1 0,0 0 0,0 1 0,0-1 0,0 0 0,0 1 0,0-1 0,0 1 1,1 0-1,-1-1 0,0 1 0,0 0 0,1-1 0,-1 1 0,0 0 0,0 1 0,1-2 62,-3 3-31,1 0 0,0 0 0,0 0 0,0 1 0,0-1 0,0 0 0,1 1 0,0 0 0,0-1 0,0 1 1,-1 5-1,-3 46 912,4-34-650,-24 306 2737,-26 627-3014,51-944-213,0 41 0,2-1 0,2 1 0,19 86 0,38 123 0,-56-238 0,1 0 0,1-1 0,1 0 0,1 0 0,0-1 0,2 0 0,16 22 0,-16-26 0,-2-2 0,1 0 0,1-1 0,0-1 0,0 0 0,1-1 0,1 0 0,0 0 0,0-2 0,1 1 0,29 13 0,-30-17 0,1-1 0,-1-1 0,1 0 0,0-1 0,1 0 0,-1-1 0,0-1 0,1 0 0,-1-1 0,0-1 0,1 0 0,25-5 0,-18 1-39,0-1-1,0-1 1,-1-1 0,0-1-1,0-1 1,-1-1 0,0 0-1,-1-2 1,-1 0 0,0-1-1,0-1 1,-2 0 0,0-1-1,0-1 1,-2-1 0,0 0-1,-1-1 1,-1 0 0,-1-1-1,0 0 1,-2-1 0,0 0-1,10-43 1,-13 43-18,-2-1 0,-1 0 0,0 0 0,-2 1 0,-1-1-1,0 0 1,-2 0 0,0 0 0,-6-24 0,-1 12 7,-1 1-1,-2 0 1,-1 1-1,-35-60 1,33 65 38,1 5 6,1-2 0,2 1 0,-10-27 0,21 49 7,0 0 0,0 1 0,0-1 0,0 0 0,0 0 0,0 1 0,0-1 0,1 0 1,-1 1-1,0-1 0,0 0 0,1 0 0,-1 1 0,0-1 0,1 1 0,-1-1 0,1 0 0,-1 1 0,1-1 0,-1 1 0,1-1 0,-1 1 0,1-1 0,0 1 0,-1-1 0,1 1 0,-1 0 0,1-1 0,0 1 0,-1 0 0,1 0 0,0-1 1,0 1-1,-1 0 0,1 0 0,0 0 0,0 0 0,-1 0 0,1 0 0,0 0 0,1 0 0,41-1 26,-39 1-24,27 3 1,1 0 1,-1 2-1,43 13 0,89 37 33,-130-42-16,0 1 0,-1 2 1,0 1-1,-2 1 1,54 43-1,-70-49 10,0 1 0,-1 0 0,-1 1-1,0 0 1,-1 1 0,0 1 0,-1 0-1,-1 0 1,0 1 0,-2 0 0,0 0-1,0 1 1,3 19 0,-3 1 48,-2 1 0,-1 1 0,-2 46 0,-15 119-623,2-56-1843,9-7-2311,5-51-5297,0-65-1364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5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11 13301,'-5'-10'1577,"1"10"466,-2 21 932,4-11-2961,-10 44 2710,-9 83 1,-15 194 1271,15-168-3060,-22 97-220,-7 67-2330,39-27-3435,8-161-905,4-85 11,8-7-3520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6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1 295 11153,'11'-107'2236,"-10"98"-1960,1 0 1,0 1 0,0-1-1,1 1 1,0-1 0,1 1-1,0 0 1,0 0 0,0 0 0,1 1-1,0-1 1,1 1 0,0 1-1,0-1 1,0 1 0,1 0-1,0 0 1,0 1 0,0 0 0,1 0-1,0 0 1,0 1 0,0 1-1,0-1 1,1 1 0,13-3-1,2 2-115,0 1 0,0 1-1,0 1 1,0 1-1,0 1 1,0 1 0,0 1-1,27 7 1,-7 1-247,-1 1 0,-1 3-1,0 1 1,-1 2 0,46 29 0,-48-24-601,-1 3 0,-2 0-1,-1 3 1,-1 1 0,33 38-1,-52-52-148,-2 0-1,0 2 0,-1-1 1,-1 2-1,0-1 0,-2 1 1,0 1-1,12 38 0,3 65-6313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41 344 13005,'-27'12'2196,"14"-24"2749,16-3-3049,0 0-368,17-1-304,24-14-240,-4 9-344,21 0-72,19-3-460,20-6-808,11 3-384,16-3-740,11-4-912,9-5-3413,14-3-5468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2 303 12421,'0'-27'537,"-1"12"-105,1 1 0,0-1 0,1 1 0,1-1 0,1 1 0,0 0 0,6-18 0,-5 20 177,0 0 0,2 0 1,-1 0-1,2 1 1,-1-1-1,14-15 1,-16 22-493,0 1 0,0 1 0,0-1 0,1 1 0,-1-1 0,1 1 0,0 0 1,0 1-1,0-1 0,0 1 0,0 0 0,1 1 0,-1-1 0,0 1 0,1 0 0,0 0 1,-1 1-1,8-1 0,5 2-7,0 1 0,-1 1 0,1 0 0,-1 2-1,0-1 1,0 2 0,-1 1 0,21 10 0,-1 2-220,-1 2 0,51 39 0,-53-33-464,-2 1 0,0 1 0,-2 2 0,42 57 0,-53-62-700,0 2 1,-3 0-1,0 1 0,-2 0 0,-1 1 1,15 55-1,-1 46-7520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6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18 10349,'7'-18'10370,"-10"26"-6915,-1 9-4333,-5 30 3011,-4 55 0,1 3-595,-60 252 921,69-342-2431,-52 183-505,-4 16-1979,46-142 1254,5-24-1025,-2-1 0,-1-1 0,-31 79 0,16-63-3791,7 1-3524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3 513 13065,'-3'-24'2176,"13"-27"1933,14 18-2373,6 9-332,17 0-416,13-7-116,20 7-276,11-6-700,19 0-320,4-9-596,13-3-844,7-10-760,4-2-3009,2 0-4660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238 154 4836,'-70'-18'4058,"57"15"-3181,0 0 0,0 0 0,0-1-1,0-1 1,-19-10 0,7 2 918,20 11-1293,0-1 0,0 0 0,0 0 1,0 0-1,0 0 0,1-1 0,-7-5 0,11 8-454,0 0 0,0 1 0,0-1 0,0 0 0,0 0 0,0 1 0,0-1 0,0 0 0,0 0 1,0 1-1,0-1 0,1 0 0,-1 0 0,0 1 0,0-1 0,1 0 0,-1 1 0,1-1 0,-1 0 0,0 1 0,1-1 0,0-1 0,11-12 366,-9 11-306,0 1 0,1-1 1,-1 1-1,0-1 0,1 1 0,0 0 0,-1 1 0,1-1 1,0 0-1,0 1 0,0 0 0,0 0 0,0 0 1,0 1-1,0-1 0,7 1 0,-6 0 44,1 1 1,-1 0-1,0 1 1,1-1-1,-1 1 0,0 0 1,0 0-1,0 1 0,0 0 1,0-1-1,4 5 0,5 4 186,-2 1 0,1 0 1,-1 0-1,-1 2 0,-1-1 0,0 1 0,9 17 0,16 33 779,-4 2 0,32 95 1,30 146 435,-77-252-1568,256 1039 34,-109-438-19,28-59 0,-114-401 7,8-3-1,120 197 1,-10-80-2813,-171-276 690,53 58 0,-40-56-1902,3-3-3721,-24-19-3269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349 622 10549,'-55'-2'4891,"-86"8"1,83 5-3167,-36-11 3364,96 4-5003,24 56 69,-9-23-137,-1 1-1,17 65 0,-26-79-19,15 37 0,-2-9-128,-19-50 127,1 0 0,-1 0 0,1 0-1,0-1 1,0 1 0,0-1 0,0 1 0,0-1 0,0 1-1,0-1 1,3 1 0,-1 1-4,3-2-15,6-5 16,0 0 0,-1-1 0,1 0 1,-1-1-1,0 0 0,17-12 0,67-58-85,-73 56 28,1 0 1,0 2-1,2 1 0,34-18 0,-31 23 19,0 1 0,1 1 0,1 2 0,0 1 0,0 1 0,43-1 0,-62 5 44,0 0 0,-1-1 0,1 0 0,-1-1 0,0 0 0,0 0 0,0-2 0,0 1 0,-1-1 0,0-1 0,0 0 0,-1 0 0,0-1 0,0 0 0,13-16 0,-20 22-4,1-1 0,-1 1 0,0 0-1,1-1 1,0 1 0,-1 0 0,1 1-1,0-1 1,0 0 0,0 1 0,0 0-1,0 0 1,0 0 0,0 0 0,1 0-1,-1 0 1,0 1 0,1 0-1,-1-1 1,0 1 0,0 1 0,6 0-1,2 1 4,0 2 0,0-1 0,0 1 0,-1 1 0,13 7 0,25 10 6,-14-10-495,61 14 0,-82-24 372,0 0 0,-1-1 0,1-1 0,0 0-1,-1 0 1,1-1 0,0-1 0,22-6 0,-14 1 60,-1-2 0,0 0 0,0-1 0,-1-1 0,-1-1 0,0-1 0,0 0 0,-1-2 0,24-26 0,-4-1 30,-1-1-1,48-78 1,-23 23 1148,52-113-1,-96 167-101,-17 42-463,0 6 51,-1 15-275,0 0 1,-2 0 0,0-1-1,-2 1 1,-8 24 0,-42 93 657,28-74-525,-406 1216 128,431-1271-665,-15 58-1317,2-1 0,-8 88 0,11 47-5610,12-192 6330,-1 0-1,2 0 0,-1 0 1,1-1-1,0 1 1,0 0-1,1 0 0,0 0 1,0-1-1,5 10 1,21 23-9857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1:58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1 11725,'3'2'786,"0"1"-1,0 0 0,0 0 1,0 0-1,-1 0 1,0 0-1,3 5 1,20 48 1286,-17-35-1376,-5-11-627,0 0 1,-1 0-1,0 0 0,-1 0 0,0 0 1,-1 0-1,0 0 0,-1 0 0,0 0 0,0 0 1,-1 0-1,0 0 0,-1 0 0,0-1 1,0 1-1,-1-1 0,-1 0 0,1 0 0,-1 0 1,-1-1-1,0 1 0,-11 11 0,-10 6-15,-2 0 1,0-2-1,-2-2 0,0 0 0,-1-2 0,-60 26 0,105-64-939,1 5-226,0 0-1,1 1 0,30-19 1,20-14-5820,-26 13-571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346 16 11021,'-10'-15'1786,"10"15"-1721,0 0 1,-1 0 0,1 0-1,-1 0 1,1 0 0,0 0-1,-1 0 1,1 0-1,-1 0 1,1 0 0,0 0-1,-1 0 1,1 0 0,-1 0-1,1 0 1,0 0 0,-1 0-1,1 0 1,-1 0 0,1 1-1,0-1 1,-1 0 0,1 0-1,0 1 1,-1-1 0,1 0-1,0 0 1,0 1 0,-1-1-1,1 1 1,-1-1 74,0 1 0,0-1 0,0 1 0,0-1 1,0 1-1,0-1 0,0 0 0,0 0 0,0 1 0,0-1 0,-1 0 0,1 0 0,0 0 1,0 0-1,0 0 0,0-1 0,0 1 0,-1 0 0,-3-1 300,-5 2-78,0 0 1,0 1-1,0 0 1,0 1-1,0 0 1,1 1-1,-1-1 1,1 2-1,0-1 1,0 2 0,0-1-1,1 1 1,0 0-1,0 1 1,-11 12-1,-2 6 165,0 1 1,2 1-1,-23 43 0,36-58-461,1 0 1,-1 1-1,2 0 1,0-1-1,0 1 0,2 1 1,-1-1-1,2 0 1,-1 1-1,2-1 0,0 1 1,1-1-1,0 0 1,1 1-1,0-1 1,1 0-1,0 0 0,1 0 1,10 20-1,-11-28-78,0-1 1,0 0-1,0 0 0,0 0 0,1 0 0,-1 0 0,1-1 1,0 1-1,0-1 0,1 0 0,-1 0 0,0-1 1,1 1-1,0-1 0,0 0 0,0 0 0,0-1 0,0 0 1,0 1-1,0-2 0,8 2 0,2-1-36,0-1 0,0-1-1,1 0 1,-1 0 0,0-2-1,15-4 1,-1-2-18,-1-3 1,0 0-1,-1-1 0,0-2 1,48-35-1,-22 15 115,52-45 876,-62 45 214,-42 34-1119,-1 1 1,0-1-1,1 1 0,-1-1 1,1 1-1,-1-1 0,1 1 1,-1-1-1,1 1 0,-1 0 1,1-1-1,-1 1 0,1 0 1,-1-1-1,1 1 0,-1 0 1,1 0-1,0 0 0,-1 0 1,1-1-1,-1 1 0,1 0 1,0 0-1,-1 0 0,1 0 1,-1 0-1,1 0 0,0 1 1,-1-1-1,1 0 0,-1 0 1,1 0-1,0 1 0,-1-1 1,1 0-1,-1 0 0,1 1 1,-1-1-1,1 0 0,-1 1 1,1-1-1,-1 1 1,1-1-1,-1 1 0,0-1 1,1 1-1,-1-1 0,0 1 1,1-1-1,-1 2 0,2 0-60,1 3 0,1 0 0,-1 0 0,-1 1 0,1-1-1,-1 1 1,0 0 0,0 0 0,0 0 0,-1 0 0,1 12-1,5 19-923,-1-17 413,25 95-4984,-7-38-3750,-5-27-253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0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90 12493,'-2'5'1279,"-1"0"-1,1 1 0,0 0 1,0-1-1,-1 8 1,-1 34 2311,10 47-2209,-4-64-732,3 128 508,-2-21-653,-7-71-247,18-79-148,-3 1-110,-2-1 0,1 1 0,10-22 0,14-18-40,27-25-191,4 2 1,116-103-1,-139 141 134,92-62-1,-121 91 89,0 0-1,0 1 0,0 1 0,1 0 1,0 1-1,0 0 0,1 1 0,-1 1 0,1 0 1,0 1-1,0 0 0,25 2 0,-33 1-3,1 0-1,-1 1 1,0 1-1,0-1 1,0 1-1,0 0 1,0 0-1,0 1 1,-1 0-1,0 0 0,0 1 1,0 0-1,0 0 1,-1 0-1,0 1 1,0-1-1,0 1 1,-1 0-1,0 1 1,0-1-1,4 11 0,-1-2-603,0 1-1,-1 0 1,-1 1-1,-1-1 1,0 1-1,-1 0 0,-1 0 1,0 24-1,-2-20-3715,5 39-1,1-23-4859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79 11781,'-16'-57'2000,"2"48"-348,4-3 1825,24 27-6982,12 18-971,-9-6-3469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1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13337,'-67'60'2584,"27"-20"189,9 11-461,1 0-324,10 6-348,0-2-332,-7 11-312,11 0-187,-1 10-221,0-7-292,10 0-524,7-2-784,0-7-325,0 0-823,7-6-548,-7-8-516,0-4-2121,7-6-4288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0 216 8669,'1'-4'351,"0"-1"1,1 1-1,-1 0 1,1-1 0,0 1-1,0 0 1,0 0-1,1 0 1,0 0-1,-1 1 1,1-1-1,0 1 1,1 0 0,-1 0-1,1 0 1,-1 0-1,1 0 1,0 1-1,4-3 1,10-4 731,0 0 0,36-11 0,-42 16-954,15-4 366,0 1 1,38-4-1,-18 4-108,-35 5-351,1 1 1,0 1 0,-1 0-1,1 1 1,0 0 0,0 1 0,-1 1-1,0 0 1,1 0 0,-1 1-1,0 1 1,-1 0 0,1 0 0,-1 1-1,0 1 1,17 13 0,-7-6-349,1 0 0,0-2-1,0-1 1,25 9 0,-31-14 46,-1-1 1,1 0-1,1-2 0,-1 1 0,1-2 0,32 1 0,-28-5 209,0 0-1,0-2 1,0 0 0,0-1 0,0-1-1,-1-1 1,33-17 0,-21 6 723,-2-1 0,0-1 0,32-30-1,24-16 1744,-84 66-2364,-1 0-1,0 0 0,0 0 1,0 1-1,0-1 1,0 0-1,0 1 0,0-1 1,0 1-1,0-1 0,0 1 1,0 0-1,0-1 0,0 1 1,0 0-1,0 0 0,0-1 1,-1 1-1,1 0 0,1 2 1,-2-3 14,3 4 16,-1 0 0,0 0-1,0 0 1,0 0 0,0 0 0,-1 0 0,1 1-1,-1-1 1,0 0 0,-1 1 0,1-1-1,-1 1 1,0-1 0,0 1 0,0-1-1,-1 6 1,-3 14 351,-11 44 1,7-34-156,-75 311 26,-14-4 0,-15-5 0,-186 385 0,289-701-315,-32 68-101,-3-2-1,-64 92 0,95-160 119,-1 0 0,-1-2 0,0 1 0,-1-2-1,-28 21 1,44-35 1,-1-1 0,0 1 0,0 0 0,0-1 0,1 1 0,-1-1 0,0 0 0,0 1-1,0-1 1,0 0 0,0 1 0,0-1 0,0 0 0,0 0 0,0 0 0,0 0 0,0 0 0,0 0 0,0 0 0,0 0 0,0 0 0,0-1-1,0 1 1,0 0 0,0-1 0,0 1 0,0-1 0,0 1 0,1-1 0,-1 1 0,0-1 0,-1 0 0,0-1 6,1 0 1,-1 0-1,0-1 0,1 1 1,-1 0-1,1-1 1,0 1-1,0-1 1,-1-4-1,0-1 9,0 0-1,1-1 1,0 1-1,0 0 1,1-1-1,0 1 1,2-14-1,15-63 60,-8 43-61,19-78-55,6 2 0,4 1 0,5 3 0,6 1 0,80-137 0,-56 131-823,5 3-1,5 3 1,111-114-1,-82 112-1989,4 5 0,194-141 0,-194 172-1807,-2 15-2635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5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7377,'0'-18'860,"17"24"-388,3 6-364,0-15-3088,4 3 127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6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14 188 13413,'-14'-9'2080,"34"9"1781,-13-16-2309,3 1-344,13 3-228,24-3-220,4 3-392,16-3-480,6 0-320,8 3-604,6-3-768,-4-6-836,11 3-2785,0 6-4364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470 78 11441,'-6'-8'751,"1"1"0,-1-1 0,2 0 0,-1 0 0,-4-12 0,9 19-575,0 0-1,0 0 0,-1 0 0,1 0 0,0 1 0,-1-1 0,1 0 0,0 0 0,-1 0 0,1 0 1,-1 1-1,1-1 0,-1 0 0,0 1 0,1-1 0,-1 0 0,0 1 0,1-1 0,-1 1 1,0-1-1,0 1 0,1-1 0,-1 1 0,0 0 0,0-1 0,0 1 0,0 0 0,0 0 0,1-1 1,-1 1-1,0 0 0,0 0 0,0 0 0,0 0 0,0 0 0,0 0 0,0 1 0,0-1 0,1 0 1,-1 0-1,0 1 0,0-1 0,0 0 0,0 1 0,1-1 0,-1 1 0,0-1 0,0 1 0,1-1 1,-1 1-1,0 0 0,0 0 0,-5 4 230,1 1 0,0 0 0,0 0 1,-7 12-1,-1 5 455,2 0 0,0 1 1,-10 35-1,4-10 47,-27 76-519,6 2 1,-38 235-1,-18 347-2400,78-575-1739,-1 15-7139,11-72-2240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6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302 264 11513,'-50'54'7277,"38"-44"-6478,1 1-1,0 1 0,1 0 1,0 1-1,1 0 1,-11 20-1,12-14-392,0 1 0,1 0 0,1 0 0,1 0 0,0 1 0,2 0 0,1 0 0,0 0 0,1 0 0,2 0 0,0 0 0,4 23 0,-1-26-281,0 0 0,1-1 0,0 0 0,2 0 0,0 0 0,1-1 0,0 0 0,1-1-1,1 1 1,1-2 0,0 0 0,1 0 0,0-1 0,19 16 0,-9-13-71,0-1 0,2-1 0,-1 0 0,2-2 0,-1-1 0,2-1 0,-1-2 1,1 0-1,0-1 0,43 4 0,-29-6-16,0-3 1,1-1-1,-1-2 1,0-1 0,0-3-1,58-13 1,-80 13-28,-1 0 1,0-1-1,-1 0 1,1-2-1,-1 0 1,0-1-1,-1 0 1,0-1-1,17-16 1,-23 18-13,-1 0 0,0-1 0,0 0-1,-1 0 1,0-1 0,-1 0 0,0 0 0,-1-1 0,0 1 0,-1-1 0,0 0-1,0 0 1,-1-1 0,-1 1 0,2-16 0,-3 9-4,-1 0 1,-1-1-1,-1 1 1,-1 0-1,0 0 1,-1 0-1,-1 0 1,-1 1-1,-1 0 1,0 0-1,-10-16 1,-5-7-33,-3 1 1,-1 2-1,-39-44 1,34 45-57,-1 3-1,-1 0 1,-2 2-1,-1 2 1,-1 1 0,-1 2-1,-2 2 1,0 1-1,-2 3 1,0 1 0,-1 1-1,-1 3 1,-1 2 0,-50-9-1,77 20-350,-1 0 1,0 1-1,0 1 0,1 1 0,-1 0 1,0 1-1,1 2 0,-29 7 0,34-6-336,0 0-1,1 0 0,0 1 1,0 0-1,-13 11 1,17-11-317,0 0 0,1 1 1,0-1-1,0 2 1,1-1-1,0 1 0,-9 14 1,-5 24-9362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54 188 14253,'-13'-24'2725,"-7"21"-165,0-3 2816,43-9-4228,17-10-272,-3 16-179,14-3-117,16 0-168,10-3-348,20 6-844,10-3-349,7 0-759,0 0-1016,0 3-3593,-7-3-6012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7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81 256 10413,'-5'-1'509,"0"-1"0,0 0 0,1 0 1,-1 0-1,1 0 0,-1-1 0,1 0 0,0 0 1,0 0-1,0-1 0,0 1 0,1-1 0,-1 0 0,1 0 1,0 0-1,0 0 0,1-1 0,-1 1 0,-3-9 1,6 11-399,0 1 1,0 0-1,0 0 1,0 0-1,0 0 1,0 0-1,0 0 1,0 0-1,1 0 1,-1 0-1,0 0 1,1 0-1,-1 0 1,0 0-1,1 0 1,-1 0-1,1 0 1,0 0-1,1-1 1,0-2 200,1 0-199,0-1-1,1 1 0,-1 0 0,1 1 0,0-1 1,0 0-1,1 1 0,-1 0 0,1 0 0,-1 1 0,1-1 1,0 1-1,0 0 0,0 0 0,9-1 0,13-4 247,52-5-1,-51 9-205,714-48 856,-476 40-1359,-115 7-212,40-2-607,-67-6-2634,-120 11 1065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0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85 8041,'23'-21'11713,"-21"19"-11489,-1 0 0,0 0 0,1 0 1,-1 0-1,0 0 0,0 0 0,-1-1 0,1 1 1,0 0-1,0-3 0,-47-31 2872,44 35-3123,3 3-450,0-1 523,0 1 0,1 0 0,-1 0 0,0 0 0,1-1 1,0 1-1,-1-1 0,1 1 0,0-1 0,3 2 0,3 4 227,17 21 389,38 54 0,-25-30-235,68 72 161,-6-7-323,-54-65-104,82 75-1,-51-54-202,-35-35-626,2-3 1,53 33 0,-87-62 483,-8-5 148,1 1-1,0-1 1,-1 0 0,1 0-1,0 0 1,0-1-1,0 1 1,4 0 0,-1 0-80,-2 0-80,-8-3-284,-1 0 463,2 1 5,-1-1-1,1 1 1,-1 0-1,1 0 1,-1 0-1,0 0 1,1 1 0,-1-1-1,0 1 1,1 0-1,-1 0 1,0 0 0,1 1-1,-1-1 1,-6 3-1,-82 25-22,3 3-1,-144 73 0,86-29 69,-113 66-58,248-132 24,0 0 0,1 1 0,0 0 0,0 0 0,1 1 0,0 1 0,1 0 0,1 0 0,0 1 0,0-1 0,2 2-1,-1-1 1,2 1 0,0 0 0,0 0 0,1 1 0,-3 22 0,-6 14-9,10-42 18,0-1 1,1 1 0,0-1 0,0 1 0,1 0-1,0 0 1,0 0 0,1 0 0,0 0-1,2 10 1,-1-17-6,-1-1 0,1 0-1,-1 0 1,1 0-1,0 0 1,-1 0 0,1 0-1,0 0 1,0 0 0,0 0-1,0 0 1,0 0 0,0-1-1,0 1 1,0 0-1,0-1 1,0 1 0,0 0-1,0-1 1,1 0 0,-1 1-1,0-1 1,0 0 0,1 1-1,-1-1 1,0 0-1,0 0 1,1 0 0,0 0-1,50-4 37,-40 2-41,820-86-24,-546 75-168,544-45-430,-770 53 274,-29 3 334,36-7 0,-57 6-1457,0 1-1,1-2 1,18-8 0,-39-6-13462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0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59 163 10561,'0'0'11262,"-3"2"-10240,-2 3-754,0 0 0,0 0 1,1 0-1,0 1 1,0-1-1,0 1 0,0 0 1,1 1-1,0-1 0,1 0 1,-1 1-1,1 0 0,0-1 1,1 1-1,0 0 1,0 0-1,0 9 0,-1 11 80,2 0 0,1 0 0,6 33 0,-4-24-169,-2-18-79,1 0 1,6 22-1,-7-11 28,-2-16-48,16-27-64,-4 5 0,6-16-21,-2 0 0,22-48 0,-11 19-9,86-141 55,-93 166 4,1 2-1,1 1 1,1 0 0,38-34 0,-57 58-15,-1 0 0,1 0 0,-1 1 0,1-1 0,0 1 0,0 0 0,-1 0 0,1 0 0,0 0 0,0 1 0,0-1 0,0 1 0,0-1 0,0 1 0,0 0 0,0 0 0,0 0-1,0 1 1,0-1 0,0 1 0,4 1 0,-3-1 2,0 1-1,0-1 1,0 1-1,0 0 0,0 1 1,-1-1-1,1 0 1,-1 1-1,1 0 1,-1 0-1,0 0 0,0 0 1,3 5-1,3 8 18,0 0-1,-1 0 0,-1 1 1,0 0-1,-1 1 0,4 22 1,15 115-372,-21-123 93,5 42-1606,-1 78 1,-9-102-1150,-9 54-1,-1-3-4000,6 2-4310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1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93 495 13821,'-5'-9'862,"0"1"0,1-1 0,0 0 1,1 0-1,0 0 0,0-1 0,1 1 0,0-1 0,0 1 0,1-1 0,1-16 0,0 12-335,1 0 0,0 1 0,1-1 0,0 1 0,2-1-1,-1 1 1,11-25 0,-9 26-383,0-1 0,-1 1 0,-1-1 0,2-17 0,9-32 122,-8 41-49,-6 17-80,1 0 0,0 0-1,1 0 1,-1 0-1,0 0 1,1 1-1,0-1 1,0 0 0,0 1-1,4-6 1,11-13 770,-15 19-513,-5 5-77,-10 9-309,1 0 0,-1 0 0,2 1 0,0 1 0,1 0 0,0 0 0,0 1 0,2 0 0,0 1 0,-6 15 0,5-10-41,2 1 0,0 0 0,1 0 0,1 1 0,1-1 0,2 1-1,-2 30 1,4-48-333,0 0 0,1 0 0,-1 0 0,1 1 0,-1-1 0,1 0 0,0 0 0,1 0 0,-1-1 0,1 1 0,-1 0 0,1 0 0,0-1 0,5 6 0,-4-6-919,0 0 0,0 0 0,0 0 0,1 0-1,0-1 1,-1 0 0,1 0 0,7 3 0,10 5-11203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1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39 14169,'-50'-36'5373,"27"33"-3269,-1 3 3092,31 15-5768,16 9-432,11-12-812,6 4-960,0 2-3353,4 6-5432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1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9997,'16'-28'3103,"-15"26"-1040,5 1-1260,21-3-70,-20 3-417,-6 3-285,0 0 0,1-1-1,-1 1 1,1 0 0,-1 0 0,1-1 0,0 1 0,0-1-1,-1 1 1,1-1 0,3 2 0,-1-1 20,3 5 2,0 0 0,-1 0 1,11 13-1,8 10-132,-23-28-101,3-4-1247,-1 1 921,1 0-1,-1 0 1,1 0-1,-1 0 1,1 1-1,5-1 1,24-4-4453,-19-6 484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24 13921,'-37'-15'13948,"40"16"-13274,16 1-517,0 0 0,0-1 0,27-3 1,25-4-2791,28-1-10043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1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4 130 12461,'-4'-39'10317,"24"30"-9173,0 3-284,11-1-760,15-5-480,-5 3-496,-1-3-776,10 6-624,-10 0-1020,0-6-1517,14 0-3792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0 15453,'-90'60'3437,"66"-32"-93,-6 26-176,10-15-483,-3-6-457,3 3-400,-1 4-1204,-5 2-624,6 3 0,-1 0 0,-2 0 0,0-2 0,-4-7 0,10 3 0,0-9-2980,-6-9-1457,3 3-2999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1953 118 6273,'-12'-10'1439,"-1"1"1,-19-12 0,31 20-1126,-1 0-1,1-1 1,0 1-1,-1-1 0,1 1 1,0-1-1,0 1 1,0-1-1,0 0 0,0 0 1,0 1-1,1-1 0,-2-2 1,-2-6 833,-2 3-277,0 0 0,0 1 0,0 0 0,-1 1 0,-7-6 0,12 10 94,-3 2-676,0 0 0,0 1 0,0-1 0,0 1 0,0 1 0,1-1 0,-1 1 0,1-1 0,-1 1 0,1 0 0,-6 6 0,2 0 14,-1 1-1,2 0 1,-1 1 0,1 0-1,1 0 1,0 0-1,0 1 1,-3 13 0,-12 22 440,-119 250 2170,-11 23-2281,-324 550-517,70-135-83,48 22-6779,304-632 3766,6-15-1260,17-33-1704,8-9-4064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380 115 7557,'7'-13'1447,"-1"-1"1,0 1 0,4-18-1,-10 30-1326,0-1 200,0-1-1,0 1 1,0-1 0,0 1-1,-1-1 1,1 1 0,-1 0 0,1-1-1,-1 1 1,0 0 0,0-1-1,0 1 1,-2-3 0,1 1 506,1 1 1615,-2 4-1022,-2 1-1170,0 0-1,0 1 0,1-1 0,0 1 0,-1 0 0,1 0 0,0 0 1,0 0-1,1 1 0,-1-1 0,1 1 0,-1 0 0,-4 9 0,-4 7 608,-17 41 0,20-41-449,-74 180 2145,-9 29-944,72-177-1444,-25 107-1,39-132-145,-7 29 38,4 0 0,1 1 0,3 0 0,5 100 0,1-128-400,2 1 0,2-1 0,0 0 0,2-1 0,1 1-1,2-1 1,0-1 0,2 0 0,1 0 0,32 48-1,-36-63-403,0-1 1,1 0-1,1-1 0,-1 0 0,2-1 0,-1 0 0,1-1 0,22 12 0,-19-13-1112,0-1-1,0 0 0,1-1 0,23 5 1,27-2-8414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3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14 10057,'-36'-13'2289,"34"13"-2081,1 0 0,0 0-1,-1 0 1,1-1 0,0 1 0,0 0-1,-1 1 1,1-1 0,0 0-1,-1 0 1,1 0 0,0 1-1,0-1 1,0 1 0,-1-1-1,1 1 1,0-1 0,0 1-1,0 0 1,0 0 0,0-1-1,0 1 1,0 0 0,0 0-1,-1 2 1,-1-1 478,-2 3-288,-1 0 1,1 1 0,0-1 0,0 1 0,1 0-1,0 1 1,0-1 0,0 1 0,1 0 0,0 0-1,0 0 1,0 0 0,-2 14 0,-5 14 655,2 0 1,1 1-1,-3 51 1,-55 491 1647,51-412-5548,7-46-3734,4-94-359,6 0-4647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4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353 0 10925,'0'0'3290,"0"4"-1844,0 2-1020,0 0 0,1 1 0,0-1 0,0 1 0,1-1 0,0 0 0,0 0 0,0 0 0,6 10-1,-4-8-267,-1 0 0,0 0-1,0 1 1,0-1-1,-1 1 1,-1 0-1,1-1 1,-1 1 0,-1 0-1,0 0 1,0 0-1,0 0 1,-1-1-1,-1 1 1,-2 9 0,0-5-100,-1 0 0,0 0 0,0-1 0,-2 0 1,1 0-1,-2-1 0,1 0 0,-1 0 0,-13 12 0,15-16-146,-1-1-1,-1 0 0,-14 8 1,1 0-309,-95 55-2683,84-53-1661,-48 15 0,79-30 4655,-16 6-6554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4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12 183 6205,'-11'-20'1812,"11"18"-1579,0 0 0,0 0 0,0 0 0,0 0 1,0 0-1,1 0 0,-1 0 0,0 0 0,1 1 1,0-1-1,-1 0 0,1 0 0,0 0 0,0 1 0,0-1 1,0 0-1,1 1 0,1-3 0,5-4 173,0-1 0,0 2-1,1-1 1,0 2 0,1-1-1,0 1 1,0 0 0,0 1 0,13-5-1,1 1 95,1 0-1,-1 2 0,27-4 0,-27 6-203,-4 1 9,1 1-1,39-2 1,-56 5-261,-1 0 1,1 0-1,-1 0 1,0 0-1,1 1 0,-1-1 1,1 1-1,-1 0 1,0 0-1,0 0 1,1 1-1,-1-1 1,0 1-1,0-1 1,0 1-1,0 0 1,-1 0-1,1 1 1,-1-1-1,1 1 1,-1-1-1,0 1 1,0 0-1,2 3 1,-3-2 7,0 0 1,0 0-1,-1 1 1,0-1-1,0 0 1,0 1-1,0-1 1,-1 0-1,1 0 1,-1 1 0,0-1-1,-4 8 1,5-12-51,-5 14 111,-2-1 0,1-1 0,-2 1 0,0-1 0,0 0 0,-1-1 0,-13 14 0,-24 31 177,22-22-164,10-15 71,-21 38 1,33-53-177,0 1 1,0-1-1,1 1 0,0 0 1,0-1-1,0 1 0,1 0 1,-1 0-1,1 0 1,0-1-1,1 1 0,-1 0 1,1 0-1,1 5 0,-1-8-18,0 1-1,1 0 0,-1-1 1,1 1-1,0-1 0,0 1 0,0-1 1,0 0-1,0 0 0,0 0 0,0 0 1,1 0-1,-1 0 0,1-1 1,-1 1-1,1-1 0,0 0 0,-1 0 1,5 1-1,2 3-28,0-1-197,1 0-1,-1 0 0,1-1 1,0 0-1,0 0 0,0-1 1,0-1-1,0 0 1,19 0-1,-1-3-2557,-1-1 1,37-10-1,-49 9 926,37-5-6291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5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1012 0 8577,'-5'2'434,"-1"-1"1,1 1-1,0 1 1,0-1 0,1 1-1,-1 0 1,0 0-1,1 0 1,0 1-1,0-1 1,0 1-1,0 0 1,0 0 0,1 0-1,0 1 1,0-1-1,-3 7 1,-10 15 480,2-1-1,1 2 1,1 0 0,1 0-1,2 1 1,0 0 0,2 1 0,-3 30-1,0 32 407,2 114-1,4-72-415,-33 285 500,27-359-1385,-3-1 1,-2 0 0,-2-2-1,-4 0 1,-28 57-1,18-57-708,-2 0 0,-3-2 0,-2-2 0,-55 58 0,-51 32-3292,-13-15-4216,41-42-2909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12:15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34 6865,'-10'-19'28,"3"4"-2045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2.7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96 158 10605,'10'-30'2664,"-2"0"0,-1 0 0,5-37 6790,-12 74-8596,-5 88 589,-20 105 0,4-36-483,-11 90-964,-16 242 0,47-430 0,3 0 0,2 0 0,3-1 0,3 0 0,29 100 0,-25-122 0,1 0 0,3 0 0,1-2 0,33 53 0,-42-78 0,1 0 0,1-1 0,1 0 0,0-1 0,1 0 0,0-1 0,1-1 0,1-1 0,-1 0 0,2 0 0,0-2 0,33 14 0,-27-15-86,1-2 0,1-1 0,-1 0 0,1-2 0,0-1 0,-1-1 0,1-1 0,0-1 0,43-8 0,-28 1-287,0-2 0,-1-1 0,0-2 0,-1-2 0,42-23 0,-45 19-1210,-2-2 0,0-2 1,38-34-1,32-38-6674,-18 13-3840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2.9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34 372 11817,'-34'-49'2208,"34"19"-256,4 12-195,-8-12-281,4 0-376,7 0-208,13-12-180,-6 11-140,6 1-144,13 3-124,14 6-292,7 3-376,3 6-812,6 9-876,1 3-964,-1 12-1873,8 18-3860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3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4 299 12913,'-4'-18'2332,"11"-9"33,7 18-233,6-9-424,23-9-332,11 6-332,13-1-212,20-2-600,17 0-624,0-3-672,3-3-1148,13 6-28,-2 12-3429,-5-3-4704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3.5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145 188 12673,'-24'-5'3261,"-42"-16"0,15 12 4171,48 8-6633,4-4-523,2 0 0,-1 1 0,0-1 0,1 0 1,5-5-1,-4 6-184,0 0-1,1 0 1,-1 0 0,1 1 0,0 0 0,0 0 0,1 1 0,-1-1 0,11-2 0,4-3 327,-13 5-351,0 0 1,0 0 0,0 1 0,0-1-1,1 2 1,-1-1 0,1 1-1,0 0 1,-1 1 0,1 0-1,-1 0 1,1 1 0,0 0 0,-1 0-1,1 0 1,-1 1 0,0 0-1,12 6 1,-9-3-33,-1 1 1,1 0-1,-1 1 0,-1 0 1,1 1-1,-1-1 0,-1 1 1,1 1-1,-1 0 1,-1 0-1,10 17 0,6 18 67,-3 2-1,-1 0 0,-2 1 1,14 75-1,-7-32-135,-14-36 82,-8-42-38,0 0-1,1-1 1,0 1 0,1-1 0,7 16-1,-10-26-9,0 0-1,0-1 0,0 1 1,0 0-1,0-1 0,1 1 1,-1-1-1,0 1 0,1-1 0,-1 1 1,0-1-1,1 1 0,-1-1 1,0 1-1,1-1 0,-1 1 1,1-1-1,-1 1 0,1-1 1,-1 0-1,1 1 0,-1-1 0,1 0 1,-1 0-1,1 1 0,0-1 1,-1 0-1,1 0 0,-1 0 1,1 0-1,0 0 0,-1 0 1,1 0-1,0 0 0,-1 0 1,1 0-1,6-7-14,4-4 17,0-1-1,-1 0 0,-1 0 0,0-1 0,-1 0 1,0-1-1,9-23 0,-10 23-7,-3 5 5,140-269 2,-104 210-2,94-124 0,-132 189 0,1 0 0,-1 1 0,1-1 0,0 0 0,-1 1 0,1 0 0,0-1 0,0 1 0,1 0 0,-1 1 0,0-1 0,1 1 0,-1-1 0,6 0 0,-6 1 0,0 1 0,0 0 0,0 0 0,0 1 0,-1-1 0,1 0 0,0 1 0,0 0 0,0-1 0,-1 1 0,1 0 0,0 1 0,-1-1 0,1 0 0,-1 1 0,1 0 0,-1-1 0,3 4 0,1 1 0,0 0 0,-1 0 0,0 0 0,0 1 0,-1 0 0,0 0 0,0 0 0,-1 0 0,0 1 0,4 12 0,0 6 0,6 50 0,6 184-465,-3-28-828,-12-193 176,16 116-4003,4-55-4593,-5-49-2362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7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69 6321,'-4'-3'459,"1"0"0,0 1 0,-1-1 0,0 1 0,0 0-1,1 0 1,-1 1 0,0-1 0,0 1 0,0 0 0,-6-1 0,10 2-349,-1 0 0,0-1-1,0 1 1,1-1 0,-1 1 0,0 0-1,1-1 1,-1 1 0,0-1-1,1 1 1,-1-1 0,1 0-1,-1 1 1,1-1 0,-1 1-1,1-1 1,-1 0 0,1 1-1,0-1 1,-1-1 0,-1-1 273,0 1-101,-1 0-1,1 0 1,-1 0 0,0 0 0,0 0 0,0 1 0,0-1 0,0 1 0,-6-2 0,3 1 144,3 1 440,-17-4 428,20 5-1247,-1-1-1,1 1 0,-1 0 0,1 0 1,-1-1-1,1 1 0,-1 0 0,0 0 0,1 0 1,-1 0-1,1 0 0,-1 0 0,0 0 1,1 0-1,-1 0 0,1 0 0,-1 0 0,0 0 1,1 0-1,-1 1 0,1-1 0,-1 0 1,1 0-1,-1 1 0,1-1 0,-1 0 0,1 1 1,-1 0-1,3 18 1206,0-13-1359,6 20 728,0-1 0,2-1 0,1 1 0,26 40 0,70 89 1185,-95-139-1667,465 576 2921,30-21-2272,-286-324-1039,-195-217 83,221 252-2600,-21 10-3589,-204-259 3939,-2 0-1,-2 1 1,19 46-1,-9-5-6683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3.7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 5 18054,'0'0'151,"-1"-1"0,1 1 0,-1-1 0,0 1 0,1-1 1,-1 1-1,0 0 0,0-1 0,1 1 0,-1 0 0,0 0 1,0-1-1,1 1 0,-1 0 0,0 0 0,0 0 0,0 0 1,1 0-1,-1 0 0,0 0 0,-1 1 0,4 18 2701,-1-12-2278,3 26 736,-3 0 0,0 0 0,-2 0-1,-9 56 1,0 10 103,0 258-1413,3-70 0,2-155-2252,14 161 0,-3-255-1829,0 1 0,18 54 1,2-13-8957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3.9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11 215 17650,'-10'-69'3064,"33"47"-404,1 1-500,16-3-536,13 9-339,18 6-297,23 3-480,16-3-516,14 0-984,13 6-544,7-6-897,-3-3-975,-4 6-2973,-6 9-5816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4.1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82 13193,'3'-33'4026,"-1"31"-3167,8 8 137,2 1-389,-5-4-344,-1 1 0,0 0 0,1 0 0,-1 0 0,-1 1 0,1 0 0,-1 0 0,0 1 0,0 0-1,8 11 1,-7-7-87,15 24 426,18 37 1,-33-59-527,-1 1 0,-1-1-1,0 1 1,-1-1 0,0 1 0,-1 0 0,1 16 0,-1 17 133,0-15-10,-3 47 1,0-69-86,0-1 1,0 1 0,-1 0-1,-1 0 1,1-1 0,-1 1-1,-1-1 1,0 0-1,-7 13 1,8-16-47,0-1 113,0 0 1,1 0-1,-1 0 0,-1 0 1,1-1-1,0 1 1,-1-1-1,0 0 0,-4 3 1,8-6-153,-1 1 0,1-1 0,0 0 1,-1 0-1,1 1 0,0-1 0,-1 0 1,1 0-1,0 0 0,-1 0 0,1 0 1,0 1-1,-1-1 0,1 0 0,-1 0 1,1 0-1,0 0 0,-1 0 0,1 0 1,0 0-1,-1 0 0,1 0 0,-1-1 1,1 1-1,0 0 0,-1 0 0,1 0 1,0 0-1,-1 0 0,1-1 0,0 1 0,-1 0 1,1 0-1,0 0 0,-1-1 0,-1-15 356,10-23-101,1 17-162,1 0-1,0 1 1,2 0-1,23-33 1,-4 14-537,42-42 0,-29 39-1055,1 1 1,2 3-1,56-36 0,-63 49-1872,2 2 0,60-24 0,-6 10-7465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4.4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170 91 13361,'-14'3'953,"0"0"0,0 1 0,0 1 0,-23 11 0,32-13-455,0 0 0,0 0 0,0 1 0,1-1 0,0 1 0,-1 0 0,1 0 0,1 1 0,-1-1 0,1 1 0,0 0 0,0 0 0,0 0 0,0 0 0,-3 11 0,3-6-243,1 1 0,-1-1 0,2 1 0,-1 0 0,2-1 0,-1 1 0,1 0 0,1 0-1,0-1 1,1 1 0,0 0 0,0-1 0,1 1 0,7 14 0,-3-10 61,0 0 1,2 0-1,0-1 1,1 0 0,0-1-1,1 0 1,0-1-1,26 22 1,-21-22-317,1 0 0,0-1 0,1 0 0,1-2 0,-1 0 0,1-2 0,1 0 0,23 6 0,-25-9 0,0 0 0,0-2 0,0 0 0,0-1 0,1 0 0,-1-2 0,0 0 0,0-1 0,27-7 0,-36 7 0,-1-1 0,0 0 0,0-1 0,0 0 0,0 0 0,0 0 0,-1-1 0,0-1 0,0 1 0,0-1 0,-1 0 0,1 0 0,-2-1 0,1 0 0,-1 0 0,0-1 0,8-14 0,-9 11 0,0 0 0,0 0 0,-1 0 0,0 0 0,-1 0 0,0 0 0,-1-1 0,-1 1 0,1 0 0,-2-1 0,0 1 0,0-1 0,-4-14 0,0 5 8,-1 1 0,-1 0 0,-1 1 0,0 0 0,-2 0 0,0 1 0,-1 0 0,-24-29 0,24 34-41,-1 1 1,0 0-1,-1 0 0,0 1 0,-1 1 0,0 1 0,-1-1 0,0 2 0,0 0 1,-32-10-1,42 17-548,0-1 1,0 1 0,-1 1-1,1-1 1,0 1 0,-1 0 0,1 0-1,0 1 1,-1-1 0,-9 3-1,10-1-1085,0 0 0,0-1-1,1 1 1,-1 1 0,-8 5-1,-8 9-11445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4.6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 87 19186,'-18'-67'3815,"17"50"-1232,1 17-2527,0-1 0,0 1 0,0 0 0,0 0 0,0 0-1,0 0 1,1 0 0,-1 0 0,0 0 0,0 0 0,0 0 0,0-1-1,0 1 1,0 0 0,0 0 0,0 0 0,0 0 0,0 0 0,0 0-1,1 0 1,-1 0 0,0 0 0,0 0 0,0 0 0,0 0 0,0 0-1,0 0 1,0 0 0,0 0 0,1 0 0,-1 0 0,0 0 0,0 0-1,0 0 1,0 0 0,0 0 0,0 0 0,0 0 0,0 0-1,1 0 1,-1 0 0,0 0 0,0 0 0,0 0 0,0 0 0,0 0-1,0 0 1,0 0 0,0 1 0,0-1 0,0 0 0,0 0 0,1 0-1,-1 0 1,0 0 0,0 0 0,0 0 0,12 21 3887,31 103-3943,-5 1 0,36 221 0,-56-214 24,-6 0 1,-5 184-1,-50 263-390,23-432-2429,10-71-1334,0-1-3777,3-1-6754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4.8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191 109 13273,'3'-79'2760,"-2"78"-2572,-1-1 0,1 0-1,0 1 1,0-1 0,-1 0 0,1 1 0,0-1 0,1 1 0,-1 0-1,0-1 1,0 1 0,1 0 0,-1 0 0,0 0 0,1 0 0,-1 0 0,1 0-1,0 0 1,-1 0 0,1 0 0,0 1 0,-1-1 0,1 1 0,0-1-1,0 1 1,0 0 0,-1 0 0,1 0 0,0 0 0,0 0 0,0 0-1,-1 0 1,1 1 0,2 0 0,7 1 90,1 1-1,-1 0 1,0 1 0,0 0 0,-1 1-1,1 0 1,-1 1 0,0 0-1,0 1 1,-1 0 0,0 0 0,0 1-1,-1 0 1,0 0 0,0 1-1,12 19 1,-12-16-189,0 0 0,-2 0 0,1 0 0,-1 1-1,-1-1 1,-1 1 0,0 1 0,0-1 0,-1 1 0,-1-1 0,0 1 0,-1 0-1,-1 27 1,-2-30-58,0 1 0,-1-1-1,0-1 1,-1 1 0,0 0-1,-1-1 1,0 0 0,-1 0-1,0 0 1,0-1 0,-1 0-1,0 0 1,-1 0 0,-14 12-1,-10 5-56,-1-1 0,-63 36 0,5-5-994,71-42 523,-3 3-1725,-1-1-1,-34 17 1,42-23-4514,19 6-4315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5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3 189 13829,'0'4'237,"-2"12"1296,2 0-1,-1 0 0,4 26 0,-2-36-1260,1-1 0,-1 1 1,1-1-1,0 1 0,1-1 0,-1 0 0,1 0 0,0 0 0,0 0 0,0 0 0,1-1 0,0 1 0,7 6 0,10 6 162,1 0 0,0-2-1,1 0 1,0-1 0,1-2-1,0-1 1,1 0 0,31 7-1,-40-13-356,-1-1-1,1 0 0,0-2 1,0 0-1,0-1 0,0 0 1,0-1-1,0-1 0,0 0 1,0-2-1,0 0 0,0 0 1,-1-2-1,1 0 0,14-7 1,-20 7-58,-2-1-1,1 0 1,-1-1 0,1 1 0,-2-2 0,1 1 0,-1-1 0,0 0-1,-1 0 1,0-1 0,8-16 0,4-10 15,22-70 0,-5 12 286,-24 70-85,-6 9 28,1 1 0,0 0 1,1 0-1,1 0 1,0 1-1,17-20 1,-24 31-250,-1 1 0,1-1 0,-1 1 1,1-1-1,-1 1 0,1-1 0,-1 1 1,1 0-1,-1-1 0,1 1 0,0-1 1,-1 1-1,1 0 0,-1 0 0,1 0 1,0-1-1,-1 1 0,1 0 1,0 0-1,0 0 0,-1 0 0,1 0 1,0 0-1,-1 0 0,1 0 0,0 0 1,-1 0-1,1 1 0,1-1 0,-1 1 6,0 0 0,0 0-1,1 0 1,-1 1-1,0-1 1,0 0-1,0 0 1,0 1 0,-1-1-1,1 0 1,0 1-1,0 2 1,4 8 58,-2 0 0,4 22 1,-7-33-78,11 72 16,2 121-1,-17 80-20,1-154 2,-2 302 2,-2 96 0,-27-2 0,-9-225-1296,30-233 637,-2-1-1,-44 105 1,52-147 429,-1 1 0,0-1 0,-1 0-1,-1-1 1,-1 0 0,0-1 0,0 0 0,-1-1 0,-1 0 0,-18 13 0,23-19 125,-1-1-1,-1 0 1,1 0-1,-1 0 1,1-1 0,-2-1-1,1 0 1,0 0-1,0-1 1,-1 0-1,1-1 1,-1 0-1,0 0 1,1-2 0,-1 1-1,1-1 1,-18-4-1,20 3 66,0 0-1,-1-1 0,1 0 1,0-1-1,1 0 0,-1 0 0,0 0 1,1-1-1,0 0 0,0-1 1,1 1-1,-1-1 0,-8-11 1,7 5 50,0 1 1,1-1-1,0 0 0,1-1 1,1 0-1,0 0 1,-6-24-1,2-8 187,3-1 1,1 1-1,3-1 1,3-50-1,4 9 102,3-1-1,4 1 1,4 1-1,4 0 1,32-87 0,-18 82-176,3 1 1,5 3-1,3 1 1,80-113 0,-80 140-784,3 1 0,3 3 1,2 2-1,2 3 1,2 1-1,2 4 1,82-49-1,-92 67-1236,0 3-1,1 1 1,1 3-1,58-15 1,54-9-8336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6.5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399 218 13501,'0'-22'421,"0"9"264,0-1 0,-1 0-1,0 1 1,-1-1 0,0 1 0,-1 0 0,-1 0-1,-8-21 1,-1 15 1578,11 16-1723,-1 0 0,2 1 0,-1-1 1,0 0-1,0 0 0,1 0 0,-1 0 0,1 0 0,-2-6 0,-15 29 1326,7-4-1490,1 1-1,1 1 0,1 0 1,-11 32-1,-19 87 618,28-96-816,-104 414-46,28 8-157,77-395 34,3 1 0,3 1 0,2-1 0,4 0 0,3 0 1,15 71-1,-12-106-18,0-1 1,2 0-1,2 0 1,1-1-1,32 54 1,-31-63-16,1-1 0,1-1-1,1-1 1,0 0 0,2-1 0,0-1 0,2-1-1,28 18 1,-10-12-525,2-3 0,0-1-1,1-2 1,1-2 0,0-2-1,1-2 1,0-2 0,58 5-1,-73-12 279,1 0 1,-1-2-1,0-1 0,1-1 0,-1-2 0,0-1 0,38-11 1,-56 12 201,1 0 0,-1-1-1,0-1 1,-1 1 0,1-2 0,-1 0 0,0 0 0,-1-1 0,0 0 0,0-1 0,-1 0 0,0 0 0,0-1 0,-1-1 0,-1 1 0,1-1 0,-2 0 0,0-1 0,7-15 0,-7 8 19,-1 0 0,0-1 0,-2 0-1,0 1 1,-1-1 0,-1 0 0,0 0 0,-5-32 0,-5-11 175,-25-85-1,-6-45 1145,37 171-1065,1 0-1,1 0 1,1 1-1,1-1 1,5-28 0,-4 39-128,1 1 0,0 0 0,1 0 0,0 0 0,0 1 1,1-1-1,0 1 0,1 0 0,0 1 0,0-1 1,1 1-1,0 0 0,9-7 0,-3 5-8,0 1 1,0 0-1,1 0 0,0 1 0,0 1 1,1 1-1,0 0 0,0 1 0,0 0 0,1 1 1,0 1-1,22-2 0,-9 3-16,0 2-1,0 0 1,0 2-1,0 1 1,56 13 0,-70-12-28,0 0 1,-1 1 0,1 1-1,-1 0 1,0 1 0,-1 0 0,0 1-1,0 0 1,-1 1 0,0 1-1,0 0 1,-1 1 0,0 0 0,-1 0-1,0 1 1,-1 1 0,-1 0 0,0 0-1,0 0 1,-2 1 0,1 0-1,-2 0 1,0 1 0,0-1 0,-2 1-1,0 0 1,2 22 0,-5 6 55,-2 0 1,-1 0-1,-14 59 1,10-64-117,1 1-1,1 0 1,3 1 0,3 57 0,1-76-370,1-1 0,2 0 0,0 1 1,1-2-1,1 1 0,1-1 1,0 0-1,2-1 0,0 0 0,23 30 1,-20-32-1176,0-1 1,2 0 0,0-1 0,0-1-1,2 0 1,28 17 0,24 7-9201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6.7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1 16498,'-33'30'3056,"26"-12"4,-3 18-296,0 1-511,-3 2-449,3 3-360,-1 9-280,-2 6-440,3 7-724,0 8 0,3 0 0,7-2-276,4-7-1608,2-3-564,1-8-977,3-4-3839,3-6-7222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6.8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14 109 13361,'3'-60'2004,"-10"45"-391,-3 3 599,24 0-1720,-4 3-636,23 18-1004,21 6-1089,-7 9-2495,6 15-3705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8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0 9081,'-9'9'8464,"-6"20"-7301,8-13-247,-100 171 4644,91-153-4892,2 1 0,1 1 0,-13 62 0,17-53-309,2 1-1,2 0 1,3 1 0,3 57-1,0-85-286,0-1 0,2 1 1,0 0-1,2-1 0,0 0 0,0 0 0,2 0 0,0-1 0,1 0 0,1 0 0,1-1 0,0 0 0,16 17 0,-18-24-47,1 0 0,1-1 0,0 0 0,0-1 0,0 0 1,1-1-1,0 0 0,0 0 0,0-1 0,1-1 0,0 0 0,0 0 0,0-2 0,0 1 0,0-1 0,1-1 0,-1 0 0,23-2 0,-15-1-4,0-1 0,0-1-1,-1 0 1,1-2-1,-1 0 1,0-1 0,-1-1-1,0 0 1,0-2-1,30-21 1,-38 23-17,-1 1-1,0-2 1,0 1-1,-1-1 1,0-1 0,0 1-1,-1-1 1,0-1 0,-1 1-1,0-1 1,-1 0 0,0-1-1,-1 1 1,5-20 0,-6 16-4,-1-1 1,-1 1 0,0 0-1,-1-1 1,0 1 0,-1-1-1,-1 1 1,0 0 0,-1 0-1,-1 0 1,-7-17 0,-3-5 7,-3 2 0,-1 0 0,-1 1 1,-2 1-1,-1 1 0,-2 1 1,-32-33-1,33 40-318,-1 1-1,-2 1 1,0 1 0,-1 1-1,-1 2 1,-1 1-1,0 1 1,-54-21 0,71 33-271,0 0 1,0 1-1,-1 0 1,1 1-1,0 1 1,-14-1-1,19 2-696,0 1-1,0 0 0,0 0 1,1 0-1,-1 1 0,0 0 1,-8 4-1,2 1-10150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7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55 0 14869,'-17'61'6280,"13"-49"-5456,0 0 0,1 0 0,0 1 0,1-1 0,-2 21 0,-12 271 2818,15-296-3582,1 1 1,0-1-1,0 0 1,1 1 0,0-1-1,3 13 1,-3-17 237,23-13-92,-17 5-192,0-1 0,-1 1 0,1-1-1,-1-1 1,0 1 0,-1-1-1,7-8 1,38-54 38,-15 17-43,-32 47-6,146-176 86,-128 159-86,1-1 1,0 2 0,2 1 0,0 1 0,46-25 0,-61 39 9,-1 0 0,1 0 0,0 1 1,1 0-1,-1 1 0,0 0 0,1 0 1,-1 1-1,1 1 0,0-1 0,-1 2 0,1-1 1,-1 1-1,1 1 0,-1-1 0,1 2 1,-1-1-1,15 7 0,-11-3 33,-1 1 1,-1 0-1,0 0 1,0 1-1,0 1 1,-1-1-1,0 2 0,0-1 1,-1 2-1,-1-1 1,0 1-1,13 22 1,-7-4-11,-1 1 0,-1 0 0,-1 0 0,10 51 1,13 132 33,-31-193-63,39 273-504,-39-270 43,2 0-1,1 0 1,1 0 0,0-1 0,2 0-1,0-1 1,2 0 0,0 0 0,22 29-1,-31-48 270,-1 0-1,1 0 0,0 0 1,-1 0-1,1-1 0,0 1 1,0-1-1,0 1 0,0-1 1,1 1-1,-1-1 0,0 0 1,0 0-1,1 0 0,-1 0 1,1-1-1,-1 1 0,1-1 1,-1 1-1,1-1 0,-1 0 0,1 0 1,-1 0-1,5-1 0,0-1-815,0-1 1,-1 0-1,1 0 0,-1-1 0,1 0 0,-1 0 0,6-5 0,-4 3-457,35-26-8473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8.1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17074,'1'18'2724,"1"0"0,4 18 1,2 16 985,26 269 471,-23-249-4445,4-1-1,31 96 1,-24-96-4674,3 6-7328,-14-54 109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8.2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44 164 16910,'-27'-82'3316,"24"55"-264,-1 0 1609,1 12-3069,-4 3 868,17 27-3024,0 3-1204,14 24-5033,13 37 60,-10-13-6392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8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7 103 12617,'1'-24'872,"-1"13"21,0 0 0,0 0 1,-1 1-1,-4-21 0,4 26 3919,3 9-2521,22 44-818,-2 0 0,26 86 0,17 111 1817,-27-67-3290,21 145 0,-9 16 13,-33-210-147,4 37-1812,-5-33-2703,3-5-4985,-5-49-3799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9.0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1 290 14233,'70'-136'2457,"-30"97"-17,-3 3-404,10 5-368,10 10-336,6 3-268,8 9-232,9 9-324,14 6-340,0 18-716,-4 18-312,-3 19-608,-6 17-728,-11 19-388,-20 20-3101,-13 16-4728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9.1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0 302 14205,'10'-51'2056,"4"6"-295,13 15-281,9 5-496,11 1-340,10 3-360,10 0-756,10 0-916,14 0-888,2-3-2837,11 6-4068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3:59.7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108 504 11929,'-48'-10'2464,"39"8"-421,-17 24 2377,23-17-4078,0 1 0,0-1-1,0 1 1,1 0 0,0 0 0,0 0 0,0 0 0,1 0-1,-1 12 1,0 61 910,2-54-907,7 159 1247,-10-154-1144,3-27-296,3-4-46,239-58-551,-222 55 424,-1 0 0,0-2 0,0 0 0,0-1 0,-1-1 0,0-1 0,-1-1 0,0 0 0,0-1 0,19-17 0,-26 18 226,0 0 0,0-1 0,9-13 0,21-23 813,-34 41-892,7-7 450,1 1 0,24-17 0,-32 25-494,0 1 1,0 0-1,1 0 1,-1 0-1,1 1 0,-1 0 1,1 0-1,0 1 1,0-1-1,11 1 1,-1 1-17,1 1 1,-1 1 0,0 0 0,0 1 0,0 1-1,21 8 1,98 46-295,-13-3-715,-104-49 588,0 0 1,0 0 0,1-2-1,31 3 1,-39-7 235,0 0-1,0-1 1,-1-1 0,1 1-1,0-2 1,0 0 0,-1 0-1,0-1 1,0-1 0,0 0-1,0 0 1,-1-1 0,1 0-1,-1-1 1,-1 0 0,0-1 0,0 0-1,14-16 1,4-7 139,-2-2 0,-1-1 0,40-74 0,-38 54 453,26-79 0,-36 89 173,1 1-1,1 0 1,36-56 0,-54 125 414,-6 14-841,-2 0 0,-19 53 0,5-15-127,-64 233-92,-64 267 0,145-560-661,1 1 0,1 0 0,0 0 0,2 0-1,0 0 1,3 29 0,3-43-5787,9-1 3054,-12-3 1172,21 7-10869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0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50 13413,'-1'-1'139,"1"-1"-1,-1 1 1,1 0 0,-1 0-1,1-1 1,-1 1-1,1 0 1,0-1 0,0 1-1,0 0 1,0-1-1,0 1 1,0 0 0,0-1-1,0 1 1,0 0-1,1-1 1,-1 1 0,0 0-1,1-1 1,-1 1-1,1 0 1,0 0 0,-1 0-1,1 0 1,0-1-1,0 1 1,1-1 0,0 0 66,0 1 0,0 0 0,0 0 1,0 0-1,0 0 0,0 0 1,0 0-1,0 0 0,1 1 1,-1-1-1,0 1 0,0-1 1,1 1-1,-1 0 0,0 0 0,0 0 1,1 1-1,-1-1 0,3 1 1,12 3 303,0 0 1,-1 1 0,0 1 0,0 0-1,0 1 1,-1 1 0,21 14 0,-27-15-391,1 0 0,-2 0 1,1 1-1,-1 0 0,0 1 0,-1-1 1,0 2-1,0-1 0,-1 1 0,0 0 1,8 19-1,-12-22-85,-1 0 0,-1 1 0,1-1 0,-1 0 0,0 0 0,-1 0 0,0 0 0,0 0 0,0 1 0,-1-2-1,0 1 1,-3 7 0,2-6-13,-4 8-86,0 0-1,-1-1 1,0 0 0,-2 0 0,1-1 0,-2 0-1,0-1 1,-15 14 0,9-8-326,15-16 41,11-23-996,-4 11 1232,0 2 1,1-1-1,0 1 0,1-1 1,-1 2-1,14-11 1,54-35-373,-6 5 205,-31 15 169,-24 20 98,0 1-1,0 0 0,2 0 1,-1 2-1,26-14 1,-39 22 14,1 0 1,-1 1-1,1-1 0,-1 0 1,1 1-1,-1-1 1,1 1-1,-1-1 1,1 1-1,0 0 0,-1-1 1,1 1-1,0 0 1,-1 0-1,1 0 1,0 0-1,-1 1 0,1-1 1,2 1-1,3 1 2,57 10 10,-38-6-22,-1-1 0,44 3 0,-6-3-9,-61-4 19,1 0-1,-1 1 1,0-1-1,0 0 1,0 1-1,0 0 0,0-1 1,0 1-1,0 0 1,-1 0-1,1 0 1,1 3-1,-2-4 1,18 20 28,-17-18-27,0-1 0,-1 0 0,1 0 1,0 0-1,0 0 0,0-1 0,0 1 1,1-1-1,-1 1 0,0-1 0,1 0 1,3 2-1,9 4-94,0-2 0,0 0 0,1 0-1,0-2 1,0 0 0,0-1 0,25 1 0,-27-1-375,-10 3-864,-19 14-1990,3-6 2270,12-13 1010,0 0 1,0 0-1,0 0 0,-1 0 1,1 1-1,0-1 0,0 0 0,0 0 1,0 0-1,0 0 0,-1 0 0,1 0 1,0 0-1,0 1 0,0-1 0,0 0 1,0 0-1,0 0 0,-1 0 1,1 1-1,0-1 0,0 0 0,0 0 1,0 0-1,0 0 0,0 1 0,0-1 1,0 0-1,0 0 0,0 0 0,0 1 1,0-1-1,0 0 0,0 0 1,0 0-1,0 1 0,0-1 0,0 0 1,0 0-1,0 0 0,0 1 0,1-1 1,-1 0-1,0 0 0,0 0 1,0 0-1,0 0 0,0 1 0,0-1 1,1 0-1,-1 0 0,14-3-431,-10 2 502,0-1-1,0 0 1,0 0 0,0 0-1,0-1 1,-1 1 0,5-5 0,4-7 139,10-10 664,21-32 0,-34 41-496,6-9 1126,1 0 1,25-29 0,-39 51-1422,0 1 0,-1-1 0,1 1 1,0 0-1,0-1 0,0 1 0,0 0 1,0 0-1,0 0 0,0 0 1,0 1-1,1-1 0,-1 1 0,0-1 1,0 1-1,1 0 0,-1 0 0,0 0 1,0 0-1,1 0 0,-1 0 1,0 0-1,0 1 0,1-1 0,-1 1 1,0 0-1,0 0 0,0 0 1,3 2-1,7 3-52,0 2-1,-1-1 1,21 19 0,-10-7-148,3 2-735,0 1-1,25 31 1,18 17-6900,-65-68 4458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0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0 193 3944,'22'-15'801,"2"-4"772,38-19 0,-54 34-1299,0-1 0,0 0 1,0 0-1,0 0 1,-1-1-1,1 0 0,-2-1 1,1 1-1,10-15 0,-15 18-16,-1 0-1,0-1 1,1 1-1,-1-1 1,-1 1-1,1-1 1,0 0-1,-1-5 0,2 0 255,-1 5 1540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0.6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4060,'0'0'340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2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76 10573,'-3'-2'405,"0"0"0,1 0 0,-1-1 0,0 1 0,1-1 0,0 0 0,-1 0 0,1 0 0,0 0 0,0 0 0,-1-5 0,-8-10 2388,-8-2 7276,17 22-9440,-5 12-258,1-1 1,1 1-1,0 1 0,0-1 1,2 0-1,-4 28 0,0-6 64,-3 12-38,-10 45-191,-16 188 0,33-208-206,3 0 0,10 78 0,-6-126 0,0-1 0,2 0 0,1 0 0,0-1 0,2 1 0,1-2 0,1 1 0,0-1 0,2-1 0,15 20 0,-18-28 0,0-1 0,1 0 0,1 0 0,0-1 0,1-1 0,0 0 0,0-1 0,1 0 0,0-1 0,1-1 0,0 0 0,16 5 0,-17-8 0,0-1 0,0 0 0,0-1 0,0 0 0,0-2 0,0 1 0,0-2 0,1 0 0,-1 0 0,0-2 0,0 1 0,-1-2 0,1 0 0,15-7 0,-2-1 0,0-2 0,-1-1 0,-1-1 0,0-1 0,-1-1 0,-2-1 0,1-1 0,-2-1 0,-1-1 0,-1 0 0,0-2 0,-2 0 0,-1-1 0,-1-1 0,-1-1 0,17-46 0,-17 36 0,-2-1 0,-2 0 0,-2-1 0,-1 0 0,-2 0 0,-2 0 0,-1-1 0,-3 0 0,-1 1 0,-1-1 0,-2 1 0,-12-41 0,12 63-10,0 0 0,-1 1 0,0 0 0,-2 0-1,1 1 1,-2 0 0,0 0 0,-1 1 0,-1 0 0,0 1 0,-20-19 0,19 23-362,0-1 0,0 2 0,-1-1-1,0 2 1,0 0 0,-1 0 0,0 1 0,0 1 0,-1 1 0,1 0 0,-1 0 0,0 1 0,-22 0 0,20 2-930,0 1 0,0 1 0,-29 6 1,-18 8-4976,-26 11-6692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2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357 339 10449,'-12'-62'4254,"-2"0"1,-42-111-1,55 170-4061,0-1 0,-1 1 0,1 0 0,-1 0 0,0 0 0,0 0 0,0 0 0,-1 1 0,1-1 0,-1 1 0,1-1 0,-5-2 0,6 5-138,0-1 1,1 1-1,-1 0 1,0 0-1,0-1 1,0 1-1,0 0 1,0 0-1,0 0 1,1 0-1,-1 0 1,0 0-1,0 0 1,0 1-1,0-1 0,0 0 1,0 0-1,1 1 1,-1-1-1,0 0 1,0 1-1,0-1 1,1 1-1,-1-1 1,0 1-1,1-1 1,-1 1-1,0 0 1,0 0-1,-3 6 147,0-1 0,0 1 0,0 0-1,1 0 1,0 0 0,1 0 0,0 0 0,-3 16-1,-62 371 1814,38 6-464,30-357-1551,2 0 0,1 0 0,3 0 0,1-1 0,2 0 0,19 51 0,-21-72 0,2 1 0,-1-1 0,2 0 0,1-1 0,1-1 0,0 0 0,1 0 0,1-2 0,1 1 0,1-2 0,0 0 0,1-1 0,20 12 0,-25-19-43,1-1 0,0-1 0,1 0 1,0 0-1,0-2 0,0 0 0,0-1 0,0 0 0,1-1 1,-1-1-1,1 0 0,0-1 0,-1-1 0,1 0 0,25-7 1,-28 5 3,0 0 0,0-2 0,-1 1 0,1-2 0,-1 0-1,-1 0 1,1-1 0,-1 0 0,0-1 0,-1-1 0,1 1 0,-2-2 0,1 1 0,-1-1 0,-1-1 0,0 1 0,-1-1 0,9-16 0,-7 5 13,0 0-1,-1-1 1,-2 0-1,0 0 1,-2 0 0,0-1-1,-1 1 1,-2-1-1,0 0 1,-2 0-1,-6-42 1,-2 18 4,-1 0 1,-3 1-1,-2 0 1,-35-76 0,28 78 9,-2 2 0,-1 0 1,-3 2-1,-51-61 1,57 78 5,-1 0 0,0 2 0,-2 1 0,-1 0 0,0 2 0,-2 1 0,-57-27 0,71 38-79,-1 2 0,0 0 1,0 0-1,0 2 0,-1 0 0,1 0 0,-1 2 1,0 0-1,-24 2 0,32-1-167,0 2-1,1-1 1,-1 1 0,1 0-1,-1 1 1,1-1 0,0 1-1,0 1 1,0 0 0,0 0 0,0 0-1,1 1 1,0-1 0,0 2-1,0-1 1,1 1 0,0-1 0,0 2-1,0-1 1,-7 13 0,7-9-634,1 0 1,0 0 0,0 1 0,1-1 0,0 1 0,1 0 0,0 0 0,0 0-1,2 0 1,-1 0 0,1 0 0,1 0 0,3 20 0,16 35-8403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2.2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115 250 14329,'-74'-21'2905,"54"12"-233,0-3 3328,20-6-4828,3 3-239,31 0-201,23-3-232,-4 3-308,18 0-516,12 3-720,11-6-293,0 3-555,3 0-700,7-4-472,10-2-2649,6 9-4772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3.0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82 12041,'2'-2'322,"-1"-1"-1,0 1 1,0-1-1,0 1 1,0-1-1,0 0 1,0 1-1,-1-1 1,1 0-1,-1 0 1,0 1-1,0-1 1,0 0-1,0 0 1,0 1-1,-1-1 1,1 0-1,-1 0 1,0 1-1,0-1 1,0 1-1,0-1 1,0 0-1,-3-3 1,-1-5 5062,26 30-3742,0 7-1074,-1 2-1,31 56 0,24 70 80,-62-125-549,15 34 45,-8-17-40,1-1-1,3 0 0,45 64 1,-66-105-103,0-1 1,0 1 0,1-1-1,-1 0 1,1 0-1,0 0 1,0 0 0,0-1-1,0 0 1,1 1-1,-1-2 1,1 1 0,-1 0-1,1-1 1,-1 0-1,1 0 1,0 0 0,0-1-1,0 1 1,-1-1-1,1 0 1,0-1 0,0 1-1,0-1 1,-1 0-1,1 0 1,8-3-1,8-5-52,1 0 0,-1-2 0,-1 0 0,28-20 0,-25 16-30,50-32-281,137-66-1,-185 102 327,0 1 1,1 1 0,0 1-1,1 2 1,0 0-1,0 2 1,0 1 0,0 2-1,52 2 1,-62 2 69,-1 1 0,1 1 1,-1 0-1,0 1 0,-1 1 0,22 12 0,-24-12 54,0 0-1,1 0 1,0-1-1,0-1 1,0-1-1,1 0 1,0 0-1,0-2 1,16 2-1,32-9 18,-46 3-84,0 0-1,1 1 0,30 3 1,-2 6-9,0 2 0,-1 2 0,0 2 0,79 37 0,-93-36-7,2-2 0,58 16 0,-80-26-8,-1-1 0,1 0 0,-1-1 0,1 0-1,0 0 1,-1-1 0,1 0 0,0-1 0,-1-1 0,1 0 0,-1 0-1,1-1 1,12-4 0,-20 5 1,1 0 0,-1 0 0,1 0 1,-1 0-1,0-1 0,0 1 0,0-1 0,0 0 0,0 0 0,-1 0 0,1 0 0,-1 0 1,0-1-1,0 1 0,0-1 0,0 1 0,0-1 0,-1 0 0,0 0 0,0 0 1,0 0-1,0 0 0,-1 0 0,1 0 0,-1 0 0,0 0 0,-1-6 0,0 4 2,0 0-1,0 0 0,-1 1 0,1-1 0,-2 0 1,1 1-1,-1-1 0,1 1 0,-1 0 0,-1 0 1,1 0-1,-1 0 0,0 1 0,0-1 1,0 1-1,-1 0 0,1 0 0,-6-3 0,-11-4-39,0 1-1,0 1 0,-1 1 0,-1 1 0,1 1 1,-1 1-1,0 0 0,-36-1 0,46 6-375,-1 1-1,0 0 0,1 0 0,-1 2 0,-18 4 0,20-4-182,9-2 270,-1 0-1,1 0 1,1 0-1,-1 1 0,0-1 1,0 1-1,0-1 0,1 1 1,-1 0-1,1 0 1,-3 3-1,4-4 22,0 0 1,0 0-1,1-1 1,-1 1-1,0 1 1,1-1-1,-1 0 0,1 0 1,-1 0-1,1 0 1,-1 0-1,1 0 1,0 1-1,0-1 1,-1 0-1,1 0 1,0 0-1,0 1 0,0-1 1,0 0-1,0 0 1,1 0-1,-1 1 1,0-1-1,1 0 1,-1 0-1,1 0 1,-1 0-1,1 0 0,0 2 1,19 20-9554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3.5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338 884 10185,'-16'0'596,"11"1"-336,0-1 1,0 0-1,0 0 1,1-1 0,-1 1-1,0-1 1,0 0-1,0 0 1,1-1 0,-1 1-1,0-1 1,1 0-1,0 0 1,-1-1-1,-6-5 1,9 6-59,0 0-1,0 0 1,-1 0 0,1 0-1,0 1 1,-1-1 0,1 1 0,-1-1-1,0 1 1,1 0 0,-1 0-1,0 0 1,0 0 0,1 0-1,-1 1 1,0-1 0,0 1-1,0 0 1,0 0 0,0 0-1,0 0 1,0 1 0,0-1 0,0 1-1,0 0 1,1 0 0,-1-1-1,0 2 1,1-1 0,-1 0-1,-4 3 1,-1 2 39,1 0-1,0 0 1,0 1 0,0 0-1,1 0 1,0 0 0,0 1-1,-5 8 1,-2 9 61,0 0 0,2 0 0,1 1 0,-8 29 0,13-39-288,1 0 0,0 0 0,1 1 0,1 0 1,1-1-1,0 1 0,1 0 0,1 0 0,0-1 0,6 25 1,-6-38-43,-1-1 1,1 1 0,0-1 0,0 0-1,0 1 1,0-1 0,0 0 0,0 0-1,1 0 1,-1 0 0,1 0 0,0 0-1,-1 0 1,1-1 0,0 1 0,0 0-1,0-1 1,0 0 0,0 1 0,0-1-1,1 0 1,-1 0 0,0 0-1,1 0 1,-1-1 0,0 1 0,1 0-1,-1-1 1,1 0 0,-1 0 0,1 0-1,-1 0 1,1 0 0,-1 0 0,1-1-1,3 0 1,1-1-13,0 0-1,-1 0 1,1-1 0,0 0-1,-1 0 1,1-1 0,-1 0-1,0 0 1,-1 0 0,1-1-1,8-8 1,2-7-5,-1 0-1,0-1 1,-2 0 0,-1-1-1,17-40 1,35-128-35,-46 130 29,228-787 2061,-241 833-892,-8 29 237,0 9-1064,-3 114 429,6 0 0,7-1 0,24 141 0,12-40-395,-32-193-310,2 0 0,2 0 0,24 46 0,-32-76-102,1-2 1,0 1-1,1-1 0,0 0 1,1-1-1,0 0 1,1-1-1,0 0 0,1-1 1,15 11-1,-20-16-59,1-1 0,0 0 1,0 0-1,0-1 0,0 0 0,0 0 0,0-1 0,1 0 0,0 0 1,-1-1-1,1 0 0,0-1 0,-1 0 0,1 0 0,0-1 1,-1 0-1,1-1 0,-1 0 0,14-4 0,-6-1-104,0 1 0,-1-2-1,0 0 1,-1-1 0,0-1 0,0 0-1,15-15 1,-9 6-49,-2-1 0,0-1-1,27-40 1,-27 32 160,-1 0-1,-2-2 0,-1 0 1,11-35-1,-16 42 71,-4 10 32,0 1 0,4-25 0,-8 34 71,-1 0 0,0 0 0,0 1 0,-1-1 0,1 0-1,-1 1 1,0-1 0,0 0 0,-2-5 0,3 8 11,0 0 1,-1-1-1,1 1 1,-1 0-1,0 0 0,1 0 1,-1 0-1,0 0 1,1 0-1,-1 0 1,0 0-1,0 0 0,0 0 1,0 0-1,0 0 1,0 0-1,0 1 1,0-1-1,0 0 0,-1 1 1,1-1-1,0 1 1,0 0-1,-1-1 1,1 1-1,-2-1 0,0 1 38,-1 1-1,1-1 0,0 1 0,0-1 0,-1 1 0,1 0 0,0 0 0,0 0 0,0 0 0,-4 3 0,-3 2 128,1 0 0,-1 1 0,2 0 0,-1 0 0,-13 15 0,15-13-99,1 1 1,-1-1-1,2 1 1,-1 1 0,1-1-1,1 1 1,0 0-1,0 0 1,1 0-1,1 0 1,-3 20 0,5-24-161,-1 0 1,1 1-1,1-1 1,-1 0 0,1 1-1,0-1 1,1 0 0,0 0-1,0 0 1,0 0-1,1 0 1,0 0 0,1-1-1,-1 1 1,1-1 0,0 0-1,1 0 1,-1-1 0,8 8-1,-1-4-401,1-1 0,0 0 0,0 0 0,1-1-1,0-1 1,0 0 0,0-1 0,1 0 0,18 4 0,14 0-2666,71 5 0,-22-10-2309,12-8-2964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3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34 14445,'-47'-28'3108,"37"23"2052,12 6-3093,1 1-1753,0 1 0,0 0-1,-1-1 1,1 1 0,-1 0 0,0 0-1,1 1 1,-2-1 0,1 0-1,0 1 1,-1-1 0,2 6-1,13 53 1399,-9-29-950,68 223 308,-10-37-705,-19-48-1777,155 511-16231,-184-638 6915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4.4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86 7601,'-1'-3'188,"1"0"1,0 0 0,0 0-1,0 0 1,0 0-1,0 0 1,0 0 0,1 1-1,0-1 1,-1 0-1,1 0 1,0 0 0,0 0-1,1 1 1,-1-1-1,1 0 1,-1 1 0,1-1-1,0 1 1,0 0-1,0-1 1,0 1 0,0 0-1,0 0 1,1 1 0,-1-1-1,1 0 1,-1 1-1,1-1 1,0 1 0,-1 0-1,1 0 1,0 0-1,0 0 1,4 0 0,-5 0-94,0 0 0,0 1 0,0-1 0,0 0 0,0 1 0,0 0 0,1 0 0,-1-1 0,0 1 0,0 0 1,0 1-1,1-1 0,-1 0 0,0 1 0,0-1 0,0 1 0,0 0 0,0-1 0,0 1 0,0 0 0,0 0 0,0 1 0,0-1 1,0 0-1,-1 1 0,1-1 0,0 1 0,-1-1 0,1 1 0,-1 0 0,0-1 0,0 1 0,1 0 0,-1 0 0,0 0 1,-1 0-1,1 0 0,0 0 0,-1 1 0,1-1 0,-1 0 0,1 4 0,0 4 48,0 0 0,-1 0 0,0 0 1,-1 1-1,0-1 0,0 0 0,-1-1 0,-5 16 0,-3-2 9,-1-1 1,0 0-1,-2 0 0,-1-1 1,-17 21-1,-32 50 158,57-81-275,0 0-1,1 1 0,0 0 0,0 0 0,1 0 0,-2 18 1,5-25-26,0-1 0,1 0 0,-1 1 0,1-1 0,0 1 0,1-1-1,-1 1 1,1-1 0,0 0 0,0 1 0,0-1 0,0 0 0,1 0 0,0 0 0,0 0 0,0 0 0,3 4 0,-1-3-7,0-1 0,0 0 0,1 0 0,-1 0 0,1-1 0,0 0-1,0 0 1,0 0 0,0 0 0,1-1 0,7 3 0,12 1-51,1 0-1,-1-2 1,1-1 0,43-1-1,-62-2 33,30 0-24,0-2 1,1-2-1,54-13 0,108-40-102,-49 4 66,-100 34-558,61-32-1,-88 38 541,-2 0-1,0-2 0,0 0 0,26-26 0,-47 40 103,10-10 233,1 0 0,21-15 0,-28 23-184,-1 1-1,1-1 1,0 1 0,0 0-1,0 0 1,0 1-1,1-1 1,-1 1 0,0 0-1,0 1 1,9-1 0,35 4 185,64 12 1,-41-4-151,-51-8-55,59 7-250,98 1 0,-154-11 69,0-2 0,0 0 0,0-1 1,0-1-1,0-2 0,-1 0 0,0-2 1,36-16-1,-52 21 121,-1 0 0,0-1 1,1 0-1,-1 0 0,-1-1 0,1 0 1,-1 0-1,0 0 0,0 0 1,0-1-1,-1 0 0,1 0 0,-2 0 1,1-1-1,-1 1 0,0-1 1,0 0-1,0 0 0,-1 0 0,2-14 1,-3 19 57,-1 21-134,1-15 59,-1-1 0,1 1 0,-1 0 0,1 0 0,1 0 0,-1-1 0,0 1 0,1 0 0,0-1 0,-1 0 0,1 1 0,1-1 0,-1 0 0,0 0 0,1 0-1,0 0 1,0 0 0,0-1 0,0 1 0,0-1 0,0 0 0,0 0 0,1 0 0,-1 0 0,1-1 0,0 1 0,-1-1 0,1 0 0,0 0 0,0-1 0,-1 1 0,8 0-1,-2-1 44,-1 0 1,1 0-1,-1 0 0,1-1 0,-1-1 0,0 1 0,0-1 0,1-1 0,-1 0 0,-1 0 0,1 0 0,0-1 0,-1 0 0,11-8 0,-10 6 60,1 1 0,-1 0 1,1 0-1,0 1 1,0 0-1,0 1 1,1 0-1,-1 0 1,1 1-1,0 0 0,0 1 1,0 0-1,16 0 1,12 3-271,0 2 1,48 10-1,11 2-1651,-33-10-4249,-27-3-596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4.5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97 9693,'-10'-42'2472,"-10"30"-292,-7 3-332,7 0 921,0 0-1909,-3 3 136,-1 0-1352,1 3-1064,-7 3-1397,3 0-1939,13 9-3729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5.3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1 196 6637,'22'-78'2768,"1"-1"4285,-22 75-6498,0 0 1,0 0 0,-1 0-1,1 0 1,-1 0 0,0 0-1,-1-6 1,1 10-496,0 0 0,0 0 0,0 0 0,0 0 0,-1 0 0,1 0 0,0 0 0,0 0 0,0 0 1,0 0-1,0 0 0,0 0 0,0 0 0,0 0 0,0 0 0,0 0 0,0 0 0,-1 0 0,1 0 0,0 0 0,0 0 0,0 0 0,0 0 0,0 0 0,0 0 0,0 0 0,0 0 0,0 0 0,0 0 0,0 0 0,0 0 0,0-1 0,-2 31 1683,37 348 4361,-7-151-5308,29 271-3157,-7-168-3768,-22-169-1357,4-1-5081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5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94 11597,'7'15'3512,"17"-15"-1903,2 0-209,5 0-344,22-3-236,7 0-144,14 0-116,17 3-144,9-10-236,11-5-756,12-6-1208,15 0-384,16 9-2953,13-9-4072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6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8897,'0'0'7422,"-2"2"-6288,-2 3-894,1-1 1,-1 1 0,1 0-1,0-1 1,0 1-1,1 1 1,0-1-1,0 0 1,0 1-1,0-1 1,1 1-1,0-1 1,0 1-1,0 10 1,0-13-218,1 0-1,0 0 1,0 0 0,0 0 0,1 0 0,-1-1-1,1 1 1,-1 0 0,1 0 0,0 0-1,0-1 1,0 1 0,1 0 0,-1-1 0,0 1-1,1-1 1,0 0 0,0 1 0,0-1-1,0 0 1,0 0 0,0 0 0,0 0 0,0-1-1,1 1 1,-1-1 0,1 1 0,0-1 0,-1 0-1,1 0 1,0 0 0,5 1 0,34 3-72,0-2 0,1-2 0,-1-2 0,74-11 1,-68 7 2,-14 4-5,1 1 0,-1 2 0,46 8 0,-63-6-28,1 1-1,-1 0 1,-1 1 0,27 13-1,-29-12-19,0 0 0,1-1 1,-1-1-1,1-1 0,18 4 0,-21-8 36,0 0 0,0-1 0,1-1 0,-1 0 0,-1 0 1,1-1-1,22-9 0,-6 3-33,366-98-313,-299 87-309,0 5-1,121-5 1,-10 15-2633,-67 4-1853,-53 1-423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3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552 88 10981,'-5'-3'471,"3"2"-219,0 0 0,0 0 0,0 0 0,0-1-1,0 1 1,0 0 0,0-1 0,0 0 0,1 1 0,-1-1-1,1 0 1,-1 0 0,1 0 0,0 0 0,0 0-1,0 0 1,0 0 0,-1-3 0,0 2 141,1 0 1,-1 0-1,1 0 0,-1 1 1,0-1-1,-1 0 0,1 1 1,0-1-1,-1 1 0,1 0 1,-1-1-1,0 1 0,0 1 1,0-1-1,0 0 0,0 1 1,0-1-1,0 1 0,0 0 1,0 0-1,-1 0 0,1 1 1,-6-1-1,0-1 119,0 1 1,0 0-1,0 1 0,-1 0 1,1 1-1,0 0 0,0 0 1,-14 4-1,-3 4-335,0 1 0,0 1 0,2 2 0,-1 0 0,2 1 0,0 2 1,1 0-1,0 2 0,1 0 0,1 1 0,1 1 0,1 1 0,-21 31 0,37-49-177,0 1 0,0-1 0,0 1 0,0 0 0,0-1 0,1 1 0,0 0 0,0 0 0,0 0 0,0 0 0,1 0 0,0 0 0,0 7 0,0-9 0,0-1 0,1 1 0,-1 0 0,1-1 0,0 1 0,-1 0 0,1-1 0,0 1 0,0-1 0,0 1 0,0-1 0,0 0 0,1 1 0,-1-1 0,0 0 0,0 0 0,1 0 0,-1 0 0,1 0 0,-1 0 0,1 0 0,-1 0 0,1-1 0,0 1 0,-1-1 0,1 1 0,0-1 0,-1 1 0,1-1 0,0 0 0,0 0 0,2 0 0,6 0 0,0 0 0,0 0 0,0-1 0,1-1 0,-1 1 0,0-2 0,18-6 0,-1-2 0,35-22 0,-43 22 0,1 1 0,-1 1 0,2 0 0,22-6 0,-38 15 0,0-1 1,0 1-1,0 0 1,0 0-1,0 0 0,0 0 1,0 1-1,0 0 0,-1 0 1,1 1-1,0-1 1,0 1-1,-1 0 0,1 0 1,-1 1-1,0-1 0,0 1 1,0 0-1,5 4 1,8 9-21,0 0 1,27 34 0,-25-28-63,13 11-2716,-13-14-2339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6.2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 4432,'207'3'664,"-150"-3"-668,-10-3-1492,0-3 884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6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1 112 3064,'238'-39'808,"-144"27"-432,-7-12-396,3 6-1208,4 0 1212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07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121 181 6561,'-2'-3'-89,"-14"-23"2533,15 25-2102,0 0 1,0 0 0,0-1 0,0 1-1,0 0 1,0 0 0,0 0-1,0 0 1,-1 0 0,1 0 0,0 0-1,0 1 1,-1-1 0,1 0 0,-1 1-1,-1-1 1,3-18 1050,15-29 694,-14 45-1642,6-30 1803,-8 31-2192,-7-26 33,7 25 80,-2 4-295,-12 2 128,-1 1 1,-20 8 0,33-10-5,1 0 0,0 0 0,0 0 0,0 0 1,0 1-1,0-1 0,0 1 0,0-1 0,1 1 0,-3 5 1,4-6 0,1 1 0,-1-1 0,1 0 0,-1 0 1,1 0-1,0 0 0,-1 0 0,1 0 1,0 0-1,0 0 0,1 0 0,-1 0 1,0 0-1,1 0 0,-1-1 0,1 1 0,-1-1 1,1 1-1,0-1 0,0 0 0,-1 1 1,1-1-1,0 0 0,0 0 0,0 0 0,0-1 1,1 1-1,1 0 0,8 3-17,1-2 1,0 1-1,20 0 0,-21-1 28,35 0-175,1-2 1,0-1-1,70-12 0,-92 10-496,36 3-1,2-1-630,231-18-7994,-202 17 3823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18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660 947 4536,'17'-3'4433,"-27"12"525,2-4-6112,6-4 1498,0 2-187,0-1 1,0 1 0,0-1 0,-1 0-1,1 0 1,-1 0 0,1 0 0,-1 0-1,1-1 1,-1 1 0,0-1 0,-5 2-1,5-1 485,-1-1 0,0-1-1,1 1 1,-1 0 0,0-1-1,0 0 1,-5 0 0,-4-1-1153,11 0 3336,2-6-2733,-1-10-1,2 0 0,0 0 0,5-25 0,15-32 87,3 0 0,61-127 0,-66 161-189,1 1 0,2 1 0,48-64 0,-63 94 6,0-1-1,1 2 0,0-1 0,0 1 1,1 0-1,0 1 0,0 0 0,1 0 0,-1 1 1,11-4-1,-15 8 3,-1-1-1,1 1 1,-1 0 0,1 0-1,-1 1 1,1-1 0,0 1-1,-1 0 1,1 0 0,0 1-1,-1-1 1,1 1 0,-1 0-1,1 0 1,-1 1 0,1-1-1,-1 1 1,0 0 0,0 0-1,0 1 1,0-1 0,0 1-1,0 0 1,-1 0 0,6 6-1,-4-2-22,0 0 0,0 0-1,-1 1 1,0 0 0,0 0-1,2 10 1,15 52-290,-19-67 295,8-67-18,-11 45 42,0 0-1,-1 0 0,-1 0 0,-10-34 0,-6-30 32,15 57-14,-2 0 1,-1 1-1,-10-27 0,16 50 13,-5 2 34,0 1 0,1 0-1,-1 1 1,0-1 0,1 1 0,-1 0-1,1 1 1,0-1 0,0 1 0,0 0 0,0 0-1,0 1 1,1 0 0,-1-1 0,1 1-1,-6 8 1,-8 9 396,1 1-1,-17 28 1,22-32-175,-30 51 612,3 2 1,-35 85-1,-46 159 1028,73-186-1240,-153 471 293,149-411-657,-32 238 0,46-74-324,-14 88 0,49-434-2,-1 17-167,-1 0 0,-2 0 0,0-1 0,-2 0 0,-10 22 1,17-40 99,-1-1 1,1 0 0,-1 1 0,0-1 0,-1 0 0,1 0-1,-1-1 1,0 1 0,1 0 0,-2-1 0,1 0 0,0 0 0,-1 0-1,1 0 1,-1 0 0,0-1 0,-6 4 0,9-6-60,1 0 1,-1 0 0,1 1-1,-1-1 1,0 0-1,1 0 1,-1 0 0,0 0-1,1 0 1,-1 0-1,1 0 1,-1 0 0,0 0-1,1 0 1,-1 0-1,0 0 1,1 0 0,-1-1-1,1 1 1,-1 0-1,1 0 1,-1-1 0,0 1-1,1 0 1,-1-1-1,1 1 1,-1-1 0,-9-20-1792,9 12 1305,0 0 0,0 0 0,1 0 0,0-11 0,6-32-2351,4 2-2294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19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61 188 10125,'-1'1'92,"-2"0"111,1 0 0,0 1 0,0-1-1,-1 0 1,1 0 0,0 0 0,-1-1 0,1 1-1,-1 0 1,0-1 0,1 0 0,-1 1 0,1-1-1,-1 0 1,1-1 0,-1 1 0,0 0 0,1-1-1,-1 1 1,-6-4 5683,26-10-2702,-6 9-2928,1 0 0,0 0 0,0 1 0,0 1 0,0 0 0,0 1 0,0 0 0,1 1 0,18 0 0,14-3 85,326-34 569,142-16-5549,-180 19-5267,-163 18 281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19.4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0 15901,'-31'28'9955,"14"-10"-6061,7-1-3501,1 0 0,1 1-1,1 0 1,0 1 0,1 0-1,-5 31 1,-1-3-125,-19 78-1666,15-55-1119,-28 77 1,-11 29-8665,34-94-990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19.9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2177 146 9237,'-140'-86'1879,"123"77"-1334,-1 1-1,-1 0 0,0 1 0,1 2 1,-2 0-1,1 0 0,-1 2 1,-38-2-1,30 3-33,-11 0 108,0 2 1,0 1-1,-1 2 1,2 2-1,-1 1 1,0 2-1,-51 18 1,38-7 19,0 3 0,2 1-1,1 3 1,-78 54 0,70-36-174,2 2-1,1 3 0,3 2 0,3 2 1,-56 77-1,24-13 313,-113 220 0,110-166-425,8 4 0,7 3 0,8 2 1,8 4-1,-41 274 0,59-70-59,34-307-238,3 0-1,23 143 0,-16-179-94,1-1 0,2 0 0,2 0 0,2-2 0,2 0 0,29 48 0,-30-62-44,1 0 1,1-1 0,2-1 0,0-1-1,2-2 1,0 0 0,2-1 0,0-1-1,35 20 1,-14-16-118,1-2 1,1-2-1,1-2 0,0-3 0,1-1 0,1-3 1,0-2-1,1-2 0,54 0 0,-20-6-32,1-4-1,0-4 0,0-4 1,144-34-1,-118 12 200,-1-5 0,-2-5 0,-2-5 0,-2-4 0,-2-5-1,-3-5 1,-2-4 0,-4-4 0,-3-4 0,-3-5 0,141-155 0,-183 176 143,-3-2 1,-2-3-1,-3 0 0,-3-3 1,-3-1-1,-2-2 0,-4-1 1,-3-1-1,-2-1 0,18-104 1,-33 117 18,-2 1 1,-2-1 0,-3 0-1,-2 0 1,-17-107 0,8 116-26,-2 0 0,-2 1 1,-2 1-1,-2 0 1,-2 1-1,-2 1 0,-36-54 1,21 47-25,-2 1-1,-3 3 1,-1 1 0,-2 2 0,-3 2 0,-1 2 0,-103-65 0,84 66-36,-1 3 0,-1 3 0,-2 4 0,-1 2 0,-2 4 0,-83-16 0,100 30-182,0 1 0,-1 4 1,0 2-1,0 2 0,-101 13 1,110-5-468,1 3 1,1 2-1,0 2 1,0 3-1,2 1 1,0 2-1,-47 29 1,43-18-2043,1 2 1,1 3-1,-85 81 1,10 21-8724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2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0 10129,'0'0'7617,"-3"1"-6581,-6 1-489,0 0-1,0 1 0,1 0 1,-1 1-1,1-1 1,0 2-1,0-1 0,-8 7 1,-61 50 1786,61-47-1801,-4 4-273,1 1-1,1 0 1,1 2-1,0 0 1,2 0 0,0 2-1,2 0 1,0 1-1,2 0 1,1 0-1,0 1 1,2 1 0,-6 32-1,10-40-228,2-1-1,0 1 1,0 0-1,2 0 1,0 0-1,2 0 1,0 0-1,0 0 1,2 0-1,0-1 1,1 0-1,1 1 1,1-2-1,0 1 1,1-1-1,0 0 1,2-1-1,0 0 1,0 0-1,18 17 1,-5-10-65,0-2 1,1-1 0,1-1-1,0-1 1,1-1-1,1-2 1,1 0 0,38 12-1,-31-14-9,1-1-1,1-3 1,-1 0-1,1-3 1,1-1 0,54-1-1,-81-3 35,1-1-1,-1-1 1,1 1 0,-1-2-1,1 0 1,-1 0-1,0-1 1,15-8 0,-24 11 8,0 0 0,-1 0 0,1 0 0,-1-1 0,0 1 1,1-1-1,-1 1 0,0-1 0,0 1 0,0-1 0,0 0 0,0 0 1,0 1-1,-1-1 0,1 0 0,-1 0 0,1 0 0,-1 0 0,1 0 0,-1 0 1,0 1-1,0-4 0,0 0-1,0-1-1,-1 1 1,0 0 0,0-1-1,-2-7 1,1 7-2,-1 1 1,0 0-1,0-1 0,-1 1 1,1 0-1,-1 0 1,0 1-1,-1-1 0,1 1 1,-1 0-1,1 0 0,-1 1 1,-7-5-1,-5-1-13,0-1 0,-34-12 0,21 12-23,0 0 0,-1 2 0,0 1-1,0 1 1,-37-1 0,51 7-745,1 0 0,-1 1 0,1 1 0,-31 7 1,36-6-832,0 1 1,0 0 0,1 1 0,-1 0 0,1 0 0,0 1-1,-16 13 1,6-1-8203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2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10141,'-1'3'2091,"-14"25"1839,11-22-3504,0 0 0,1 0-1,0 1 1,1-1-1,-1 1 1,1-1 0,0 1-1,1 0 1,-2 9 0,3-2-259,1 1 0,1-1 0,0 1 0,1-1 0,0 0 0,1 0 0,1 0 0,0 0 0,1-1 0,11 20 0,-2-8-49,0-1 0,2 0 0,1-1 0,30 30 0,-34-40-113,0 0 0,1 0-1,0-2 1,1 0 0,0-1 0,1 0 0,0-1-1,1-1 1,24 7 0,-33-13 0,0-1 0,1 0 0,-1-1 0,0 0 1,0-1-1,1 1 0,-1-2 0,0 1 0,0-2 0,0 1 0,0-1 0,-1 0 0,1-1 0,-1 0 1,0 0-1,15-11 0,-14 8 106,-1 0 1,0-1 0,-1 0-1,0 0 1,0-1-1,-1 0 1,0 0-1,0 0 1,4-12 0,3-10 1730,15-52 0,-26 78-1588,0-1-1,0 1 1,0 0-1,1-1 1,0 1 0,4-5-1,-7 9-234,1 1-1,-1-1 1,1 0-1,-1 1 1,1-1-1,-1 1 1,1-1-1,-1 0 1,1 1-1,-1-1 1,1 1-1,-1 0 1,1-1-1,0 1 1,-1-1-1,1 1 1,0 0-1,0 0 1,-1-1-1,1 1 1,0 0-1,-1 0 1,1 0 0,0 0-1,0 0 1,-1 0-1,1 0 1,0 0-1,0 0 1,-1 0-1,1 0 1,0 1-1,0-1 1,-1 0-1,1 0 1,0 1-1,-1-1 1,1 0-1,0 1 1,-1-1-1,1 1 1,-1-1-1,1 1 1,0-1-1,-1 1 1,1-1-1,-1 1 1,0 0-1,1-1 1,-1 1 0,1 0-1,-1-1 1,0 2-1,6 10 69,0 0 1,-1 0-1,-1 0 0,0 1 0,3 18 0,7 71 231,-13-96-295,5 66 32,-3 0 0,-4 1 0,-2-1 0,-4 0 0,-18 83 1,-8-18-228,-84 222 0,90-293 101,-3-1 1,-3-2-1,-74 108 1,100-161 72,-1 0 0,0 0 1,-1-1-1,0 0 0,0 0 1,-1-1-1,0 0 0,-21 12 1,28-19 14,0 1 0,0-1 0,-1 0 0,1-1 0,0 1 0,0-1 0,0 1 0,-1-1 0,1 0 0,0 0 0,-1 0 0,1-1 0,0 1 0,0-1 0,0 0 0,-1 0 0,1 0 0,0 0 0,-5-3 0,3 1 26,0 0 0,0 0 0,0-1 0,0 1 0,0-1 0,1-1 0,0 1 0,0 0 0,-5-7 0,0-4 17,1-1-1,1 1 0,0-1 0,1-1 1,0 1-1,2-1 0,0 0 0,0 0 1,2-1-1,-1-26 0,3-5-147,2 0-1,12-72 0,-7 80-403,1 0-1,2 0 1,2 2 0,1-1-1,3 1 1,1 1-1,1 1 1,34-50 0,-19 41-1357,1 1 0,79-77 0,-71 83-2581,59-42-1,-8 21-6048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28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139 304 8105,'-1'0'60,"1"0"-1,0 0 1,-1-1 0,1 1 0,0 0 0,0-1-1,-1 1 1,1 0 0,0-1 0,0 1-1,0 0 1,-1-1 0,1 1 0,0 0 0,0-1-1,0 1 1,0-1 0,0 1 0,0 0 0,0-1-1,0 1 1,0-1 0,0 1 0,0 0 0,0-1-1,0 1 1,0-1 0,0 1 0,0 0 0,1-1-1,-1 1 1,0-1 0,14-11 1129,30-9-21,-30 15-702,87-55 974,-95 58-1273,0-1-1,-1 0 0,1 0 0,-1 0 0,0 0 1,0-1-1,0 0 0,6-8 0,-9 10-53,0 1 1,-1 0-1,1-1 0,0 0 0,-1 1 1,1-1-1,-1 0 0,0 0 0,0 0 1,0 1-1,-1-1 0,1 0 0,0 0 1,-1-1-1,0 1 0,0 0 0,0 0 1,-1-5-1,0 6-23,0 1-1,0-1 1,-1 0 0,1 0-1,-1 1 1,1-1 0,-1 1-1,0 0 1,1-1-1,-1 1 1,0 0 0,0 0-1,0 0 1,0 0 0,0 0-1,0 1 1,0-1 0,0 1-1,0-1 1,-1 1 0,1 0-1,0-1 1,0 1-1,0 0 1,0 1 0,-5 0-1,-7 0 307,0 0 0,-24 7 0,27-5-166,0 1 0,0 1 0,0 0 0,1 1 0,-1-1 0,1 2 0,1 0 0,-1 0 0,1 1 0,0 0 0,-12 15 0,4-3 157,2 1 0,0 0 0,1 0-1,-14 32 1,21-39-241,0 1-1,2 0 1,-1 0-1,-5 28 1,10-38-119,1 1-1,-1-1 0,1 1 1,0-1-1,1 0 1,-1 1-1,1-1 1,0 1-1,0-1 1,1 0-1,-1 0 1,1 0-1,1 0 1,-1 0-1,1 0 1,-1 0-1,1-1 1,1 1-1,5 6 1,7 5 94,31 23 0,-41-36-114,0 1 1,0 0 0,1-1 0,-1 0 0,1-1 0,-1 1 0,1-1 0,0-1 0,0 1-1,0-1 1,0 0 0,1-1 0,-1 0 0,8 0 0,2-2 15,-1-1 1,0 0-1,0-1 0,21-8 1,-22 6-16,-1-1-1,1 0 1,-2 0-1,1-2 1,-1 0 0,0 0-1,-1-1 1,0 0 0,0-1-1,-1-1 1,-1 0-1,0 0 1,0-1 0,9-18-1,-2-2 154,-1-1 0,-2 0 0,-1-1-1,16-73 1,4 0 914,-33 105-1049,1 0 0,0 0 1,0 1-1,0-1 0,1 0 0,-1 1 0,1 0 0,-1-1 0,1 1 0,0 0 0,0-1 0,0 1 0,0 0 0,0 1 0,0-1 0,0 0 0,1 1 0,-1-1 0,1 1 0,-1-1 0,1 1 0,0 0 0,-1 0 0,1 1 0,0-1 0,0 0 1,0 1-1,-1 0 0,1-1 0,0 1 0,0 1 0,0-1 0,0 0 0,-1 0 0,1 1 0,0 0 0,0 0 0,4 1 0,2 2 48,0 0 0,-1 1-1,1-1 1,-1 2 0,0-1 0,-1 1 0,1 0-1,-1 1 1,12 14 0,-6-3-13,-1-1 1,-2 2-1,1 0 1,-2 0-1,-1 1 1,0 0-1,-2 0 1,0 1-1,-1-1 1,-1 2-1,-1-1 1,-1 0-1,-1 0 1,0 1-1,-5 30 1,1-21-61,-2 0 0,-1-1 0,-2 1 0,-1-1 0,-1-1 0,-1 0 0,-2 0 0,-1-1 0,-35 51 0,21-42-14,-2-1 1,-2-2-1,-72 61 0,10-23-3123,57-52-3267,15-15-1669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3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13753,'-6'4'178,"-23"18"2479,-35 36-1,55-49-1914,1 0-1,0 0 1,0 1 0,1 1-1,1-1 1,0 1 0,0 0-1,-4 14 1,2 2-32,2 0 0,0 1 0,2 0 0,1 0 0,1 0 0,1 0 0,2 0 0,4 30 0,4 5-557,4 0-1,28 90 1,-23-100-153,2-1 0,3-1 0,2-2 0,1 0 0,3-2 0,2 0 0,2-3 0,2 0 0,2-3 0,1-1 0,3-1 0,0-3 0,3-1 0,1-2 0,1-3 0,2-1 0,96 42 0,-100-55 0,1-2 0,1-2 0,0-2 0,70 7 0,-80-14 0,-1-1 0,1-1 0,0-2 0,-1-2 0,1-1 0,-1-2 0,0-1 0,0-2 0,54-21 0,-67 21 0,1-1 0,-2-1 0,1-1 0,-2-1 0,0 0 0,0-2 0,-1-1 0,-1 0 0,-1-1 0,0-1 0,-1 0 0,-1-1 0,-1-1 0,0-1 0,-2 0 0,0 0 0,-2-1 0,0-1 0,-2 1 0,0-2 0,-2 1 0,0-1 0,-1 0 0,-2 0 0,1-43 0,-5 22 0,-1 0 0,-3 0 0,-2 1 0,-1 0 0,-3 0 0,-26-71 0,17 67 0,-1 1 0,-3 1 0,-1 1 0,-2 1 0,-52-62 0,57 82-233,0 1-1,-1 1 1,-1 1 0,-1 1 0,-1 1-1,-55-30 1,59 38-767,-2 1 1,1 0-1,-43-9 1,48 15-236,-1 1-1,1 1 1,-1 0 0,0 1 0,-27 3-1,-10 9-5232,10 6-3804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2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715 135 14381,'-2'-10'571,"-9"-61"3323,-4 22 5589,15 49-9426,0-1 1,0 1 0,0 0 0,0 0 0,0 0 0,0-1 0,0 1 0,0 0 0,0 0-1,-1 0 1,1 0 0,0-1 0,0 1 0,0 0 0,0 0 0,0 0 0,-1 0 0,1 0-1,0-1 1,0 1 0,0 0 0,0 0 0,-1 0 0,1 0 0,0 0 0,0 0 0,0 0-1,-1 0 1,1 0 0,0 0 0,0 0 0,0 0 0,-1 0 0,1 0 0,0 0 0,0 0-1,0 0 1,-1 0 0,1 0 0,0 0 0,0 0 0,0 0 0,0 0 0,-1 0 0,1 0-1,0 1 1,0-1 0,-1 0 0,-11 13 1196,-14 34-998,19-34-164,-24 50-92,-42 127 0,53-131 0,-65 182 0,-124 339 0,138-375-1092,-45 223 0,106-385-2143,-7 81 0,15-89-1037,4 37 0,4 1-8313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2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463 134 7669,'7'-22'5222,"-9"19"-3810,-12-24 891,14 26-2231,0 0 1,0 0 0,1 0 0,-1 0 0,0 1 0,0-1 0,0 0 0,0 0 0,1 0 0,-1 0-1,0 1 1,1-1 0,-1 0 0,1 0 0,-1 1 0,1-1 0,-1 0 0,1 1 0,1-2 0,-2 1 105,3-3-17,-1 0 1,1 0 0,0 1-1,0-1 1,0 1 0,1 0-1,-1-1 1,1 2 0,0-1-1,0 0 1,0 1 0,0-1-1,5-1 1,0 1-48,0 0 1,1 0-1,-1 0 1,1 1-1,17-1 0,3 2-72,-1 2 0,1 1-1,29 5 1,-45-4-17,0-1-1,0 2 1,0-1 0,-1 2-1,0 0 1,0 1 0,0 0 0,-1 0-1,0 2 1,18 13 0,-25-17-5,0 1 1,-1-1 0,1 1 0,-1 0 0,-1 0 0,1 0 0,-1 0-1,0 1 1,0-1 0,0 1 0,-1 0 0,1 0 0,-2 0 0,1 0 0,-1 0-1,0 0 1,0 0 0,0 1 0,-1-1 0,0 0 0,0 1 0,-1-1-1,0 0 1,0 0 0,-2 8 0,-10 24 101,-2-1-1,-1 0 1,-2-1-1,-26 40 1,-12 24 171,52-92-223,0 0-1,1 0 0,-1 1 0,2 0 0,-1 0 0,1-1 0,0 1 0,1 1 0,0-1 0,1 13 0,0-17-31,1 1-1,0-1 1,0 0-1,1 0 1,-1 1 0,1-1-1,0 0 1,1-1-1,-1 1 1,1 0-1,0-1 1,0 1 0,0-1-1,1 0 1,-1 0-1,1 0 1,0 0-1,7 4 1,48 29 165,-43-28 11,0 1-1,-1 0 1,26 24 0,-41-34-175,1 1 0,0 0 0,0 0 1,-1 0-1,1 0 0,0 0 0,-1 0 0,1 0 0,-1 0 0,0 0 1,1 0-1,-1 0 0,0 0 0,1 0 0,-1 0 0,0 0 1,0 0-1,0 0 0,0 0 0,0 0 0,0 1 0,0-1 0,-1 1 1,1 0 20,-1 1 1,0-1 0,-1 1 0,1-1 0,0 1 0,-1-1 0,1 0 0,-1 0 0,-3 3 0,-4 4 143,0-2-1,-1 1 0,-19 11 1,2-4 14,-1-2 0,0-1 0,-1-1 0,-50 12-1,-125 14 192,110-22-261,-75 19-642,-15 3-5209,176-35 4974,-14 3-2290,12 6-2931,0 6-4785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16 8185,'0'0'6016,"-3"0"-4326,-62-15 4546,63 15-4311,-2 0-1391,-3 2-350,1 0-1,0 0 0,0 1 0,0-1 1,0 1-1,0 0 0,1 1 1,0 0-1,-1 0 0,1 0 0,0 0 1,1 1-1,-1-1 0,1 1 1,0 0-1,0 1 0,1-1 0,-1 1 1,-3 8-1,-5 11 151,1 1-1,0 0 1,-8 35-1,-70 355-152,57-134-7979,30-257 6216,-1 14-6009,5-13-2221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8609,'0'1'72,"4"8"494,-1-1 0,0 1 0,0-1 0,-1 1 0,0 0 0,-1 0 0,1 14 0,-1-12 67,0 1 1,0-1 0,2 1 0,-1-1-1,2 0 1,-1 0 0,8 15 0,43 74 1635,-40-76-1950,7 12-155,1 0 1,3-2-1,1-1 1,1 0 0,1-3-1,2 0 1,1-2 0,2-1-1,0-1 1,42 23-1,-63-42-291,0-1 0,0-1 0,1 0 0,0 0 0,0-1 0,1-1-1,23 3 1,-29-5 66,-1-1 0,0 0 0,1-1 0,-1 0 0,0 0 0,0 0 0,0-1 0,0 0 0,0 0 0,0-1 0,0 0 0,-1 0 0,1 0 0,-1-1 0,9-7 0,-5 2 13,0-1 1,0 0-1,-1-1 1,0 0-1,-1-1 0,0 1 1,-1-1-1,0-1 1,-1 1-1,4-15 1,6-19 186,14-74-1,-20 78 228,19-91 1543,-28 128-1668,0 0-1,0-1 0,-1 1 0,1-1 0,-1 1 0,0-1 0,-1 1 1,0-1-1,-1-5 0,0-3 338,2 13-477,0 0 0,0 0 0,0 0 0,0 0 0,-1 0 1,1 0-1,0 0 0,0 0 0,-1 0 0,1 0 0,0 0 0,-1 0 0,1 1 0,-1-1 0,1 0 0,-1 0 0,0 0 0,1 1 1,-1-1-1,0 0 0,0 1 0,1-1 0,-1 0 0,-1 0 0,1 1-50,-1 1 1,1-1-1,0 1 0,-1-1 1,1 1-1,0-1 0,0 1 0,0-1 1,0 1-1,-1 0 0,1 0 1,0 0-1,0 0 0,1 0 1,-1 0-1,0 0 0,0 0 1,0 0-1,1 0 0,-1 0 0,0 0 1,1 1-1,-1-1 0,1 1 1,-27 51 727,3 0 0,-20 70 0,26-61-2997,-15 108 0,21-106-968,8-45-115,0 0 0,-1 25 0,7 2-8030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44 11457,'-32'56'2428,"19"-35"-740,1 0 0,1 0 1,-12 35-1,12-21-596,2 1-1,1 0 1,2 0 0,2 0 0,0 68-1,6-38-141,18 114 0,-16-155-823,2 0-1,1-1 1,1 1 0,1-2-1,1 1 1,1-1 0,22 35-1,-29-52-102,1-1 0,-1 1 0,1-1-1,0 1 1,0-1 0,0-1-1,1 1 1,0-1 0,0 0-1,0 0 1,12 5 0,-14-8-14,1 0 0,-1 0 1,0 0-1,0 0 0,1-1 0,-1 1 1,0-1-1,1 0 0,-1-1 0,0 1 0,0-1 1,1 1-1,-1-2 0,0 1 0,0 0 1,0-1-1,0 1 0,0-1 0,0 0 1,5-4-1,-2-1-5,0 0 0,0 0 0,0-1 0,-1 0-1,0 0 1,-1 0 0,0-1 0,0 0 0,-1 0 0,0 0 0,3-13 0,-5 17-4,8-23 4,-1-2 0,-1 1-1,-2-1 1,-1 0 0,2-51-1,-6 31-1,-2-1 0,-14-83 0,9 99-10,-2 1-1,-1 0 0,-1 0 1,-2 1-1,-2 0 1,-1 1-1,-1 0 1,-25-34-1,33 54-153,0 1 0,-2 1 0,1-1 0,-1 2 0,0-1 0,-1 1 0,0 1 0,-1 0 0,-20-10 0,29 16-216,-1 1-1,0 0 1,1 0-1,-1 0 1,0 1-1,1-1 1,-1 1-1,0 0 1,0 0-1,-7 2 1,10-2 77,0 0 0,0 0 1,-1 1-1,1-1 0,0 1 0,0-1 0,0 1 1,0-1-1,0 1 0,0 0 0,0-1 1,0 1-1,0 0 0,0 0 0,0 0 0,1 0 1,-1 0-1,0 0 0,1 0 0,-1 0 1,0 0-1,1 0 0,-1 0 0,1 0 0,0 1 1,-1-1-1,1 0 0,0 0 0,0 0 1,0 1-1,0-1 0,0 0 0,0 0 0,0 0 1,0 1-1,0-1 0,1 0 0,-1 2 1,11 38-9894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97 15365,'-90'-30'3417,"76"8"-337,1 1-644,3 6-388,-3 6 1649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5616 126 3752,'0'0'889,"-3"-1"-96,-17-3-456,6 0 6374,25-19-4871,-8 13 3505,-3 0-5318,-4-40 6577,3 47-6186,-2-1-455,3 3 81,0 0-1,-1 0 1,1 1-1,-1-1 0,1 0 1,-1 0-1,1 0 1,-1 0-1,1 1 1,-1-1-1,1 0 0,-1 1 1,0-1-1,0 0 1,1 1-1,-1-1 0,0 1 1,0-1-1,0 1 1,1-1-1,-1 1 0,0 0 1,0 0-1,0-1 1,0 1-1,0 0 1,0 0-1,0 0 0,0 0 1,0 0-1,0 0 1,0 0-1,0 0 0,1 0 1,-1 0-1,0 1 1,0-1-1,0 0 0,0 1 1,0-1-1,0 1 1,1-1-1,-1 1 1,0-1-1,0 1 0,0-1 1,1 1-1,-2 0 1,-176 137 1323,22-38-1051,-4-7 0,-234 100 0,-364 103-118,681-268-162,-543 192-34,-404 155-1,709-244-74,-352 204-1,103 22-702,452-275-479,5 6-1,-171 178 0,251-236 299,-39 56 0,56-70-568,0 0-1,2 1 1,-8 19-1,39-33-14143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 7665,'0'0'5244,"-3"0"-3638,-11-4-700,4 2 3264,23 17-1641,100 87 9,139 97 0,142 71-1452,0-1-471,526 464 85,-403-308-542,75 37-45,325 265-725,-794-622 384,156 125-456,-250-210 650,-18-12-16,0-1-1,-1 2 1,12 10-1,-20-17 46,-1-5-49,1-3-196,0 0 0,-1 0 0,0 0 0,0 0 0,-1-1 0,1 1 0,-1 0 0,0-1 0,-1 1 0,0 0 0,0-1 0,-2-6 0,-4-9-1582,-1 1 0,-11-23 1,-5-11-4821,12 11-3016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58 10517,'-1'-2'4825,"-2"-3"-4109,-26-30 6599,27 33-7017,1 1 0,-1-1 0,0 1 0,0-1 0,-1 1-1,1 0 1,0 0 0,0 0 0,0 0 0,-1 1 0,1-1 0,0 0-1,-1 1 1,1 0 0,-1-1 0,1 1 0,-1 0 0,-3 1 0,-1 1 17,0 0 0,0 1 0,0-1 1,0 2-1,0-1 0,1 1 0,-7 5 1,1-2 24,-15 10-104,2 2 1,0 0-1,-35 36 1,-56 74-311,73-79 74,-58 90 0,90-122 0,1 0 0,0 1 0,2 0 0,0 0 0,1 1 0,0 0 0,2 0 0,1 0 0,-3 28 0,7-38 0,0 0 0,0 0 0,1-1 0,0 1 0,1 0 0,0-1 0,1 1 0,0-1 0,0 0 0,1 0 0,0 0 0,7 11 0,-2-8 0,0 0 0,1 0 0,0-1 0,0 0 0,2-1 0,-1 0 0,16 10 0,13 4 0,1-2 0,1-1 0,1-3 0,48 15 0,-34-15-117,0-3 0,1-2 0,1-2 1,62 2-1,-52-10-824,1-3 1,-1-3 0,1-3-1,-1-2 1,121-33-1,-162 32 778,0 0 0,0-2 0,-1-1-1,0-2 1,-1 0 0,45-34 0,-49 30 689,-1-1 1,-1 0 0,-1-2 0,22-28-1,-36 41 252,1 0 0,-1-1 0,0 0 1,6-18-1,-9 16-29,-7 12-605,-6 11-194,11-12 52,-9 12-3,1 0-1,0 0 1,1 1-1,1 0 1,0 0-1,-6 19 1,-16 85 51,21-81-321,-21 65 1,-16-15-6839,25-20-1128,-3 4-5699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1513 39 9297,'-31'-10'1608,"-1"2"0,0 0 0,-1 3 0,0 0 0,0 3 0,-65 2 0,52 4-401,-1 2 0,2 2 0,-1 2 0,-61 21 0,74-18-654,0 1 0,1 2-1,1 0 1,0 3-1,2 0 1,-29 24 0,22-11-80,1 1 1,2 2 0,-56 73 0,38-30-391,3 2 0,4 2 0,3 2 0,-34 102 0,23-32-83,6 3 0,7 1 0,-33 296 0,57-266 0,9 1 0,8 0 0,27 189 0,-19-296 22,3 0-1,4-1 1,4-1-1,3 0 1,44 98 0,-48-138-117,1-1 0,2-1 0,2-1 0,48 56 0,-49-67-214,2-1 0,0-1 0,2-1 0,0-2 0,2-1 0,47 25 0,-34-24-348,2-2 0,0-2-1,1-2 1,1-2-1,92 13 1,-77-20-194,0-3 1,0-2-1,0-3 1,72-12-1,-40-3-199,-1-4-1,0-5 1,-2-3 0,-1-4 0,-2-4-1,89-52 1,302-215-2717,-26-35-723,-233 166 1021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7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123 531 10569,'0'0'4592,"-4"1"-2204,-29 9 2010,30-10-4072,1 0 0,0 0 0,0-1 0,0 1 0,0-1-1,0 0 1,0 0 0,0 0 0,0 0 0,0 0 0,1 0 0,-4-2 0,3 1 435,-1 1-426,-1-1 0,1 0 0,0 0 0,0 0 0,0 0 0,0 0 0,0-1 1,0 0-1,1 1 0,-1-1 0,1 0 0,0 0 0,0 0 0,-3-6 0,3 3-213,0 1 0,0-1 0,1 0 0,-1 0 1,1 1-1,1-1 0,-1 0 0,1-9 0,1-2-172,1 1-1,1-1 1,1 1-1,0-1 1,8-19-1,3 4 51,0 1 0,2 1 0,1 1 0,2 0 0,0 1 0,26-26 0,-41 48 0,1 0 0,0 0 0,0 0 0,0 1 0,0-1 0,1 2 0,0-1 0,0 1 0,0 0 0,1 0 0,-1 1 0,1 0 0,0 0 0,0 1 0,0 0 0,0 1 0,0-1 0,0 2 0,0-1 0,1 1 0,-1 0 0,0 1 0,0 0 0,0 0 0,1 1 0,14 4 0,-7 2 0,0 1 0,0 0 0,0 1 0,-1 0 0,0 2 0,-1-1 0,-1 2 0,0 0 0,-1 0 0,0 1 0,-1 1 0,0 0 0,-1 1 0,-1 0 0,-1 0 0,0 1 0,-1 0 0,6 21 0,-7-15 0,-1 0 0,-1-1 0,0 1 0,-2 1 0,-1-1 0,-1 0 0,-1 0 0,-1 1 0,-1-1 0,-1 0 0,-1-1 0,-1 1 0,-17 42 0,-6-8 0,-3-1 0,-2-2 0,-46 56 0,71-98 0,-1 1 0,-1 0 0,-20 18 0,18-22 0,7-10 0,5-8 0,1 6 0,0 0 0,1-1 0,-1 1 0,1 0 0,0 0 0,-1 0 0,1 0 0,1-1 0,-1 1 0,0 1 0,1-1 0,-1 0 0,5-5 0,33-36 0,-24 28 0,66-67 0,3 4 0,4 4 0,2 3 0,4 5 0,139-76 0,-210 130 0,1 0 0,1 2 0,0 0 0,41-10 0,-59 19 0,-1 1 0,1 0 0,-1 0 0,1 1 0,0-1 0,-1 1 0,1 1 0,0 0 0,-1 0 0,1 0 0,-1 0 0,1 1 0,-1 0 0,0 1 0,0-1 0,0 1 0,0 0 0,0 1 0,-1-1 0,1 1 0,-1 1 0,0-1 0,0 0 0,5 8 0,-2-2 2,-1 0 0,0 1 0,-1 0 0,-1 0 0,0 1 0,0-1 0,-1 1 0,0 0 0,-1 0 0,-1 1 0,0-1 0,1 21 0,-2 14-76,-2-1-1,-8 49 0,5-56-131,-6 25-2987,-6-6-3317,8-36-922,9 1-4812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3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30 18310,'0'-29'7128,"-2"53"-178,1 4-4831,0-6-3859,-17 189 1740,11 290 0,11-449 0,2-1 0,2 1 0,3-1 0,2-1 0,2 0 0,43 94 0,-45-116 0,2-1 0,0-1 0,2-1 0,1 0 0,1-1 0,1-1 0,0-1 0,2-1 0,1-1 0,1 0 0,0-2 0,1-1 0,36 18 0,-40-26 0,-1-1 0,1-1 0,0-1 0,0-1 0,0 0 0,1-2 0,0-1 0,0 0 0,-1-2 0,1 0 0,0-1 0,0-2 0,0 0 0,-1-1 0,0-2 0,0 0 0,0-1 0,-1-1 0,0 0 0,28-17 0,-38 19-30,14-8-321,-1 0 0,-1-1 0,0-1 0,-1-1 0,26-27 0,-35 30-624,-1 0-1,0-1 0,-1 0 0,-1-1 0,9-19 0,-12 20-1222,0 0-1,-1-1 1,4-21-1,0-38-10799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98 133 5837,'-23'-63'-332,"-14"15"-1301,0 27 745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3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302 172 11949,'-26'-11'554,"1"1"335,1-2-1,0 0 1,-29-21-1,28 16-39,-4-4 2424,-62-33 1,86 52-2292,28 17 635,85 47-481,-13-8-544,100 76-1,244 217 305,-59 25-399,-291-271-339,146 217 0,-205-270-126,-3 2-1,-1 1 1,-3 1-1,-2 1 1,19 73-1,-31-84-40,-1 0 1,-2 0-1,-1 1 0,-3-1 1,-2 1-1,-1 0 0,-12 72 0,0-52-299,-2-2 0,-3 0 0,-3-1-1,-2 0 1,-56 101 0,39-96-348,-2-2 1,-3-2-1,-3-2 0,-77 75 1,50-64-885,-3-4 0,-158 102 0,122-100-1398,-210 90 1,109-75-1661,6-9-2397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288 309 7557,'-32'-14'10617,"0"4"-5124,4 4-4278,-41-2 0,37 4 487,-13 1-648,42 3-504,-1 0-434,-39-3 427,57-28-329,-7 19-194,1 1-1,0 0 0,1 0 1,0 0-1,0 1 1,1 1-1,1-1 1,0 2-1,0-1 1,17-9-1,17-7 7,66-26-1,-108 49-23,11-4-2,0 1 1,0 0-1,0 1 1,0 0-1,23-3 1,-34 7-2,-1 0 0,1-1 1,-1 1-1,1 0 0,0 1 1,-1-1-1,1 0 0,-1 1 1,1-1-1,0 1 1,-1 0-1,0 0 0,1 0 1,-1 0-1,1 0 0,-1 0 1,0 1-1,0-1 0,0 1 1,0-1-1,0 1 1,0 0-1,0 0 0,-1 0 1,1 0-1,-1 0 0,1 0 1,-1 1-1,0-1 0,0 0 1,0 1-1,0-1 1,0 1-1,0-1 0,-1 1 1,1-1-1,-1 1 0,0 0 1,0 2-1,1 35-7,-2 0-1,-8 58 1,1-17-20,4-47-24,2-21 38,0 0 0,1 0 0,1 0 0,0 0 0,4 20 0,-3-25 9,2-1-1,-1 1 0,1 0 1,1-1-1,-1 0 0,1 0 0,0 0 1,1 0-1,-1-1 0,2 1 1,-1-1-1,0-1 0,1 1 0,0-1 1,1 0-1,-1 0 0,1 0 0,14 6 1,2-1-5,1-2 0,0 0 0,31 5 0,27 9-21,-71-19 25,0 1 1,0 0-1,-1 1 0,1 0 1,9 6-1,-18-9 5,0-1-1,0 1 1,0 0-1,0-1 1,-1 1 0,1 0-1,0 0 1,-1 0-1,1 0 1,-1 0 0,0 1-1,0-1 1,0 0-1,0 0 1,0 1 0,0-1-1,0 1 1,-1-1-1,1 1 1,-1-1 0,0 1-1,0-1 1,0 1-1,0 0 1,0-1 0,-1 1-1,1-1 1,-2 5-1,-1-2 12,0 1 1,0-1-1,-1 1 0,1-1 0,-1 0 0,0-1 0,-1 1 0,1-1 0,-1 1 0,0-2 0,0 1 0,0 0 0,-8 3 0,-5 5 13,-49 32 52,-132 63 1,62-36-281,112-56-1309,-33 27 0,27-19-2784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21 209 12797,'-2'-3'383,"0"1"1,0-1-1,0 0 0,0 0 1,0 1-1,1-1 0,-1 0 0,1-1 1,0 1-1,0 0 0,0 0 0,0-7 6079,1 31-4852,0-17-1517,1 1 0,0 0 0,0 0 0,0-1 0,0 1 0,1 0 0,0-1 0,-1 0 0,2 1 0,-1-1 0,1 0 0,-1 0 0,5 5 0,6 5 141,28 26 0,-34-34-169,8 7-121,1-1 1,1-1-1,0 0 0,1-1 0,0-1 1,1-1-1,-1 0 0,2-2 1,-1 0-1,1-1 0,-1-1 0,1 0 1,1-2-1,39 0 0,-48-3 18,0 0-1,0 0 1,0-1-1,0-1 1,-1 0-1,1-1 0,-1 0 1,0 0-1,0-1 1,-1-1-1,1 0 1,15-12-1,-20 12 17,0 0-1,-1 0 0,1 0 1,-1-1-1,-1 0 0,1 0 0,5-13 1,19-58-17,-12 31 37,-10 30 6,-2-1-1,0 0 1,3-24 0,3-10 355,-6 29-199,-4 19 516,14 16-1,-11-9-561,4 8 22,-1 0-1,0 0 1,0 0 0,-1 0-1,-1 1 1,0 0 0,6 22-1,2 4 114,48 113 515,31 88-53,-10 30-310,10 109-5,-51-170-472,22 335 1,-62-509 11,-1-1 0,-1 1 0,-2 0 0,-10 46 1,11-69 44,-1 1 1,-1-1 0,0 0 0,0 0 0,-1 0-1,0 0 1,-1-1 0,0 1 0,-1-2 0,0 1-1,0-1 1,-1 0 0,0 0 0,-1-1 0,-17 13-1,22-18 15,-1-1-1,1 0 1,0 1-1,-1-2 0,1 1 1,-1 0-1,0-1 0,1 0 1,-1 0-1,0-1 0,0 1 1,0-1-1,1 0 0,-1 0 1,-6-1-1,4-1 1,1 0 0,-1 0 0,1 0-1,0-1 1,0 1 0,0-2 0,1 1 0,-1-1-1,-10-8 1,0-4-6,0 0 0,1-2 0,1 0 0,1 0 0,-16-29 0,2-4-188,1-1 0,3-2 0,2 0 0,3-1 0,2-1 0,3 0 0,-10-86 0,16 58-559,3-1 0,4 0-1,3 0 1,23-126-1,-12 137-723,4 1 0,47-121-1,35-19-7278,-48 124-92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47 128 12821,'-5'-20'998,"-8"-24"1248,12 42-1924,0-1 0,0 1 0,0 0 0,0-1-1,0 1 1,-1 0 0,1 0 0,-1 0 0,0 0-1,1 0 1,-1 0 0,0 1 0,-3-3 0,0-5 3332,6-9-2311,0 12 1006,3 9-2052,0 1 0,0-1 1,0 1-1,0 0 0,-1 0 1,1 1-1,-1-1 1,0 1-1,0-1 0,-1 1 1,1 0-1,2 8 1,1 7 17,-1 0 0,3 22 1,-1-8-278,17 104-38,12 267 0,-38 146 0,-2-217 0,8-100-1382,8-1-4477,-7-192 246,16 77 1,-4-55-5705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8437,'18'-45'2510,"-15"35"-1593,1 1 1,0-1-1,1 0 1,0 1-1,0 0 0,11-13 1,1 4-432,0 1 1,2 1-1,0 1 0,1 0 1,0 1-1,1 2 0,1 0 1,0 1-1,0 1 0,27-8 1,-41 16-442,0 0-1,0 1 1,0 0 0,0 0 0,0 0 0,0 1 0,1 1-1,-1-1 1,0 1 0,0 1 0,0-1 0,0 1-1,0 1 1,-1 0 0,1 0 0,8 5 0,-12-4-32,-1 0 0,1 0-1,-1 0 1,0 1 0,-1-1 0,1 1 0,-1 0 0,0 0 0,0 0 0,0 0 0,1 8 0,-1-3-1,0 0 0,-1 0 1,-1 0-1,0 0 0,0 0 1,-1 1-1,0-1 1,-3 10-1,-25 80 40,16-59-28,11-36-11,-9 31-5,-8 44-1,18-71-24,-1 1-1,1-1 1,1 0-1,0 1 0,0-1 1,1 1-1,0-1 0,0 1 1,1-1-1,5 13 0,-4-17 8,0 1-1,1-1 1,-1 0-1,1 0 1,1 0-1,-1 0 0,1-1 1,0 0-1,-1 0 1,2 0-1,-1 0 1,0-1-1,1 0 0,0 0 1,8 3-1,10 3-31,0-2 0,38 8 0,167 20-91,19 3 55,-246-38 81,0 1 1,0-1-1,0 0 1,0 1-1,0-1 1,0 1-1,0 0 1,0 0-1,0-1 1,-1 1-1,1 0 1,0 1-1,-1-1 1,1 0-1,0 0 1,-1 1-1,0-1 1,1 1-1,-1-1 1,0 1-1,0 0 1,0 0-1,0-1 1,0 1-1,0 0 1,0 0-1,0 0 1,-1 0-1,1 0 1,-1 0-1,0 0 1,1 0-1,-1 0 1,0 3-1,-3 4 0,1-1 0,-2 1 0,1-1 0,-1 0-1,0 0 1,-1-1 0,1 1 0,-2-1 0,1 0-1,-1 0 1,0-1 0,-12 11 0,-17 12-896,-49 32 1,36-27-2018,11-12-4828,16-10-155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13157,'0'0'6036,"1"3"-4304,37 163 3499,37 86-9175,-51-195 1226,-12-30-29,-1 1-3373,-4-7-1523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5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35 552 7693,'-31'-7'1941,"31"6"-1853,-1 1-1,1-1 1,0 1-1,-1-1 1,1 1-1,0-1 0,-1 1 1,1-1-1,0 1 1,0-1-1,0 0 1,0 1-1,0-1 1,-1 1-1,1-1 1,0 0-1,0 1 1,0-1-1,0 1 0,1-1 1,-1 0-1,0 1 1,0-1-1,0 1 1,0-1-1,1 1 1,-1-1-1,0 0 1,0 1-1,1-1 1,-1 1-1,1-1 1,-1 0-1,1 1 118,-1-1-89,1 0 1,0 0-1,0 0 0,0 0 0,0 0 0,0 0 1,0 0-1,0 0 0,0 1 0,0-1 0,0 0 1,0 1-1,0-1 0,1 1 0,-1-1 1,0 1-1,0-1 0,1 1 0,-1 0 0,0 0 1,1 0-1,-1-1 0,0 1 0,1 0 0,-1 1 1,0-1-1,1 0 0,-1 0 0,0 1 0,0-1 1,1 0-1,-1 1 0,0 0 0,1 0 0,53 23 854,-51-22-782,261 120 1578,-263-121-1761,147 48-1075,-135-46 832,-1 0-1,1 0 0,-1-2 1,1 0-1,0 0 0,0-1 1,-1-1-1,1 0 0,16-4 1,-26 3 237,0 1 0,0-1 0,0-1 1,-1 1-1,1 0 0,0-1 0,-1 0 1,0 0-1,0 0 0,0 0 0,0 0 0,0-1 1,0 1-1,-1-1 0,0 0 0,0 0 1,0 0-1,0 0 0,-1 0 0,1 0 0,-1 0 1,1-7-1,1-3 248,-1 0 1,0-1 0,-1 1-1,-1 0 1,-2-26-1,-26-123 2059,7 53-987,12 67 271,-1 0 0,-2 0 1,-33-79-1,44 120-4,2 7-923,60 259 855,-21 11-6822,-8-49-7099,-16-134 1521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4436,'-1'0'96,"1"0"-1,-1 0 0,1-1 0,-1 1 0,1 0 0,-1 0 0,1 0 0,-1 0 0,1 0 0,-1 0 0,1 0 1,-1 0-1,1 0 0,-1 0 0,1 1 0,-1-1 0,1 0 0,-1 0 0,1 0 0,-1 1 0,1-1 0,-1 0 1,1 0-1,-1 1 0,1-1 0,0 0 0,-1 1 0,1-1 0,0 1 0,-1-1 0,1 0 0,-1 2 1,11 13 1310,-9-14-1680,1 1 291,-5 0-87,-16 15-2,17-15 30,-5-14-5514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369 283 4332,'0'0'1853,"-3"-1"-1082,-19-1 1248,-38 1 10235,43 2-11135,2 1-3301,11-1 2586,3 1-515,-18 26 3035,10-43-1801,-23-22 762,31 30-1540,3-4-266,1 1-1,1 1 1,0-1-1,0 0 0,1 1 1,0 0-1,1 0 0,0 1 1,0-1-1,0 1 0,1 1 1,1-1-1,-1 1 1,1 0-1,1 1 0,15-10 1,13-5 43,0 1 1,75-28 0,-102 45-116,0 1 0,0-1 1,0 2-1,0-1 0,0 2 0,0-1 0,0 1 0,0 1 0,1-1 0,-1 2 0,17 4 1,-22-5-7,0 1 0,-1 0 0,1 1 0,-1-1 0,0 1 0,0-1 0,0 1 0,0 0 0,0 1 0,0-1 0,-1 1 0,0 0 0,0 0 0,0 0 0,0 0 0,0 0 0,-1 0 0,0 1 0,0-1 0,0 1 0,0 0 0,-1 0 0,0-1 0,1 10 0,0 11 1,-2 0 0,-1 0 0,-1 0 0,-1-1 0,-1 1 1,-13 40-1,16-61 0,0 0-1,1 1 1,-1-1 0,1 0 0,0 0 0,0 1 0,1 4 0,0 0 19,-1-5 17,7 4 18,-6-7-57,-1 0 1,0-1 0,0 1-1,1-1 1,-1 1-1,0 0 1,1-1-1,-1 1 1,0-1 0,1 1-1,-1-1 1,1 1-1,-1-1 1,1 1-1,0-1 1,-1 1 0,1-1-1,-1 0 1,1 1-1,0-1 1,-1 0-1,1 0 1,0 1 0,-1-1-1,1 0 1,0 0-1,-1 0 1,1 0-1,0 0 1,23-7 4,-1 1-1,30-3 1,-45 8-7,0 0 0,0 1 0,0 0 0,0 0 0,0 1 1,0 0-1,0 1 0,0-1 0,0 1 0,14 7 0,-21-9 8,1 1 0,-1 0 0,0 0-1,1 0 1,-1 1 0,0-1 0,0 0-1,0 0 1,0 1 0,0-1 0,0 0-1,0 1 1,0-1 0,-1 1 0,1-1-1,0 1 1,-1 0 0,0-1 0,1 1 0,-1 0-1,0-1 1,0 1 0,0 0 0,0-1-1,0 1 1,0 0 0,0-1 0,0 1-1,-1-1 1,1 1 0,-1 0 0,-1 2-1,0 3 41,-1-1-1,0 1 0,0-1 0,-1 1 1,0-1-1,-7 9 0,-5 2 49,-1 0 0,0-1 0,-1-1 0,-1-1 0,0 0 0,-1-2 0,-40 19 0,6-8 41,-111 30 0,-26-11-154,97-26-416,37-1-762,40-9 177,1-2 0,-22 3 0,32-6 58,0-1-1,-1 0 1,1 0 0,0 0 0,-10-3 0,-5-2-5405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0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68 239 11177,'-40'-9'2408,"29"-24"-280,1 0-103,7 9-285,0-1-384,13 4-316,-4 0-236,8 3-380,-1 0-428,4 3-488,-4 3-624,14 6-868,0 3-412,-7 12-2661,10 15-4012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14553,'-15'29'1531,"-13"28"3039,26-53-4238,1 1 0,0-1 0,-1 0 1,2 0-1,-1 1 0,0-1 0,1 0 0,0 1 0,0-1 0,0 0 0,2 8 0,2 0-95,1-1 1,0 0-1,0 0 1,1 0-1,0-1 0,1 1 1,0-2-1,1 1 1,0-1-1,1 0 1,0-1-1,0 0 1,0 0-1,1-1 0,16 8 1,5 3-58,1-2 0,0-2 1,1 0-1,40 9 0,-49-16-223,0-2 0,1 0 0,0-2 0,-1-1 0,1-1 0,39-2 0,-53-1-1,1 1 1,-1-2-1,0 1 1,1-2 0,-1 0-1,-1 0 1,12-6-1,-16 7 24,0-1 0,0 0-1,-1 0 1,1-1 0,-1 1-1,0-1 1,0-1 0,-1 1-1,1 0 1,-1-1 0,0 0-1,4-9 1,-2-1 36,-1 1-1,-1-1 1,-1 0 0,0 0 0,-1 0-1,0 0 1,-2-1 0,0-18-1,0 24 81,0 8 576,0 8-488,43 732 958,-44-631-1169,-3 0-1,-23 127 1,15-166-192,-3-1 0,-3 0-1,-3-1 1,-44 95 0,57-144 107,0-1-1,-1 0 1,0 0 0,-1-1 0,-1 0 0,0-1 0,-24 22 0,29-30 83,-1 0 0,1-1 0,-1 0 1,0 0-1,0-1 0,-1 1 0,1-1 1,-1-1-1,1 0 0,-1 0 0,0 0 1,0-1-1,1 0 0,-1-1 0,0 0 1,0 0-1,0 0 0,0-1 0,-10-3 1,3 1 15,0-1 0,0-1 1,1-1-1,0 0 0,0 0 1,0-2-1,1 0 0,0 0 1,-19-17-1,16 10 22,1 0 1,0-1-1,1-1 0,1 0 0,1-1 0,-13-24 1,7 5 49,2 0 1,1-1 0,2 0-1,2-1 1,2-1 0,-9-78 0,16 95-38,1 0 1,1 0-1,1 0 1,1 0 0,1 1-1,1-1 1,9-28-1,-7 34-104,1 0 0,0 0 0,1 1 0,1 0-1,0 0 1,1 1 0,1 0 0,1 1-1,21-21 1,1 6-619,0 1-1,59-35 0,84-37-2849,-138 79 2509,21-11-3527,93-35-1,-39 29-4334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0 11977,'0'0'2204,"-4"1"-78,-2 1-1752,1-1 0,-1 1 1,1 0-1,0 1 0,-1-1 1,1 1-1,0 0 0,1 0 1,-1 1-1,1-1 0,-1 1 1,1 0-1,0 0 0,0 1 1,1-1-1,-1 1 0,1 0 0,0 0 1,1 0-1,-1 0 0,1 0 1,0 1-1,-2 7 0,-85 294 6262,43-135-5802,-75 298-1144,49-177-3838,-9-5-8571,47-183 120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300 220 6061,'-11'-20'8561,"-16"-19"-4493,25 37-3460,-42 11 1481,20-3-1471,22-5-199,-21-1-330,22 0-69,0 0 0,1 0-1,-1 0 1,0 0 0,1 0 0,-1 0-1,0 0 1,1 0 0,-1 0-1,1 0 1,-1 0 0,0 0-1,1 0 1,-1-1 0,0 1-1,1 0 1,-1 0 0,1-1-1,-1 1 1,0 0 0,1-1 0,-1 1-1,1-1 1,-1 1 0,1-1-1,-1 0 1,7-14 497,-4 10-623,-1 3 169,18-17 154,-18 17-188,10-14-95,-9 12 3001,-5 4-2829,0 0-27,1 0 1,-1 0-1,1 1 0,-1-1 0,1 0 1,0 1-1,-1 0 0,1 0 1,0-1-1,-1 1 0,1 0 0,0 1 1,0-1-1,0 0 0,0 1 0,0-1 1,0 1-1,0 0 0,1-1 1,-1 1-1,0 0 0,1 0 0,0 0 1,-1 0-1,-1 4 0,-14 28 794,-57 126 1821,65-136-2627,1 0-1,1 0 1,1 0-1,1 1 1,-1 26-1,5-30-66,0 0 0,1 1 0,2-1 0,0 0 0,1 0 0,8 29 0,-6-38 0,-1 0 0,1 0 0,1 0 0,0 0 0,1-1 0,0 0 0,1 0 0,0-1 0,1 0 0,0 0 0,15 12 0,-7-9 0,0-1 0,1-1 0,0-1 0,1-1 0,0 0 0,0-1 0,1-1 0,0-1 0,0-1 0,1 0 0,-1-2 0,1 0 0,0-2 0,0 0 0,0-1 0,0-1 0,-1-1 0,1-1 0,0-1 0,-1-1 0,39-14 0,-52 16 0,0 0 0,0 0 0,0 0 0,0-1 0,-1 0 0,1-1 0,-1 0 0,0 0 0,0 0 0,-1 0 0,0-1 0,0 0 0,0 0 0,-1 0 0,1-1 0,-2 0 0,1 1 0,-1-1 0,0-1 0,0 1 0,-1 0 0,3-15 0,-2-1 0,-1 0 0,-1-1 0,-1 1 0,-1-1 0,-1 1 0,-1 0 0,-1 0 0,-1 0 0,-1 0 0,-16-38 0,3 20 0,-1 0 0,-1 2 0,-3 0 0,-1 2 0,-2 1 0,-1 1 0,-2 1 0,-38-33 0,55 56-78,0 0 0,-1 2 1,0-1-1,-1 2 0,0 0 0,-1 1 1,1 0-1,-1 2 0,-1-1 0,-21-3 1,28 8-385,0 0 1,0 0 0,0 1-1,0 0 1,-1 1 0,1 0-1,-18 4 1,20-2-335,1-1 1,-1 1 0,1 0-1,0 1 1,0 0 0,0 0-1,1 0 1,-1 1 0,1 0-1,-10 11 1,5 1-5547,6 10-3804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16145,'-10'14'1048,"8"-12"-816,0 0 1,1 1-1,-1-1 0,0 0 0,1 0 1,0 1-1,-1-1 0,1 1 0,0 0 1,0-1-1,1 1 0,-1 0 0,0-1 0,1 1 1,0 0-1,-1 0 0,1 0 0,0-1 1,1 1-1,0 5 0,0 2 616,1-1 0,-2 1 1,1-1-1,-2 1 0,1 0 0,-1-1 1,0 1-1,-6 16 0,-3 39 987,8 4-1400,12 117 0,-5-145-2461,3-1 0,14 45 0,-13-38-2096,-7-36 1452,0-1 1,0 1-1,5 12 1,5-6-5878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35 13277,'-25'18'2136,"20"-15"-3,5 0 143,7 44 2233,-3-24-3380,9 38 0,2-13-533,2-2 0,3 0 0,1-1 0,3 0 0,56 79 0,-68-109-642,1 0-1,0-1 1,23 18-1,125 92-1326,-149-114 1116,0-1 0,1 0 0,1-1 1,-1-1-1,1 0 0,30 9 0,-33-12 71,0 0 40,-1-1 1,1 0 0,0-1-1,0 0 1,1-1 0,-1 0-1,0-1 1,0 0-1,1-1 1,-1 0 0,0 0-1,0-2 1,0 1 0,0-1-1,-1-1 1,1 0 0,-1 0-1,0-1 1,0-1-1,0 1 1,-1-2 0,0 1-1,0-1 1,0-1 0,-1 1-1,0-1 1,-1-1-1,0 0 1,10-16 0,-5 6 70,-2 0 0,-1-1-1,0 0 1,-2 0 0,8-29 0,17-110 213,-27 121 520,-1 1 0,-2-1 1,-1 1-1,-2-1 0,-2 0 0,-1 1 1,-15-61-1,19 96-505,-1-1-1,0 1 1,0 0 0,1-1 0,-1 1-1,-1 0 1,1-1 0,0 1 0,-1 0 0,1 0-1,-1 0 1,1 0 0,-1 0 0,-2-1-1,3 2-78,0 1 0,0 0 0,0-1 0,0 1 0,0 0 0,0-1-1,0 1 1,0 0 0,0 0 0,0 0 0,0 0 0,0 0 0,0 0 0,0 0-1,0 0 1,0 0 0,0 1 0,0-1 0,0 0 0,0 1 0,0-1 0,1 1-1,-3 0 1,-2 3 98,-1 0 0,1 1 0,0 0 0,1 0 0,-1 0 0,1 0 0,-6 10 0,-1 3-151,1 0-1,1 1 1,0 0-1,2 0 0,-9 33 1,-14 102-31,22-96-248,1 0 0,4 118 0,6-139-2021,15 69 0,-10-75-1666,1-1 0,22 48 1,-5-26-8673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70 12617,'-34'-24'2064,"28"12"2797,-1-6-4417,0 3-604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24 112 5348,'-23'-13'2297,"43"7"-1433,3 0 624,34-21-660,-13 21-568,16-3-60,14 3-32,9-3 40,14 0-324,17 3-112,7 6-196,9 0-216,8-6-328,-1 3-292,0 0-1048,4 0-425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25 4640,'-21'4'906,"0"-1"-1,0-1 0,-33-2 0,39-2 1701,35-5-1582,35-3-764,0 3 1,1 2-1,85 3 1,-42 2-195,558 0-1838,-335 3-993,-28 0-2713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4472,'44'-45'1129,"-11"24"-317,11 3-144,13 3-140,6 2-96,15 1-108,15 0-180,21 3-452,17 0-224,13-3-1685,10 0-251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3840,'47'0'1116,"-16"-12"-1132,15 3-1424,1 15 924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54 152 13633,'-17'-10'2512,"-3"1"401,3 3 5944,41 0-7561,-1 6-288,4-9-484,13-6-604,-3 0-772,13-3-668,10 0-901,4-6-891,3 3-3341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5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4440,'0'0'1237,"16"-15"-737,1-3-96,7 15-124,-1 3-192,0-3-176,4 0-216,0-3-456,0-3-973,6 9 653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700 136 12357,'-2'-7'435,"1"0"0,-1 0 1,0 0-1,-1 0 0,0 0 0,0 1 0,0-1 0,-1 1 1,1 0-1,-2 0 0,1 0 0,-8-8 0,-26-23 6902,37 36-7161,-1 0 0,1 0 1,0 1-1,0-1 0,0 1 0,-1-1 0,1 1 1,0 0-1,0 0 0,-1-1 0,1 1 0,0 0 1,-1 0-1,1 0 0,0 0 0,-1 0 0,-1 1 1,-3 0 343,1-1-324,1 0 0,-1 1 0,1 0 0,-1 0 0,1 0-1,-1 1 1,1 0 0,0-1 0,-1 2 0,1-1 0,0 0 0,0 1 0,1 0 0,-1-1 0,-3 5 0,-8 8 10,2 0-1,-16 22 0,7-8-232,-43 55 27,5 3 0,3 2 0,4 2 0,-68 163 0,105-214 0,2 2 0,2 0 0,1 1 0,2 0 0,3 0 0,-2 50 0,7-65 0,1 0 0,2-1 0,1 1 0,1-1 0,1 0 0,2 0 0,0-1 0,2 0 0,1 0 0,25 46 0,-13-37 24,1-2 1,2-1-1,2-1 1,0-1-1,2-2 1,2 0-1,0-2 0,1-2 1,2-1-1,0-1 1,2-2-1,38 16 1,-28-16-921,2-3 0,0-1 0,85 16 0,-86-25-2255,2-1 1,-1-3-1,89-5 0,-6-11-10763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5348,'-16'11'1130,"16"-11"-1081,0 0 0,0 1 0,-1-1 0,1 0 0,0 0 0,0 1 0,0-1 0,0 0 0,0 0 0,0 1 0,0-1 0,0 0 0,0 0 0,0 1 0,1-1 0,-1 0 0,0 0 0,0 0 0,0 1 0,0-1 0,0 0 0,0 0 0,0 1 1,1-1-1,-1 0 0,0 0 0,0 0 0,0 0 0,0 1 0,1-1 0,-1 0 0,0 0 0,0 0 0,0 0 0,1 0 0,-1 0 0,0 1 0,1-1 0,41 10 4141,-15-5-2782,4 2-482,-1 2 0,-1 1-1,0 1 1,0 1 0,-1 2 0,28 18 0,-47-26-665,0 1 1,0 0 0,-1 1 0,0 0 0,0 0 0,-1 1-1,0 0 1,10 17 0,-13-19-67,0 1 0,-1 0 0,-1 0 0,1 0 1,-1 0-1,0 0 0,-1 0 0,0 1 0,-1-1 0,1 0 0,-1 1 0,-1-1 0,-1 11 0,-1-6 19,0-1-1,-1 1 0,0-1 0,-1 0 1,0 0-1,-1 0 0,-1-1 0,0 0 1,-15 19-1,-7 3 528,-52 47 1,60-61-471,-90 73 1016,-9 10 164,119-102-1439,0 1 0,0 0 0,0-1 0,0 1 0,0 0 0,1 0 0,-1 0 0,0 0 0,0 0 0,1 0 0,-1 0 0,1 0 0,-1 0 0,1 0 0,-1 0 0,1 0 0,0 0 0,-1 0 0,1 1 0,0-1 0,0 0 0,0 0 0,0 0 0,0 1 1,0-1-1,0 0 0,0 0 0,0 0 0,1 0 0,-1 1 0,0-1 0,1 0 0,-1 0 0,1 0 0,0 0 0,-1 0 0,1 0 0,0 0 0,-1 0 0,1 0 0,0 0 0,0-1 0,0 1 0,0 0 0,0 0 0,0-1 0,0 1 0,0 0 0,0-1 0,1 1 0,5 2-16,0 1 0,0-2 1,0 1-1,1-1 0,-1 0 0,13 1 0,56 4-394,1-4 0,87-7 0,154-29-4574,-298 31 4549,129-20-4387,-56 4-1323,14-12-6118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4:4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1878 24 11537,'-152'-18'2532,"124"15"-1424,-1 1 0,0 2 1,1 1-1,-1 1 1,1 1-1,0 2 0,0 1 1,-47 16-1,16 2 659,1 3 0,-82 51 0,85-43-1258,1 3 0,2 2-1,2 2 1,2 3 0,1 1-1,-56 75 1,12 3-579,-120 216 1,-28 141 69,190-359 0,5 2 0,-30 145 0,56-182 0,4 0 0,4 1 0,3 1 0,6 90 0,5-111 0,4 0 0,2 0 0,3-1 0,3-1 0,47 122 0,-36-126 0,3-1 0,2-1 0,3-2 0,3-1 0,2-3 0,2 0 0,3-3 0,2-2 0,2-2 0,2-2 0,1-3 0,3-1 0,89 48 0,-65-47-142,1-4-1,3-3 1,0-4-1,2-3 1,2-5 0,0-3-1,1-4 1,0-3 0,1-5-1,101-3 1,-109-8-270,-1-2 1,0-5-1,0-3 1,-1-3-1,-1-3 1,0-5-1,-2-2 1,-1-4-1,-1-3 1,-2-3 0,97-65-1,-84 40 137,-3-4-1,-3-4 0,-2-3 1,115-141-1,-135 138 224,-4-2-1,-3-2 0,-3-2 0,-4-3 0,50-135 0,-66 140 260,-4-2-1,-3 0 1,-3-1-1,-5-1 1,-2 0-1,-5-1 1,-7-129-1,-3 153-33,-3-1 1,-3 1-1,-2 1 1,-3 0-1,-2 1 0,-3 1 1,-2 1-1,-2 0 0,-4 2 1,-1 2-1,-44-58 1,23 46-46,-3 3 0,-3 2 0,-2 3 0,-107-79 0,58 60-6,-3 5-1,-133-61 1,149 86-291,-1 4 0,-3 5 0,0 4 0,-2 4 1,-137-20-1,164 40-868,0 2 0,0 4 0,-83 9 0,96-1-1029,-1 4 0,1 2 1,1 3-1,-67 25 0,-11 20-8074,130-56 9448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0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1712 9905,'-204'32'4694,"88"-22"4397,113-10-8759,1 0 1,-1 0 0,1-1 0,0 1 0,-1-1 0,1 1 0,0-1 0,0 0 0,-1 0 0,1 0 0,0 0 0,0-1 0,0 1 0,0 0 0,-3-4 0,6 2-222,-1 0 1,1 0-1,0 0 0,0 0 1,0 1-1,0-1 1,1 0-1,-1 0 1,1 1-1,-1-1 1,1 1-1,0-1 0,3-2 1,32-33 726,-6 10-496,2 2 1,0 1 0,56-30-1,121-52-410,-167 86 118,607-266-50,-465 208 0,539-214 0,-698 283 0,287-111 0,188-76 0,-255 96 0,-110 44-5,268-124-83,-362 156-340,-31 18-457,0 0 0,0 1 0,0 0 1,1 1-1,0 0 0,18-4 0,-26 8-1580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79 9929,'-2'-22'1092,"1"15"56,0 0 0,-1 0 0,0 1 1,0-1-1,0 1 0,-6-10 5400,-13 28-3758,16-7-2470,0 0-1,0 0 1,0 1-1,1-1 1,0 1-1,0 0 1,1 1-1,0-1 0,0 1 1,-4 11-1,-18 79 1441,22-81-1672,-44 189 55,-3 12-136,-26 250 0,73-153-7,6-220 0,-1-30-64,11 74 0,-6-103-2767,17 58 1,-5-50-2434,-1-20-1086,5 0-6030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13409,'-5'-14'5546,"23"24"-2507,-18-10-3076,49 28 2419,103 40 1,-69-33-1677,-67-28-599,174 86 878,-171-81-897,0 0 1,-1 1-1,0 1 0,-1 1 0,-1 1 1,0 0-1,19 25 0,-30-33-62,0 0 1,-1 0-1,1 0 0,-1 0 0,-1 0 1,0 1-1,0 0 0,-1 0 1,0 0-1,0 0 0,-1 0 0,0 0 1,-1 0-1,1 0 0,-2 0 0,0 0 1,0 0-1,0 0 0,-1 0 1,-1 0-1,1 0 0,-2 0 0,-4 10 1,-4 3 16,0-1 1,-1-1 0,-1 0-1,-1-1 1,-1 0 0,-1-2-1,-31 28 1,-133 99 94,-72 66-3572,145-109-4838,107-100 8043,0-1-95,0 1 0,1-1 0,-1 1 0,0 0 0,1-1 0,-1 1 0,1 0 0,-1-1 0,1 1 0,-1 0 0,1-1 0,0 1 0,-1 0 0,1 0 0,0 0-1,-1-1 1,1 2 0,7 17-9268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11941,'-10'7'1391,"-1"0"0,1 1 1,0 1-1,-16 17 0,23-21-1032,-1-1 0,1 1 0,0-1 0,1 1 0,-1 0 0,1 0 0,0 0 0,0 1 0,1-1 0,0 0 0,0 1 0,0-1 0,0 1 1,1-1-1,0 6 0,0-5-231,0 0-17,0 0-1,1 0 1,-1 0-1,1-1 1,0 1-1,1 0 1,0-1-1,0 1 1,0-1-1,0 1 1,1-1-1,0 0 1,4 6-1,7 7 34,1-1-1,0 0 0,1-1 1,1-1-1,1 0 1,0-2-1,1 0 1,0-1-1,0 0 1,2-2-1,24 9 1,-23-11-182,1-2 0,1 0 0,-1-1 0,1-2 0,-1 0 0,1-2 0,46-2 0,-59 0 54,1-1-1,-1 0 1,0-1 0,0 0-1,0 0 1,-1-1-1,1 0 1,-1-1-1,0 0 1,0-1-1,-1 0 1,1-1-1,-1 0 1,-1 0-1,1-1 1,-1 0 0,-1 0-1,12-17 1,1-6 320,51-70 3674,-71 101-4003,0 0-1,0 0 1,0 0 0,0 1-1,0-1 1,0 0 0,0 0-1,0 0 1,0 0 0,0 1-1,0-1 1,0 0 0,0 0-1,0 0 1,0 1 0,0-1-1,0 0 1,0 0 0,1 0-1,-1 0 1,0 1 0,0-1-1,0 0 1,0 0 0,0 0-1,0 0 1,1 0 0,-1 0-1,0 1 1,0-1 0,0 0 0,0 0-1,1 0 1,-1 0 0,0 0-1,0 0 1,0 0 0,0 0-1,1 0 1,-1 0 0,0 0-1,0 0 1,0 0 0,1 0-1,-1 0 1,0 0 0,0 0-1,0 0 1,1 0 0,-1 0-1,0 0 1,0 0 0,0 0-1,0 0 1,1 0 0,-1-1-1,0 1 1,0 0 0,0 0-1,0 0 1,1 0 0,-3 19-45,2-18 52,-19 191-994,14-62-3334,2-54 423,1-42-1017,2 42 0,6-18-5874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1 323 13353,'20'39'2065,"-6"-16"-1235,-1 0-1,-2 1 0,-1 1 1,0 0-1,-2 0 1,-1 1-1,6 39 0,-9-16-291,-2-1 0,-6 76 0,1-97-86,-2 0-1,0 0 1,-1 0 0,-2-1 0,-21 49 0,8-23 1862,20-49-1671,2-8-39,18-61-306,3 1 0,2 1 0,4 1-1,44-76 1,-37 82-1287,1 2 0,4 1-1,47-49 1,151-135-5985,-94 114-1827,-76 75 89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286 178 4788,'0'0'5294,"3"0"-4008,7-2-652,1-1 0,-1-1 0,0 1-1,0-2 1,-1 1 0,1-1 0,-1-1 0,0 0-1,0 0 1,-1-1 0,15-14 0,-21 19-482,-1 0 0,1-1 0,0 1 1,-1 0-1,0-1 0,1 0 0,-1 1 1,0-1-1,0 0 0,-1 1 0,1-1 0,0 0 1,-1 0-1,0 1 0,0-1 0,0 0 1,0 0-1,0 0 0,0 0 0,-1 1 1,1-1-1,-1 0 0,0 0 0,0 1 0,0-1 1,0 0-1,0 1 0,-1-1 0,1 1 1,-1 0-1,0-1 0,1 1 0,-5-3 1,2 2 55,-1 1 1,0 0 0,0 0 0,-1 1-1,1 0 1,0 0 0,0 0 0,-1 0-1,1 1 1,0 0 0,-1 0 0,1 0-1,0 1 1,-1 0 0,1 0 0,0 0-1,0 0 1,0 1 0,-9 4 0,-6 3 391,0 1 0,0 1 0,-25 18 0,24-14-308,1 0-1,1 1 1,0 1 0,1 1 0,1 0-1,-24 36 1,36-47-292,0 1 0,1-1 0,-1 1 0,2 0 0,-1 0 0,1 0 0,1 1 0,0-1 0,0 1 0,0 0 0,1-1 0,0 1 0,1 0 0,0 0 0,0-1 0,1 1 0,0 0 0,1-1 0,0 1 0,0 0 0,1-1 0,5 13 0,0-8-63,0 0 1,1 0-1,0-1 1,1 0-1,0 0 1,1-1-1,1-1 1,0 0-1,0 0 1,0-1-1,1-1 1,1 0-1,0-1 1,19 8-1,2-1-1644,1-2-1,0-2 1,1-1 0,66 7-1,-17-7-5882,1 3-5128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9137,'0'0'2733,"1"-4"-108,0 0-1748,0-6 1594,0 0 1,1 1-1,1-1 1,-1 1 0,1 0-1,7-14 1,-9 23-2468,-1-1 0,0 1 0,0-1 0,1 1 0,-1-1 1,1 1-1,-1-1 0,0 1 0,1 0 0,-1-1 0,1 1 0,-1 0 0,1-1 0,-1 1 0,1 0 0,-1 0 0,1-1 1,-1 1-1,1 0 0,-1 0 0,1 0 0,0 0 0,3 1-4,-1 0 0,1 0 0,-1 1 0,0-1 0,1 1 0,-1 0 0,0 0 0,0 0 0,-1 0 0,1 1 0,0-1 0,3 6 0,31 38 0,-33-42 0,31 47 0,-2 2 0,-3 0 0,-2 2 0,35 97 0,-58-139 0,13 35 0,-2 1 0,12 58 0,-19-60 0,-6-44 0,1-11 0,6-19 0,-6 15 0,10-17 0,2 1 0,0 1 0,2 1 0,1 0 0,41-42 0,-14 17 0,106-88 0,-128 121 0,1 0 0,1 1 0,1 1 0,0 2 0,1 1 0,55-18 0,-75 28 0,0 1 0,0 1 0,0 0 0,0 0 0,1 0 0,-1 1 0,0 0 0,0 0 0,0 1 0,0 1 0,0-1 0,0 1 0,0 0 0,0 1 0,0 0 0,-1 0 0,1 1 0,13 8 0,-13-5 0,1 0 0,-1 1 0,-1 0 0,1 0 0,-1 0 0,-1 1 0,1 0 0,-2 1 0,1-1 0,-1 1 0,-1 0 0,0 1 0,5 15 0,-5-5-1,-1 1 0,-1 0 0,0 0 0,-2-1 0,0 1 0,-2 0-1,0 0 1,-7 23 0,-1 31-204,-9 70-5213,-2-50-5555,4-37-2204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1610 15169,'3'-19'531,"-2"7"19,0-1 0,2 1 0,-1 0 0,2 0 0,-1 0-1,2 1 1,9-20 0,86-194 7319,-51 104-5918,40-87 309,83-183-1672,-44 93-588,-46 103 0,-65 157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 0 26558,'133'34'1309,"-82"-18"306,-82-4 334,-1 1-1804,1 2 0,1 0 1,1 2-1,0 1 0,1 2 1,1 0-1,1 2 0,1 1 1,-39 45-1,9 1-184,2 1 0,-69 126 0,49-66 138,-68 171 0,117-240-520,3 2 0,3 0 0,2 1 0,3 0 0,-5 85 0,16-118-810,2 0-1,5 40 1,9-6-2531,-10-54 1732,0 1 1,1-1-1,8 15 1,16 14-9852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54 109 10849,'-34'-30'2220,"27"9"-1660,1 6-244,2-3-2068,1-1-1816,23 13-2073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874 1131 8333,'8'-20'1355,"0"1"-1,19-31 1,21-46 3580,0 21-3056,-3-2 0,67-160 0,-97 198-1630,10-23 500,-2-2 0,-2-1-1,20-119 1,-36 153-379,-3 20-174,0 0-1,-1 0 0,0 0 1,0 0-1,-1-1 0,-4-20 1,-1 20 208,-1 23 71,2 2-404,-2 6 134,0 0 0,2 1-1,-4 32 1,-2 12 118,-64 288 708,-25 137-433,77-347-453,-5 213-1,26-183-199,-5 174-254,5-322 263,-1 0-1,-1 0 1,-1 0 0,-1 0-1,-15 43 1,14-53 29,-1 0-1,0 0 1,-1-1 0,0 0-1,-1-1 1,-1 1 0,0-2-1,0 0 1,-1 0 0,-17 13-1,3-7 7,-1 0 0,0-1 0,-1-2 0,-1-1-1,0-1 1,-1-1 0,0-2 0,-32 6 0,2-3-83,-1-4 1,-1-2-1,-64-2 0,86-4-445,-68-9 0,94 7-95,0-1 1,0 0-1,0-1 0,1 0 0,-1-1 0,1 0 0,0-1 1,-20-13-1,31 18 364,0 1 1,1-1-1,-1 0 0,0 0 1,0 1-1,0-1 0,0 0 1,1 0-1,-1 0 0,0 0 1,1 0-1,-1 0 0,1 0 1,-1 0-1,1-1 0,0 1 1,-1 0-1,1 0 0,0 0 1,0 0-1,0-1 0,0 1 1,0 0-1,0 0 1,0 0-1,0-1 0,0 1 1,1 0-1,-1 0 0,0 0 1,1 0-1,-1 0 0,1-2 1,1-1-823,12-38-9535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4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721 1 21482,'-12'21'1680,"0"0"-1,2 1 1,-15 44-1,-14 76 1577,25-86-2459,-192 608-283,-23-102-514,98-220-216,119-307-906,-13 60 0,22-83 110,2 1-1,0-1 1,1 17 0,0-22-380,1 0 1,0 0-1,0 0 1,1-1-1,0 1 0,5 12 1,9 8-12142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37 761 14521,'-31'-35'2993,"25"28"1948,17 16-3874,0 0-1,1-1 1,-1-1-1,18 9 0,13 8-226,1 4-261,-2 2-1,75 71 1,-100-85-520,0 2 0,-1 0 0,-1 0 1,0 2-1,-2 0 0,0 0 0,-2 1 0,16 42 0,-23-54-58,0 0 1,-2 1 0,1-1-1,-1 1 1,0-1-1,-1 1 1,0-1 0,-1 1-1,1-1 1,-2 1-1,-4 15 1,2-13-5,0 0 0,-2 0-1,1 0 1,-2-1 0,1 0-1,-2 0 1,-14 17 0,-10 3-99,-1 0 0,-1-3 0,-76 49-1,52-37-155,24-14-71,26-18 38,22-12-289,13-11 183,-1-1 0,-1-1 0,-1-2-1,30-28 1,-7 7-72,12-15-64,-3-2-1,61-79 1,-82 95 359,319-418-864,-199 245 855,-76 110 187,56-88 177,-119 167-108,-7 13-49,-1-1 0,-1 0 0,0-1 0,-1 1 0,5-17 0,-10 26-25,0 0 1,0 0-1,-1 0 0,1 1 1,-1-1-1,0 0 0,0 0 1,-1 0-1,1 0 0,-1 1 1,0-1-1,0 0 0,0 0 1,0 1-1,-1-1 0,1 1 1,-1-1-1,0 1 0,0 0 1,0-1-1,-1 1 0,1 0 1,-1 1-1,-5-6 0,6 6 19,-1 1 0,1-1 0,0 1 0,-1 0 0,1-1 0,-1 1 0,1 1 0,-1-1 0,1 0 0,-1 0 0,0 1 0,0 0 0,1-1 0,-1 1 0,0 0 0,1 0 0,-1 1 0,0-1 0,0 0 0,1 1 0,-1 0 0,0 0 0,-3 1 0,-4 2 117,1 1-1,1-1 1,-1 1-1,-15 13 1,11-8 16,0 2 0,1 0 0,0 0 0,1 1 0,1 0-1,0 1 1,0 0 0,2 1 0,-11 22 0,10-13-26,1-1 0,1 1-1,1 1 1,0-1 0,-2 45 0,7-10-63,2 0-1,3 0 1,3 0 0,22 94-1,-17-103-209,1-1 0,33 78 0,-39-112 22,0 0 0,0-1 0,2 0 1,0 0-1,0 0 0,1-1 1,1-1-1,0 0 0,1 0 0,0-1 1,0-1-1,18 11 0,-26-19 91,0 1-1,0-2 0,1 1 1,-1 0-1,1-1 1,-1 0-1,1 0 0,-1 0 1,1 0-1,0-1 0,-1 0 1,1 0-1,0 0 0,0 0 1,5-2-1,-3 0 5,0 0 0,0-1 0,0 0 0,-1 0-1,1 0 1,-1-1 0,0 0 0,11-9 0,-2-1 16,0-1 0,0-1 0,-2-1 1,0 0-1,11-20 0,42-87 307,-34 59-7,-8 21 767,-2-2 0,29-88-1,-50 130-884,0 0 0,1 0-1,-1 1 1,1-1 0,0 1 0,0-1-1,4-4 1,-6 8-142,0-1 0,0 1 0,0 0-1,1 0 1,-1-1 0,0 1 0,0 0 0,0 0 0,1-1 0,-1 1-1,0 0 1,0 0 0,1 0 0,-1 0 0,0 0 0,1-1 0,-1 1-1,0 0 1,0 0 0,1 0 0,-1 0 0,0 0 0,1 0 0,-1 0-1,0 0 1,1 0 0,-1 0 0,0 0 0,1 0 0,-1 0-1,0 0 1,1 1 0,4 16 578,-7 9-295,0 0 1,-1 0-1,-2-1 0,-9 31 0,5-19-214,-25 92-144,-15 73-2007,44-167-2629,-2 69 0,8-78-2181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8117,'0'0'4864,"23"12"-4940,-3 0-396,-3 4-380,0 5-904,-1-3-1160,11 12-1009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1 10729,'-40'42'2724,"24"-26"-989,0 1 0,1 0 1,1 1-1,-22 36 0,7 8 1824,-37 109-1,-3 71-814,10 0-2223,7-1-4442,38-179 1708,-5 22-2733,14-28-1840,6-9-4875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14825,'20'-21'2661,"0"0"-585,10 15-432,0 3-356,14 3-304,33 3-596,-10 6-536,3 0-508,7-3-780,0 0-684,-3-6-624,-4 3-2193,-6 12-3904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0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9117,'3'-45'2164,"-3"27"-188,3 0 1293,-6-3-2129,3 0 424,0 0-1544,3 2-748,11 7-980,-4 3-3245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1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48 109 14873,'-14'-16'1008,"11"13"-765,0 1 1,0-1-1,1 0 1,-1 1-1,1-1 0,0 0 1,0-1-1,0 1 0,0 0 1,0-1-1,1 1 1,0-1-1,-1 1 0,1-1 1,0 0-1,1 1 0,-1-1 1,1 0-1,0-5 1,0-13 8900,5 26-7600,3 4-1384,1 0 1,-1 1-1,-1 0 0,1 0 1,-1 1-1,-1-1 0,0 2 1,5 10-1,36 97-347,-42-103 261,123 406-74,-24 9 0,-76-309 0,95 525 0,-100-532-33,-9-48-6746,-8-48-1692,1 0-6029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3744 10197,'0'0'9,"-24"8"5528,23-8-5289,1 0 1,-1-1 0,1 1 0,0-1-1,-1 1 1,1-1 0,-1 1 0,1-1-1,0 1 1,-1-1 0,1 1 0,0-1-1,-1 1 1,1-1 0,0 0 0,0 1 0,0-1-1,0 0 1,-1 1 0,1-1 0,0 1-1,0-2 1,-3-14-1008,-22-100 3976,7 26-1420,5 18-269,-7-143 0,9 63-820,-103-585 470,-76-502-2932,105 511-5574,43 465-2087,28 152 235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12801,'2'11'920,"0"0"0,0 0 0,-2 0 1,1 1-1,-2 14 0,1 28 1648,0-25-1707,-2 0 0,0 0 0,-2 0 0,-11 41 0,-5 39 190,14-19-2429,8 144 1,2-72-5935,-3-103 2098,5-4-2767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86 580 13001,'-11'-17'535,"0"-1"0,1 0 0,1 0-1,0-1 1,2 0 0,-9-32 0,12 31 75,0-1 1,2 1-1,0-1 1,1 1-1,1-1 1,4-22-1,-3 33-475,1 0-1,1 1 0,-1-1 1,2 1-1,-1 0 1,1 0-1,1 0 1,-1 1-1,2-1 1,-1 1-1,1 0 0,0 1 1,1-1-1,12-10 1,-3 5-114,2 1 0,0 1 1,0 0-1,1 1 0,0 1 0,1 1 1,-1 1-1,2 0 0,-1 2 1,40-6-1,-19 6-631,0 3-1,0 1 1,1 1 0,67 11 0,-73-5-326,0 2 0,-1 1 0,38 16 1,-40-12-1865,48 29 1,16 19-5093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51 239 10037,'-51'15'6761,"78"-30"-6373,17-3-144,3-3-588,13-9-649,10-4-463,11-11-760,6-3-1412,13 6-2181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58 676 7021,'-27'25'2907,"24"-23"-1791,1 0-170,-24 21 633,26-22-1525,0 0 0,0 0 0,0-1 0,0 1 0,0 0 0,1 0 0,-1 0 0,0 0 0,0-1 0,1 1 0,-1 0 0,0 0 0,1-1 0,-1 1 0,0 0 0,1 0 0,-1-1 0,1 1 0,0 0 0,0 0 0,0 1 116,11 17 642,1-1-1,17 21 1,17 22 224,-30-39-984,-15-20 208,1-3-343,-2 1 87,1-1 4,1 1 0,-1-1 0,1 0-1,-1 0 1,0 0 0,1 0 0,-1 0 0,0 0-1,0-1 1,0 1 0,0-1 0,0 0 0,0 1-1,0-1 1,-1 0 0,1 0 0,0 0 0,-1 0 0,0 0-1,0-1 1,1 1 0,-1 0 0,0-1 0,1-4-1,56-94 97,-57 98 207,9 21 24,-8-13-309,0-1-1,-1 1 1,0 0 0,0 0 0,0 0 0,0 0 0,-1 1-1,0-1 1,0 0 0,0 0 0,-1 0 0,0 0 0,0 0-1,-2 7 1,1-4-6,0 0-1,1-1 1,0 1-1,1 0 1,0 12 0,2-8-79,8 43 110,-9-52-37,0 0 0,0 0 0,0 0 0,0 0 0,1 0 1,-1 0-1,1 0 0,0-1 0,0 1 0,0-1 0,0 1 0,0-1 0,1 0 0,2 2 1,-3-2-9,1-1 0,-1 0 0,0 0 0,0 0 0,1 0 0,-1-1 0,0 1 0,1-1 0,-1 1 0,1-1 0,-1 0 0,1 0 0,-1 0 0,1 0 0,-1-1 0,5 0 0,-2-1 2,1 0 1,-1 0-1,1 0 1,-1-1-1,0 0 1,9-6 0,3-5 9,0-1 0,26-30 1,-39 42-16,49-64-39,-34 41 9,35-35 0,-41 48 15,0 0 0,1 1 1,0 1-1,1 0 0,0 1 1,29-14-1,-20 14 8,-14 6 4,1 0 1,-2-1 0,1 0-1,0-1 1,-1 0 0,13-11-1,-8 4-6,-4 4 61,0 0 1,21-14-1,-26 20-38,0 1 0,-1 0 0,1 0 0,0 0 0,1 0 0,-1 1 0,0 0 0,0 0 0,1 0 1,8 1-1,23 2-19,47 8 0,12 1-333,-44-8-55,-18 1-79,1-2 0,0-2 0,0-1 0,48-8 1,-77 8 429,0 0 1,0 0-1,0-1 1,-1 0 0,1 0-1,0-1 1,-1 1-1,1-1 1,-1 0 0,0-1-1,0 1 1,0-1-1,-1 0 1,1-1-1,-1 1 1,0-1 0,4-5-1,4-6 201,-1-1 0,0 1 0,-1-2 0,-1 1-1,-1-1 1,0-1 0,-2 0 0,0 0 0,-1 0 0,3-21-1,-1-37 573,23-147 2257,-19 245-2493,-2 4-414,-2-1-1,-1 1 0,0 1 0,-2-1 0,-1 1 0,-1 38 0,7 50 94,-1-61-171,35 218-1983,-1-97-2791,-41-170 4507,1 0 0,0 0 0,0 0 1,0-1-1,0 1 0,5 6 0,1 1-219,-6-8 101,11-20 119,-9 12 288,0-1 1,-1 0-1,0 0 1,0 0-1,0 0 1,-1 0-1,0-1 1,0 1-1,1-7 0,6-17 79,10-14 293,2 0 1,2 2 0,1 0-1,3 2 1,1 1 0,2 1 0,44-43-1,-67 74-203,1 0 0,-1 0 0,1 1-1,0 0 1,0 0 0,15-6 0,-26 31 291,-4-3-365,-1-1 1,-1 0 0,0 0 0,-1-1-1,-1 0 1,0-1 0,-20 18 0,15-15-49,1 1 0,1 0 0,-19 30 0,31-44-54,28-7-119,-14 2 64,0-1-1,0-1 0,0 0 1,0-1-1,-1 0 0,0-1 1,12-8-1,75-58-152,-79 58 177,4-5 23,-1-1 1,-1 0 0,-1-2 0,-1 0 0,-1-2-1,22-37 1,-39 59-115,48 4 147,-30-1-129,0-1 0,0 0-1,0-1 1,33-7 0,-35 4 40,1-1 0,-1-1 0,1 0 0,-2-1 0,1-1 0,25-16-1,-29 15 198,0-1-1,0-1 1,-1 0-1,-1 0 1,0-2-1,0 1 1,-1-1-1,-1 0 1,0-1-1,-1 0 0,11-27 1,-17 38 46,8 24 111,-1-3-270,-2 1 0,0-1 0,0 1 0,3 20 0,-7-21-441,2-1 0,1 1 0,0-1 1,1-1-1,10 20 0,24 27-3024,-12-23-2126,-3-10-2115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2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6245,'3'-42'3165,"-3"39"-971,16 20-453,-8-4-1553,1 1 1,-1 0 0,-1 0 0,0 0 0,-2 1 0,1 0 0,-2 0 0,0 1 0,0-1-1,0 18 1,1 17 354,-2 95-1,-3-131-424,-8 115 1020,6-111-793,-1-1 0,-1 0-1,-1-1 1,0 1 0,-10 20 0,9-23 283,5-11 386,-2-6-501,1-2-468,0 1-1,0 0 0,0-1 1,0 0-1,0 1 0,1-1 1,0 0-1,0 0 0,1 0 1,-1 0-1,1 0 0,0 0 1,0 0-1,1 0 0,-1 0 1,1 1-1,0-1 0,0 0 0,1 0 1,0 1-1,2-6 0,6-14 12,2 0 0,25-38-1,-34 57-55,43-64-1527,91-104 0,4 25-7072,-75 84 107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274 215 4124,'31'-52'1545,"-29"50"-1327,0-1 0,0 1 0,0 0 0,0 0 0,1 0 0,-1 0 0,0 0 0,5-2 0,-6 3-57,0 0 0,0 1 0,1-1 0,-1 0 1,0 0-1,0 0 0,0 0 0,0 0 0,0 0 0,0 0 0,-1 0 0,1 0 0,0 0 0,0-1 0,-1 1 0,1 0 1,-1-1-1,1 1 0,-1 0 0,0-1 0,1 1 0,-1 0 0,0-1 0,0 1 0,0-1 0,0-1 0,1-3 307,-1 4-295,1-1 0,-1 0-1,0 0 1,1 1 0,-1-1 0,0 0 0,-1 0 0,1 0 0,0 1-1,-1-1 1,0 0 0,1 1 0,-1-1 0,0 0 0,0 1-1,-1-1 1,1 1 0,0 0 0,-1-1 0,0 1 0,1 0 0,-1 0-1,-3-2 1,-1-1 23,-1 0-1,1 1 0,-1 0 1,0 0-1,-1 1 0,1 0 1,-1 0-1,1 1 0,-1 0 1,0 0-1,0 1 0,0 0 1,0 0-1,0 1 0,0 0 1,0 1-1,0-1 0,0 2 1,0-1-1,1 1 0,-1 0 1,0 0-1,1 1 0,-1 0 1,1 1-1,-7 4 0,5-3-112,1 1 0,-1 0 0,1 0 0,1 1 0,-1 0 0,1 0 0,0 1 0,1 0 0,0 0 0,0 0 0,1 1 0,0 0 0,0 0 0,1 1 0,0-1 0,1 1 0,0 0 0,1-1 0,0 2 0,-1 11 0,3-1-38,0 0-1,2-1 1,0 1-1,2-1 0,0 1 1,1-1-1,1 0 1,1-1-1,0 0 0,2 0 1,18 30-1,-12-25-353,1-1 0,0-1 0,2-1 1,1 0-1,1-1 0,0-1 0,2-1 0,26 18 0,-33-27-421,-1-1-1,1 0 1,1-1 0,19 6-1,35 4-5514,-11-4-2240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3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30 760 8549,'-25'-45'2110,"20"36"-236,6-2-1017,-1-1 0,2 1-1,-1 0 1,2 0 0,-1 0 0,2 0-1,5-14 1,5-4-135,22-35 0,6-10 202,105-229 646,-136 278-1514,2 0 0,24-37 0,-37 61-54,1-1-1,0 1 0,0 0 0,0 0 1,-1-1-1,1 1 0,0 0 0,1 0 1,-1 0-1,0 0 0,0 0 0,0 0 1,0 0-1,1 1 0,-1-1 0,0 0 1,1 1-1,-1-1 0,1 1 0,-1-1 0,1 1 1,-1 0-1,1 0 0,-1-1 0,1 1 1,-1 0-1,1 0 0,-1 0 0,1 1 1,-1-1-1,0 0 0,1 1 0,-1-1 1,1 1-1,-1-1 0,1 1 0,-1-1 1,0 1-1,0 0 0,1 0 0,-1 0 0,0 0 1,0 0-1,2 2 0,3 3 0,0 1 0,-1 0-1,1 0 1,-2 0 0,1 1-1,6 15 1,0 5 3,-2 0-1,-1 1 0,-1-1 1,-2 2-1,0-1 1,-2 1-1,-1 31 0,-4 19 32,-17 111-1,4-117-42,10-55 30,0 1 0,2 0 0,-2 25 0,5-42-68,19-17-65,18-22 68,-1-2 0,-2 0 0,35-54 0,-65 87 41,128-193 57,-34 49-142,-86 130 67,1 2 0,1 0-1,18-18 1,-31 35 20,1 0 0,-1 0 0,0 0 0,0 0 0,0 0 0,0 0 0,1 0 0,-1 1 0,0-1-1,0 0 1,0 1 0,0-1 0,0 1 0,0-1 0,0 1 0,0 0 0,0-1 0,0 1 0,0 0 0,0 0 0,1 1 0,-1-1 0,1 1 1,1 1 0,-1 0 0,1 1 0,-1-1 0,0 0 0,-1 0 0,1 1 0,0-1 0,-1 1 0,0 0 0,0-1 0,0 1 0,0 0 0,-1 0 0,1 0 0,-1 5 0,0 13 6,-4 40 1,0-16 9,5 368-206,34-74-4674,-27-290 2915,2 6-3190,3-5-3074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3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34 591 5997,'-34'-3'7942,"43"22"-6710,-2-6-949,-3 1-92,-1 1 0,-1 0-1,0-1 1,0 21 0,-2-22-127,1 1 0,1 0 0,0-1 1,7 25-1,-9-36-61,0 0-1,1 0 1,0-1 0,-1 1-1,1 0 1,0-1 0,0 1 0,0-1-1,0 1 1,0-1 0,0 1-1,0-1 1,0 0 0,1 1 0,-1-1-1,0 0 1,1 0 0,-1 0-1,1 0 1,0 0 0,-1 0 0,1-1-1,0 1 1,-1 0 0,1-1-1,0 0 1,0 1 0,-1-1 0,1 0-1,0 0 1,0 0 0,0 0-1,-1 0 1,1 0 0,0 0 0,0-1-1,0 1 1,-1-1 0,1 1-1,0-1 1,-1 0 0,1 1 0,0-1-1,-1 0 1,1 0 0,1-2-1,7-4 15,-1 0 0,1-1-1,-2 0 1,1 0-1,13-18 1,-4 0-27,0-1 1,-2-1 0,-1 0-1,-1-1 1,-2-1 0,12-39 0,37-195 41,-2 9 23,-56 246-23,10 21 0,-10-7-15,-1 0-1,0-1 0,0 1 1,0 0-1,0 0 0,-1 0 1,0 0-1,0 0 1,0 1-1,-1 4 0,1 63 81,-2-42-82,0 19-43,0-18 63,1 0 0,1 0-1,2 0 1,12 54 0,-4-43-18,-7-24-18,1 0 0,1 0 0,15 30 1,-21-47-3,1-1 0,0 1 0,0 0 0,0-1 0,1 1 0,-1-1 0,0 1 0,1-1 0,-1 0 0,0 1 0,1-1 0,0 0 0,-1 0 0,1 0 0,0 0 0,-1 0 0,1-1 0,0 1 0,0 0 0,0-1 0,0 0 0,0 1 0,-1-1 0,1 0 0,3 0 0,-2 0 3,-1-1-1,1 1 1,-1-1-1,1 0 0,-1 1 1,0-1-1,1-1 1,-1 1-1,0 0 1,0 0-1,0-1 0,0 1 1,0-1-1,0 0 1,-1 0-1,1 1 1,0-1-1,-1 0 0,1 0 1,1-5-1,13-24-36,14-42 0,-22 49 274,2 0 0,0 1 0,2 1 0,19-30-1,-20 35 185,-10 17-390,0 0-1,-1-1 1,1 1-1,0-1 0,0 1 1,0 0-1,0 0 1,-1-1-1,1 1 1,0 0-1,0 0 1,0 0-1,0 0 1,0 0-1,0 0 1,-1 0-1,1 0 1,0 0-1,0 1 1,0-1-1,0 0 1,1 1-1,1 0 69,-1-1-60,1 1-1,-1 0 1,1 0-1,-1 0 1,0 0 0,1 0-1,-1 0 1,0 1-1,0-1 1,1 1-1,-1-1 1,0 1 0,-1 0-1,1 0 1,0 0-1,-1 0 1,1 0-1,-1 0 1,1 1 0,-1-1-1,0 0 1,1 4-1,7 8-7,-2-1-100,0 1-1,-1 0 0,8 28 1,0 19-4424,-10-42-461,-1-1-2990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4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4152,'20'-21'1036,"10"18"-463,-20-9-613,0 0-1669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 14777,'4'-49'2805,"16"37"-301,17-12-452,6 6-284,7 0-364,14 3-296,20-3-260,10 0-235,13 0-485,10 3-684,7 0-385,-4-4-647,-2 4-732,-8 3-536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9801,'-27'93'1752,"4"-48"-248,9-2-480,7 2-76,-3-6-128,0 9-556,4-3-944,-4 1-668,0-4-2708,-4 3-2989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1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10321,'100'-84'1744,"-46"51"-148,-1 2-316,-6 7-308,7 9-147,-1 0-297,1 6-788,-11-6-1049,1 3-43,-1 12-2776,-19 0-3105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6433,'24'3'4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0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44 576 7393,'0'0'1532,"-4"0"-37,-11 1-744,1 1 898,3-2 3602,15-21-3846,-2 16-1291,0 0-1,-1 1 0,2-1 1,-1 1-1,0-1 0,1 1 1,0 0-1,0 0 0,0 0 1,7-5-1,43-35 444,-35 31-391,37-27-26,2 4 1,68-35-1,132-48-2520,-102 50-824,-23 11-1948,7 3-2995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0 416 10529,'0'0'8765,"2"-3"-8097,1-2-473,-2 2-129,0 0 0,1 1 0,0-1 0,-1 0 0,1 1 0,0-1 0,0 1 0,0 0 0,1 0 0,-1 0-1,1 0 1,-1 0 0,1 0 0,-1 1 0,1-1 0,4-1 0,64-22 76,0 3 0,2 3 1,81-10-1,-25 4-296,595-113-1513,-572 103 1141,-148 34 388,-1 0 0,1 0 0,-1 0 0,1-1 0,-1 1 0,1-1 0,3-2 0,-7 4 68,1-1 1,-1 1-1,1 0 0,-1-1 1,0 1-1,1-1 1,-1 1-1,1-1 0,-1 1 1,0-1-1,0 1 1,1-1-1,-1 1 0,0-1 1,0 1-1,1-1 1,-1 1-1,0-1 0,0 0 1,0 1-1,0-1 0,0 1 1,0-1-1,0 0 1,0 1-1,0-1 0,0 0 1,-2-2-384,0 1 0,0-1 0,0 0 0,0 1 0,0 0 0,-1-1 0,1 1 0,-1 0 0,0 0 0,1 0 0,-1 1 0,0-1 0,-4-1 0,-29-13-6668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1483 4852,'0'0'10455,"2"2"-10131,3 3-175,0 0 1,1-1-1,-1 0 0,1 0 1,0 0-1,1-1 1,-1 0-1,1 0 1,-1-1-1,1 0 0,0 0 1,0 0-1,13 1 1,9 0-2,-1-1 0,30-2 0,0-3-13,-1-3 0,96-22-1,106-49-140,-130 28-72,-3-5 0,-2-6-1,-2-6 1,-4-4 0,126-100 0,-113 71-176,-4-5 1,131-142 0,33-91-235,-285 330 459,1-1 1,-1 1 0,1 1-1,0-1 1,1 1 0,10-7 0,-16 12 105,-5 0-302,0 1 197,0 0 1,0 0 0,0 0 0,0 0-1,-1 0 1,1 1 0,0-1 0,0 1-1,0 0 1,0 0 0,0 0 0,1 0 0,-1 1-1,0-1 1,0 1 0,1 0 0,-1 0-1,-3 3 1,5-3-70,-26 20 56,10-6-122,24-27-2722,24-35 2664,-17 22 232,-12 22 256,-2-1-201,2-28 15,-1 28 582,-1 1-2074,2-4 1418,1 1-1,-1 0 1,1 0 0,0 0 0,0 0 0,0 0 0,6-6-1,-7 9-52,-25 5-9232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10 953 5989,'-8'-23'1607,"6"18"-86,3-12 1136,0 12-2414,0 1 1,1 0 0,0-1-1,0 1 1,0 0-1,0 0 1,1 0 0,-1 0-1,1 0 1,0 1 0,0-1-1,5-3 1,42-35 635,8 3-14,113-57-1,72-12-413,356-103-903,-364 134-871,325-127-6409,-374 129 2223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0 365 4492,'0'0'3129,"14"-12"-2145,-4 0-84,16 6-172,15-12-192,9 3-108,14-3-60,6-3-16,14-3-116,13-6-192,10-7-380,3 1-396,1-3-924,6-6-1136,11-6-905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146 232 15137,'-1'-20'656,"0"9"-164,1 1 0,-2-1 1,1 1-1,-2 0 1,1 0-1,-1 0 1,-1 0-1,1 0 0,-2 0 1,-5-10-1,-37-67 9383,46 85-9042,-1 7-252,-8 47-519,2 0 0,3 1 0,1 77 0,2-54-41,-30 639-21,40-405 0,0-157 0,-6-102-1774,13 79 0,-10-107-1374,1-1 1,0 0 0,12 26 0,10 2-10499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94 948 14117,'-29'3'1339,"-36"14"7473,127-18-6042,32-12-1872,152-40 0,85-52-672,-285 88-216,0-2-1,-1-2 1,-1-2 0,76-54 0,-99 62 34,-1-2 0,-1 0 0,-1-1 0,0-1 0,-2-1 0,0 0 0,-1-1 0,-1-1 0,-1 0 0,-1-1 0,11-28 0,-11 14 403,-1 0 1,-2-1-1,-2-1 0,-2 1 0,-1-1 0,-1-59 0,-3 87-447,0-18 0,0 29 0,0-1 0,0 1 0,0 0 0,0-1 0,0 1 0,-1 0 0,1 0 0,0-1 0,0 1 0,0 0 0,0-1 0,0 1 0,-1 0 0,1 0 0,0-1 0,0 1 0,-1 0 0,1 0 0,0-1 0,0 1 0,-1 0 0,1 0 0,0 0 0,-1-1 0,1 1 0,0 0 0,0 0 0,-1 0 0,1 0 0,0 0 0,-1 0 0,1 0 0,0 0 0,-1 0 0,1 0 0,0 0 0,-1 0 0,1 0 0,0 0 0,-1 0 0,1 0 0,0 0 0,-1 0 0,1 0 0,0 1 0,-1-1 0,1 0 0,0 0 0,0 0 0,-1 0 0,1 1 0,0-1 0,0 0 0,-1 0 0,1 1 0,0-1 0,0 0 0,0 1 0,-1-1 0,1 0 0,0 0 0,0 1 0,0-1 0,0 1 0,-5 5 0,0 0 0,0 0 0,1 1 0,0-1 0,0 1 0,1 0 0,0 0 0,0 1 0,0-1 0,-2 14 0,-1 12 0,-2 41 0,7-62 0,-19 205 0,-24 383 0,47-363-594,13-78-5430,0-75-2543,6-11-6031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32 166 11005,'-31'19'4284,"31"-19"-4254,0 0-1,0 0 1,0 0 0,0 0 0,0 0-1,1 0 1,-1 0 0,0 0 0,0 0 0,0 0-1,0 0 1,0 1 0,0-1 0,0 0 0,0 0-1,0 0 1,0 0 0,1 0 0,-1 0-1,0 0 1,0 0 0,0 0 0,0 0 0,0 0-1,0 0 1,0 0 0,0 1 0,0-1 0,0 0-1,0 0 1,0 0 0,0 0 0,0 0 0,0 0-1,0 0 1,0 0 0,0 0 0,0 1-1,0-1 1,0 0 0,0 0 0,0 0 0,0 0-1,0 0 1,0 0 0,0 0 0,0 0 0,0 0-1,0 0 1,0 1 0,0-1 0,0 0 0,0 0-1,0 0 1,0 0 0,-1 0 0,1 0-1,0 0 1,0 0 0,0 0 0,0 0 0,24 15 1490,0 1-1,-2 1 1,36 35 0,-36-32-981,-2 1-43,-1 1 0,-1 1 0,-1 0 0,22 41 0,-37-59-377,1 0 0,-1 0 0,0 0 1,-1 1-1,1-1 0,-1 0 0,1 7 1,-2-10 153,0 1 0,1-1 1,-1 1-1,0-1 1,0 1-1,-1-1 0,1 1 1,0-1-1,-1 0 1,0 1-1,1-1 0,-1 1 1,0-1-1,0 0 1,0 0-1,0 0 1,-3 3-1,2-6-213,0-1 0,0 1-1,0-1 1,0 1 0,0-1 0,0 0 0,1 0 0,-1 0-1,1 0 1,-3-4 0,3-1-60,-1 0 0,2 0 0,-1-1 0,1 1 0,0 0 0,0-1 0,1 1 0,0 0 0,0 0 0,1 0 0,0 0 0,0 0 0,5-11 0,-1 5-83,0 0-1,1 0 1,0 0 0,1 1-1,1 0 1,0 0 0,17-17-1,8-3-1944,41-28 0,-49 39 634,45-30-4950,82-44 1,-135 84 4334,40-23-6961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619 101 15773,'-25'-29'3478,"17"20"-1979,1 0-1,-2 0 0,0 1 0,-12-10 1,17 15-1176,1 1 0,-1 0 0,0 0 0,0 0 0,0 1 0,0-1 1,-1 1-1,1 0 0,0 0 0,0 1 0,-1-1 0,1 1 0,0 0 0,-1 0 0,1 0 1,-6 2-1,-3 1-282,1 0 1,0 1-1,-1 1 1,2 0 0,-1 1-1,1 0 1,-1 1-1,2 0 1,-1 0-1,1 1 1,0 1 0,1 0-1,-9 10 1,-15 20-84,-56 86 0,75-104 75,-9 15-33,2 1 0,2 0 0,1 1 0,1 1 0,3 1 0,1 0 0,2 1 0,2 0 0,-7 72 0,14-89 0,2 0 0,0 0 0,1 0 0,2 0 0,0 0 0,2-1 0,0 0 0,2 0 0,1 0 0,0 0 0,2-1 0,0-1 0,1 0 0,2 0 0,0-1 0,1-1 0,1 0 0,25 24 0,-22-27-53,0-1-1,1-1 1,1-1 0,0-1-1,1 0 1,0-2-1,1 0 1,0-1 0,40 9-1,-28-10-920,0-2-1,1-1 1,0-2-1,0-2 0,67-5 1,-78 1 531,-1-1-1,0-2 1,0 0 0,0-1 0,-1-2 0,0 0-1,0-1 1,-1-1 0,-1-1 0,0-1 0,0-1-1,-1 0 1,-1-2 0,24-25 0,-13 8 516,-1 0-1,36-56 1,31-81 3522,-89 157-3044,35-61 3838,-40 74-4275,-1 0 1,1 0-1,0 0 0,-1 0 1,1 0-1,-1 0 1,1 0-1,0 0 1,-1 0-1,1 0 1,-1 0-1,1 0 1,0 0-1,-1 0 0,1 1 1,-1-1-1,1 0 1,-1 1-1,1-1 1,-1 0-1,1 1 1,-1-1-1,1 0 1,-1 1-1,1-1 0,-1 1 1,1 0-1,-1-1 131,3 3-198,-1-1 0,0 1-1,-1-1 1,1 1 0,0 0-1,-1-1 1,1 1 0,-1 0-1,0 0 1,0 0 0,0 0 0,-1 1-1,1-1 1,-1 0 0,1 0-1,-1 0 1,0 0 0,-1 4-1,0 12-105,-6 35-1,4-38 119,-33 166 484,6-38-3585,15-47-8406,6-43-4388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1 13213,'-18'8'988,"1"0"-1,0 2 0,0 0 1,1 1-1,1 0 1,-1 1-1,-19 21 1,10-2 337,2 0 1,0 2 0,3 0 0,0 2 0,-17 44 0,-60 190 1848,82-221-2817,-84 312-199,82-269-150,3 0 0,-2 99 1,15-130-14,2 1 0,4-1 0,2 0 0,15 65 0,-10-79 7,2-1-1,2 0 1,2-1 0,1-1-1,50 79 1,-42-84-346,2 0 0,1-2 0,2-1 0,1-1 0,2-2 0,1-2 0,47 31 0,-36-30-2075,94 43 0,-82-49-2005,86 24 0,25-8-8921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16 13685,'-5'-15'1358,"5"15"-1335,0 0 0,0 0 0,0 0 1,0 0-1,0 0 0,0 0 0,0 0 0,0 1 0,0-1 1,0 0-1,0 0 0,0 0 0,0 0 0,0 0 0,0 0 1,0 0-1,0 0 0,0 0 0,0 0 0,0 0 0,0 0 1,0 0-1,0 0 0,0 0 0,0 0 0,0 0 0,-1 0 0,1 0 1,0 0-1,0 0 0,0 1 0,0-1 0,0 0 0,0 0 1,0 0-1,0 0 0,0 0 0,0 0 0,0 0 0,0 0 1,0-1-1,-1 1 0,1 0 0,0 0 0,0 0 0,0 0 1,0 0-1,0 0 0,0 0 0,0 0 0,0 0 0,0 0 1,0 0-1,0 0 0,0 0 0,0 0 0,0 0 0,0 0 0,0 0 1,0 0-1,0 0 0,0 0 0,-1 0 0,1 0 0,0-1 1,0 1-1,-3 28 2925,2-11-1890,1-3-267,0 0 0,1 1 0,0-1 0,1 0 0,1 0 1,8 25-1,-2-5 38,78 276 3238,-36-142-3201,45 273 0,-88-370-909,-4 1 0,-2 0 0,-4 0 0,-3 0 0,-3 0 0,-3-1 0,-4-1 0,-2 0 1,-3 0-1,-4-2 0,-2-1 0,-3-1 0,-3-2 0,-3-1 0,-3-1 0,-81 100 0,96-135-674,0-1 1,-2-1 0,-1-1-1,-1-1 1,-1-2-1,-1 0 1,-1-2-1,0-2 1,-36 16-1,2-4-1189,-82 36-6748,51-35-2674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7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19038,'67'-48'2636,"-44"23"-4,11-8-420,6 12-507,4 0-349,3 0-280,16 3-424,4 3-572,7-3-636,10 0-956,-1 6-633,-2-3-995,-8 6 200,-2 21-3305,-14 3-5620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3 344 12721,'-3'-45'2860,"13"30"141,14-6-661,19-6 1028,11 0-2356,13 2-1008,13-5-728,7-6-1228,-6-6-1480,9 3-2285,14 3-4780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54 266 15089,'-54'0'14436,"58"-1"-12598,46-8-1511,1 2 0,-1 3 1,55 2-1,-28 1-232,608-54-95,-575 39-192,196-34-4263,-155 13-1382,-5-14-3441,-72 18-743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2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42 11489,'-8'-11'1093,"-1"-1"283,3 1 2488,-2 7 486,-16 1-956,23 6-3115,0 0 0,0 0 0,0 0 0,0 0 0,0 1-1,0-1 1,1 0 0,-1 1 0,1-1 0,0 0 0,0 1 0,1-1-1,0 4 1,-1 10 641,-56 399 1525,-34-4-2456,-17 94-46,91-413-408,-30 210 1382,37-151-2459,16-1-3827,4-87-3240,4-16-6106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22 16534,'-34'-18'2742,"28"15"-273,14 15 1338,-4-7-3161,24 25 933,0-1-1,37 27 1,-29-25-817,42 45 0,-64-61-720,-1 2-1,-1-1 1,0 2-1,-1 0 1,-1 0-1,-1 1 1,7 20-1,-12-30-42,-2 1 0,1 0-1,-1 0 1,0 0-1,-1 0 1,-1 0 0,1 0-1,-2 1 1,1-1 0,-1 0-1,-1 0 1,0 0-1,0 0 1,-1 0 0,0-1-1,-7 14 1,0-6 8,0 0-1,-1-1 0,-1-1 1,-1 0-1,0-1 1,-1 0-1,0-1 1,-23 16-1,-3-1-410,-1-2 0,-53 25-1,36-25-2027,-77 22 0,38-15-3130,60-16-1327,23-7-4424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17350,'0'-1'216,"1"1"1,-1-1 0,1 0 0,0 0 0,-1 1 0,1-1 0,-1 1 0,1-1-1,0 1 1,0-1 0,-1 1 0,1-1 0,0 1 0,0 0 0,0-1 0,-1 1-1,1 0 1,0 0 0,0-1 0,0 1 0,0 0 0,-1 0 0,1 0 0,1 0-1,30 2 2184,-16-1-995,114-1 3676,72-10-3961,-127 5-1130,460-38-76,-310 12-3005,-195 25 1175,42-14-1,-5-2-5634,-50 16 4472,20-7-9064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15977,'-70'67'3673,"67"-22"-105,-7 0-100,10 6-439,-4-2-605,4 5-1796,-3 9-628,3 3 0,3 7 0,4 5 0,-7 7 0,3-4 0,11 12 0,6 1 0,-3-4-2164,-4 1-2053,0 8-3507,-9-5-7954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11329,'-2'3'395,"0"1"0,0 0 0,0 0 0,0 0 0,0 0-1,1 0 1,0 0 0,0 0 0,0 1 0,0-1 0,0 8 0,-5 21 2277,0-8-1305,0 1-1,1 1 0,2-1 0,0 1 0,2-1 0,1 1 0,5 37 0,-2-42-1040,2-1 1,0 0-1,1 0 0,2 0 0,0-1 0,1 0 0,0 0 0,2-1 0,22 31 0,-24-38-336,0-1 0,1 0 0,1-1 0,0 0-1,0 0 1,0-1 0,1-1 0,1 0-1,0 0 1,0-1 0,0-1 0,0 0 0,1-1-1,0 0 1,19 3 0,-21-7 10,0 0 0,0-1 0,-1 0 0,1 0 0,0-2 0,-1 1 0,1-1 0,-1-1 0,0 0 0,1-1 0,-1 0 0,-1 0 0,19-11 0,-22 11 0,-1 0 0,1-1 0,-1 0 0,0 0 0,0 0 0,-1 0 0,1-1 0,-1 0 0,0 0 0,-1-1 0,0 1 0,0-1 0,0 0 0,-1 0 0,1 0 0,-2-1 0,1 1 0,-1-1 0,0 1 0,-1-1 0,1-8 0,-2 1 42,-1 0 0,0 0 1,-1 0-1,0 0 0,-2 0 0,1 1 1,-2-1-1,0 1 0,-1 0 0,0 1 1,-1-1-1,0 1 0,-1 1 0,-19-24 0,15 23-319,0 0-1,-1 1 0,0 0 0,-1 1 0,-1 1 0,-24-15 0,24 18-1269,-1-1 0,0 2 0,-32-9 1,42 13 172,-1 1 1,1 0-1,-1 1 1,1-1-1,0 1 1,-1 0-1,-8 2 1,-9 3-9923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349 300 12845,'-7'-34'702,"5"17"-71,-2 0 0,0 1 0,-1-1 1,-1 1-1,0 0 0,-12-20 0,10 18 1934,0 0 0,1-1 0,1 1 0,-7-38 0,12 54-1488,-2 7-438,-3 22-272,-4 38-473,-18 72 106,-4 36 0,30-154 0,-53 380 0,-8-56-2765,43-228-1957,2 0-3532,2-4-5788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2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32 13549,'-4'14'1117,"0"-1"0,-1 0 0,0 0-1,-2-1 1,-8 15 0,-15 33 1712,20-30-2307,1 0-1,1 1 0,1 0 0,2 0 0,2 1 1,1-1-1,1 1 0,1 0 0,2-1 0,1 1 1,10 40-1,-5-38-400,1-1 0,2 0 1,1 0-1,1-1 0,2-1 1,1 0-1,2-1 0,1-1 1,1 0-1,28 29 0,-36-45-89,1-1 1,0-1-1,1 0 0,0-1 0,1 0 0,0-1 1,1-1-1,0-1 0,0 0 0,0-1 1,1 0-1,0-2 0,27 5 0,-32-7-25,-1-1 0,1-1 0,-1 0 0,0 0 1,1-1-1,-1-1 0,0 0 0,0 0 0,0-1 0,0 0 0,0-1 0,0-1 0,-1 1 0,0-2 0,0 1 0,0-2 0,-1 1 0,0-1 0,0 0 0,-1-1 0,0 0 0,8-10 1,-8 6-6,0-1 0,0 0 0,-2-1 0,1 1 1,-2-1-1,0-1 0,0 1 0,-1-1 0,-1 0 1,-1 1-1,0-2 0,0-18 0,-2-2-7,-1 0-1,-2 0 0,-1 1 0,-10-39 1,3 34-6,-1 0 1,-1 1 0,-3 0 0,-1 1 0,-2 1 0,-25-37 0,27 48-62,-2 0 1,0 2-1,-2 0 0,-1 2 0,-1 0 1,0 1-1,-2 2 0,-43-28 0,56 40-185,1 2 0,-1-1-1,0 1 1,0 1 0,0 0-1,-1 1 1,0 0-1,1 1 1,-25-1 0,29 3-292,0 0-1,1 1 1,-1 0 0,0 1 0,1-1 0,-1 1 0,1 1 0,-1-1-1,1 2 1,0-1 0,0 0 0,1 1 0,-1 1 0,1-1-1,0 1 1,0 0 0,-7 7 0,12-11 240,0 0 1,1 0-1,-1-1 0,0 1 1,1 0-1,-1 0 0,1 0 1,-1-1-1,1 1 0,-1 0 1,1 0-1,0 0 0,-1 0 1,1 0-1,0 0 0,0 0 1,0 0-1,0 2 0,9 22-8949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3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91 12997,'-82'-62'2388,"76"58"-1939,0 0-1,0 1 0,-1 0 0,1 0 0,-1 0 1,0 1-1,0 0 0,0 1 0,0-1 0,0 1 1,0 1-1,0-1 0,-1 1 0,1 1 0,-7 0 1,6 1-181,1-1 0,-1 1 0,1 1 0,0 0 0,0 0 0,0 0 1,0 1-1,0 0 0,1 0 0,-1 0 0,-10 11 0,12-10-135,1 1-1,-1 0 0,1 1 0,0-1 0,0 1 1,1-1-1,-5 14 0,-12 49 373,18-60-553,1 1-1,1 0 1,0-1 0,0 1-1,1-1 1,0 1-1,0-1 1,1 1 0,1-1-1,-1 0 1,1 1-1,1-1 1,0-1 0,0 1-1,1-1 1,6 10-1,-7-13 1,0 0-1,-1 0 1,2-1-1,-1 1 1,0-1-1,1 0 1,0 0-1,0-1 1,0 1-1,0-1 1,1 0-1,-1-1 1,1 1-1,0-1 0,0 0 1,-1-1-1,1 1 1,0-1-1,1 0 1,-1-1-1,12 1 1,-12-2 129,1 0-1,0-1 1,0 1 0,-1-1 0,1 0 0,-1-1-1,1 0 1,-1 0 0,0 0 0,0-1 0,0 0 0,-1 0-1,1 0 1,-1-1 0,0 0 0,-1 0 0,1 0 0,-1 0-1,4-7 1,27-28 1351,-35 40-1428,0 0-1,0 0 1,0 0-1,0 0 1,0 0-1,0 0 1,0 0-1,1-1 1,-1 1 0,0 0-1,0 0 1,0 0-1,0 0 1,0 0-1,0 0 1,0 0-1,0 0 1,0 0-1,1 0 1,-1 0-1,0 0 1,0 0-1,0 0 1,0 0-1,0 0 1,0 0 0,0 0-1,1 0 1,-1 0-1,0 0 1,0 0-1,0 0 1,0 0-1,0 0 1,0 0-1,0 0 1,0 0-1,1 0 1,-1 0-1,0 0 1,0 0-1,0 0 1,0 0-1,0 0 1,0 0 0,0 0-1,0 0 1,0 0-1,1 0 1,-1 1-1,0-1 1,0 0-1,0 0 1,0 0-1,0 0 1,0 0-1,0 0 1,0 0-1,0 1 1,0-1-1,0 0 1,9 12 53,0 0-1,0 0 1,-2 1 0,1 1-1,-2-1 1,0 1 0,0 0-1,6 27 1,-2 3 45,7 78 0,-13-68-61,-3-1 1,-11 100-1,-31 105-16,34-225-35,-23 126-65,-8-3-1,-6-1 0,-89 205 0,115-321 157,-26 44-1,37-72 23,0 0-1,-1 0 0,-1 0 1,0-1-1,0-1 0,-1 1 1,-17 11-1,25-19-36,0-1-1,-1 0 1,1 1-1,-1-1 1,1 0 0,-1 0-1,1-1 1,-1 1-1,0 0 1,0-1-1,1 0 1,-1 1 0,0-1-1,0 0 1,1-1-1,-1 1 1,0 0 0,0-1-1,1 1 1,-1-1-1,0 0 1,1 0-1,-1 0 1,-2-2 0,1 0-5,0 1 1,0-1-1,0 0 1,0 0-1,1-1 1,-1 1-1,1-1 1,0 0-1,0 1 1,0-1-1,1-1 0,-4-5 1,-1-10-51,0 0 1,1-1-1,2 1 1,0-1-1,1 0 1,0-1-1,2-38 0,3 20-12,2-1-1,2 0 0,12-46 0,-5 39-412,1 0 0,3 2 0,2 0 0,2 1-1,2 1 1,1 0 0,46-59 0,87-80-4615,-125 150 2345,2 2-1,0 2 0,52-33 1,22 2-8019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14285,'3'-5'508,"-2"3"-341,-1 0 0,1 1 0,-1-1 0,1 1 0,0-1 0,0 1 0,0-1 0,0 1-1,0 0 1,0-1 0,0 1 0,1 0 0,-1 0 0,0 0 0,1 0 0,-1 0 0,1 0 0,-1 0 0,1 1 0,-1-1 0,1 1 0,-1-1 0,1 1 0,0-1 0,-1 1 0,1 0 0,0 0 0,-1-1 0,1 1 0,0 1 0,3-1 0,9 2 285,-1 0 0,1 0 0,0 1-1,-1 1 1,1 1 0,-1 0 0,0 0 0,-1 1 0,19 12 0,-14-7-235,-1 1-1,0 0 1,-1 1 0,0 1 0,-1 0 0,15 20-1,-23-25-169,0 0 0,-1 0 0,0 0-1,-1 1 1,0-1 0,-1 1 0,1 0-1,-2 0 1,0 0 0,0 1 0,0-1-1,-2 0 1,1 16 0,-2-12 1,0-1 1,-1 1-1,-1 0 1,0-1-1,0 1 0,-2-1 1,1 0-1,-2 0 1,-11 19-1,8-15 11,8-13-62,2-1-1049,0-2 859,0 1 0,0 0 1,1 0-1,-1 0 0,0-1 0,1 1 0,-1 0 0,1-1 0,0 1 1,-1-1-1,1 0 0,4 3 0,-4-4-4,1 0 0,0 0 0,0 0 0,-1 0 1,1 0-1,0-1 0,0 1 0,-1-1 0,1 0 0,0 0 0,3-1 0,56-21-3497,-15 4-1596,11-4-4187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3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67 12317,'-12'-14'933,"-19"-20"1569,3 15 10471,26 23-11421,-4 6-1181,1 1 0,0 0 0,1 0 0,0 0 0,0 1 0,-2 16 0,-7 80-599,6-43 349,-56 359-121,15-64 0,36-267-254,3-1-1,5 116 1,22-13-3691,-8-137-622,24 74 0,-16-86-1638,4-10-3531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680 79 10869,'0'-2'79,"-7"-8"1256,2-1-1,0 0 0,0 0 1,-6-23 3050,14 55-1723,-1 2-2280,-1 0-1,-1 0 1,-2 0 0,0 0 0,-1 0-1,-1-1 1,-2 1 0,0-1 0,-1 0-1,-1-1 1,-14 28 0,4-16-300,-2 1 1,-1-2-1,-1-1 1,-2-1-1,-1 0 1,-29 25-1,20-25-1023,-1-1 1,-1-2-1,-62 34 0,-48 15-9486,86-45-890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29 127 10217,'0'0'12212,"-4"1"-11962,-7 2-676,-2 0 3716,13-3-3245,0 0 0,0-1 0,0 1 0,0 0 0,0 0-1,0-1 1,-1 1 0,1 0 0,0 0 0,0-1 0,0 1 0,0 0-1,0 0 1,0-1 0,0 1 0,0 0 0,0-1 0,0 1 0,0 0-1,1 0 1,-1-1 0,0 1 0,0 0 0,0 0 0,0-1 0,0 1 0,0 0-1,1 0 1,-1-1 0,0 1 0,0 0 0,0 0 0,1 0 0,-1-1-1,0 1 1,0 0 0,1 0 0,-1 0 0,0 0 0,0 0 0,1-1-1,-1 1 1,0 0 0,4-3 7,-1 0-1,1 0 0,0 0 1,0 0-1,0 1 0,0-1 1,1 1-1,-1 0 0,6-1 1,49-14 246,-28 8-224,186-49-206,-197 54-204,0 0 0,1 2 1,-1 0-1,0 1 0,1 1 1,30 4-1,-39-2 109,1 1 1,-1 0-1,0 0 0,0 2 1,0-1-1,-1 1 1,1 1-1,-1 0 0,-1 1 1,1 0-1,14 12 0,-23-16 171,0 0-1,0-1 1,0 1-1,0 0 1,0 0-1,0 0 0,1 4 1,0-2-15,-2-2-46,20 3-112,-18-5 226,-1 0 0,0-1 0,1 1 0,-1 0 1,0-1-1,1 1 0,-1-1 0,1 0 0,-1 0 1,3 0-1,56-16 15,-51 12 2,0 1 0,0 0 1,0 1-1,20-2 1,91-9 56,-95 11 312,-1-1-1631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20 12597,'0'-1'98,"-20"-18"6788,19 19-6591,0 0-1,0 1 1,-1-1 0,1 0 0,0 0 0,0 1-1,0-1 1,-1 0 0,1 1 0,0-1 0,0 1-1,0 0 1,0-1 0,0 1 0,0 0-1,-2 1 1,2-1-113,0 0-1,0 0 0,0-1 0,1 1 1,-1 0-1,0 1 0,0-1 1,1 0-1,-1 0 0,1 0 0,-1 0 1,1 0-1,-1 1 0,1-1 1,0 0-1,-1 2 0,0 3 340,-5 7 110,2 0 0,-1 0 0,2 0 0,0 1 0,0 0 0,0 21 0,1 14-1023,3-1 1,2 0 0,2 0 0,15 63-1,0-14-5173,-9-31-3348,-2-6-4280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64 142 13169,'-16'-4'948,"10"2"-251,0 0 1,1 1-1,-1 0 0,0 0 0,-13 0 6657,20-2-5701,1 0-1456,0 0 1,-1 0-1,1 0 1,0 0-1,1 0 1,-1 1-1,0-1 1,1 1-1,-1 0 1,1-1-1,0 1 1,0 0-1,0 0 1,0 1-1,0-1 1,0 1-1,0 0 1,4-2-1,9-1 81,0-1-1,26-2 0,-26 5-163,211-24-1710,-5 0-6672,-161 18 1308,0 4-4540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54 12813,'-1'-4'429,"1"-1"0,-1 1 0,-1 0 0,1-1 0,-1 1 0,1 0 0,-1 0 0,0 0 0,-1 0 0,-5-8 4201,6 12-4475,1 0-1,0 0 0,0 0 1,-1 0-1,1 1 1,0-1-1,0 0 0,-1 1 1,1-1-1,0 1 1,0-1-1,0 1 0,0 0 1,0-1-1,0 1 1,0 0-1,0 0 0,0-1 1,0 1-1,0 0 1,0 0-1,1 0 0,-1 0 1,0 0-1,1 1 0,-1-1 1,0 0-1,1 0 1,0 0-1,-1 0 0,1 1 1,0-1-1,-1 0 1,1 0-1,0 2 0,0 6 144,0 0-1,0 0 0,1 0 0,2 11 0,0 3 451,-10 348 2479,4-298-3212,-4 69-240,-2 170 336,15-156-2344,14-3-3295,-5-97 1080,1-23-1638,7 1-5288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20202,'0'2'306,"0"0"0,0 0 1,0 0-1,1 0 0,-1 0 0,0 0 1,1 0-1,0 0 0,-1 0 1,1 0-1,0 0 0,0 0 0,0 0 1,0-1-1,0 1 0,1 0 0,-1-1 1,0 1-1,1-1 0,1 3 1,18 20 2744,-12-4-2448,0 0 0,-1 1 1,-1 0-1,4 23 0,-4-19-537,9 53-66,-4 1 0,4 156 0,-13-176 0,23 515 0,-21-421 121,0-5-894,3-49-3874,3-53-352,0-21-1639,0-7-6209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3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18 13413,'3'-5'4921,"-2"4"-4751,-1 0-1,1 1 1,-1-1 0,0 0-1,1 0 1,-1 1-1,1-1 1,0 0 0,-1 0-1,1 1 1,-1-1-1,1 1 1,0-1-1,0 1 1,-1-1 0,1 1-1,0-1 1,0 1-1,1-1 1,1 10 449,-1-1 0,2 1 0,-1-1 1,1 0-1,9 14 0,9 19 255,-16-28-701,0 1 0,-1 1-1,0-1 1,-1 1 0,-1 0-1,0 0 1,-1 0 0,0 24 0,-2-30-132,-1 1 0,-1-1 0,1 1 0,-1-1 0,-1 0 0,0 0 0,0 0 0,0 0 0,-1-1 0,-1 0 0,0 1 0,0-1 0,0-1 0,-1 1 0,-8 8 0,-3 0-302,0-1 1,-1 0-1,-1-2 0,0 0 0,-1-1 1,0-1-1,-1-1 0,0-1 1,-1 0-1,0-2 0,0-1 1,-42 7-1,-2-7-1830,-17 2-1728,27 0-2030,-2-1-4545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58 130 13541,'4'6'2180,"-23"-10"3852,-10-1-1214,15 10-265,44 0-2930,100-4-1766,-1-5 0,150-25 0,71-30-8999,-218 34 1068,-15 4-4044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67 13161,'1'-1'136,"0"1"-1,1-1 1,-1 0-1,0 0 1,0 0-1,0 0 1,0-1 0,0 1-1,0 0 1,0 0-1,0-1 1,0 1-1,-1 0 1,1-1-1,-1 1 1,1-1-1,-1 1 1,1-1 0,-1 1-1,0-1 1,1-1-1,-2 1 381,0 0-1,0 0 1,-1 0-1,1 1 1,0-1 0,0 0-1,-1 1 1,1-1-1,-1 1 1,0 0-1,1-1 1,-3 0-1,-14-13 5409,-21 223-1542,30-139-4510,-4 0 0,-27 81 0,29-115-24,2 0-1,-9 53 1,7 21-6650,12-61-1522,7 0-5876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14265,'-21'41'3858,"17"-34"-3025,0 0 1,0 0-1,1 0 0,0 0 0,1 0 0,-1 0 1,1 1-1,0 0 0,0 7 0,2 5-197,0 0-1,1 0 0,2 0 1,0 0-1,0 0 1,2-1-1,10 28 1,-6-26-525,0 1 1,1-2 0,1 1-1,1-1 1,1-1 0,0 0-1,2-1 1,0-1 0,1 0-1,25 20 1,-22-24-165,2-1-1,-1-1 1,1 0 0,1-2-1,0 0 1,0-2 0,28 6-1,-41-11 32,-1-1-1,1 0 1,0-1-1,-1 0 1,1 0-1,-1-1 1,1 0-1,-1-1 0,1 0 1,-1 0-1,0 0 1,0-1-1,0-1 1,0 1-1,0-1 1,-1 0-1,0-1 1,0 0-1,8-6 1,-11 5 18,1 1 0,-1-1 0,0 1 0,0-1 0,0 0 0,-1-1 0,0 1 0,0 0 0,-1-1 0,0 0 0,0 0 0,0 1 0,-1-1 0,0 0 0,0 0 0,-1-13 0,-1-4-23,-2 0 0,0 0-1,-10-36 1,5 36-70,-1 1 1,-1-1 0,0 2-1,-2-1 1,-1 2-1,-1-1 1,0 2-1,-2 0 1,0 1-1,-1 0 1,-1 2-1,-24-19 1,38 33-303,0 0 0,-1 0 0,1 0 0,-1 1 0,0-1 0,0 1 0,0 0 0,0 1 0,0-1 0,0 1 0,0 0 0,0 1 0,-1-1 0,1 1 0,0 0 0,-8 1 0,1-1-1167,11 1 1060,0 0 0,0 0 0,0 0 0,0 0 0,0 0 0,0 0 0,0 1 0,1-1 0,-1 0 0,0 1 1,1-1-1,-1 0 0,1 1 0,-1-1 0,1 1 0,0-1 0,-1 1 0,1-1 0,0 1 0,0-1 0,0 2 0,13 15-7489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1064 25 9417,'0'-1'92,"0"1"1,0-1-1,0 0 0,0 1 1,0-1-1,0 1 1,0-1-1,0 1 0,0-1 1,0 1-1,-1-1 1,1 1-1,0-1 0,0 1 1,0-1-1,-1 1 1,1-1-1,0 1 0,-1-1 1,1 1-1,0-1 1,-1 1-1,1 0 0,-1-1 1,1 1-1,0 0 1,-1-1-1,1 1 0,-1 0 1,1-1-1,-1 1 1,1 0-1,-1 0 0,1 0 1,-1 0-1,0 0 1,1-1-1,-1 1 0,1 0 1,-1 0-1,1 0 1,-1 0-1,1 0 0,-1 1 1,1-1-1,-1 0 1,0 0-1,0 0 0,-21 0 1905,13-3-1243,1 1 0,0 0 0,-1 1-1,1 0 1,-18 0 0,22 2-613,0 0 0,0 0 0,0 0 0,0 0 0,0 1 0,0-1 0,1 1 0,-1 0 0,0 0 0,1 1 0,0-1 0,-1 1 0,1-1 0,-4 6 0,3-4-103,0 1-1,0 0 0,0 0 0,1 0 0,0 1 1,0-1-1,0 1 0,0-1 0,1 1 1,0 0-1,1 0 0,-1 0 0,1 1 0,0-1 1,1 0-1,-1 0 0,1 0 0,2 13 0,-1-11-100,0-1 0,1 1 0,0 0 0,0-1 0,1 1 0,0-1 0,1 0 0,-1 0 0,1 0 0,0 0-1,1-1 1,0 0 0,0 0 0,7 7 0,-10-12 61,1 0-1,-1 1 1,1-1-1,-1 0 1,1-1-1,-1 1 1,1 0-1,-1-1 1,1 1-1,3-1 1,-1 1 24,-4-1-10,0 0 0,0 0 0,0 0 0,0 0 0,0-1-1,0 1 1,0 0 0,1 0 0,-1-1 0,0 1 0,-1-1-1,1 1 1,0-1 0,0 1 0,0-1 0,0 1 0,0-1 0,0 0-1,1-1 1,0 0 51,5-4 244,0 0 1,-1 0-1,1 0 1,-2-1 0,1 0-1,-1 0 1,0-1-1,0 1 1,-1-1-1,0 0 1,-1 0-1,1 0 1,2-12-1,-6 17-165,1 1 0,0-1 0,1 1-1,-1-1 1,0 1 0,1 0 0,-1-1-1,1 1 1,2-2 0,0 0 99,-3 3-190,1 1 0,-1 0 0,1 0 0,0 0 0,-1 1 0,1-1 0,-1 0 0,1 1 0,0-1 0,-1 1 0,1-1 0,-1 1 0,1 0 0,-1 0 0,0-1 0,1 1 0,-1 0 0,0 0 0,2 2 0,3 8 38,-1 0 0,0 0 0,-1 1 0,0 0 0,-1 0 0,0 0 0,1 15 0,-1-12 9,7 49 194,-2 1 0,-3 101-1,-26 133 367,8-200-529,-5-2 0,-60 189 0,62-244-181,-37 72-1,-106 168-305,137-246 248,-31 39 0,44-65 71,-1 0 1,0 0 0,-13 9 0,6-5-3,3-3 10,0-1 1,-1-1-1,0 0 0,-1 0 0,0-2 1,0 0-1,0-1 0,-1 0 1,0-2-1,0 0 0,0-1 0,-1 0 1,1-1-1,-1-2 0,1 1 0,-1-2 1,-21-3-1,23 1 21,-1 0-1,1-1 1,0-1 0,0-1-1,1 0 1,-1-1 0,1 0 0,1-2-1,0 1 1,0-2 0,0 0-1,1-1 1,1 0 0,0 0 0,0-2-1,1 1 1,1-1 0,-10-18-1,9 13-2,2-2 0,1 1 0,0-1-1,1-1 1,1 1 0,1-1 0,1 0-1,1 0 1,1-1 0,1 1 0,0 0-1,2-1 1,0 1 0,2-1 0,6-27-1,-2 21-229,1 0 0,1 0 0,1 2 0,2-1 0,0 1 0,2 1 0,1 0 0,1 1 0,1 0 0,38-39 0,-9 19-946,2 3 0,1 2 1,67-40-1,-36 33-4659,135-59 1,-112 65-2557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95 106 12385,'-2'-2'320,"0"-1"-1,0 1 0,1-1 1,0 1-1,-1-1 1,1 0-1,0 0 1,0 0-1,0 1 1,1-1-1,-1 0 1,1 0-1,0 0 0,-1 0 1,1 0-1,1 0 1,-1 0-1,0 0 1,1 0-1,-1 0 1,2-4-1,0 4 1710,1-33 2917,1 37-4292,1 0-577,1 1-1,-1 0 1,0 1 0,0-1-1,0 1 1,0 0 0,-1 0 0,1 0-1,-1 1 1,0 0 0,1 0 0,-2 0-1,1 0 1,0 1 0,-1-1 0,0 1-1,5 9 1,-2 1 15,0-1 1,-1 1-1,0 0 1,-2 0-1,4 27 0,-5-18-45,-1 0-1,-1 0 1,-1 0-1,-1 0 1,-1-1-1,-2 1 1,0-1 0,-1 0-1,-15 35 1,-12 16 15,-60 101 0,55-109-2,36-62-34,19 6-5,-12-8-93,1 0 1,0-1-1,0 0 0,0 0 0,0 0 1,0-1-1,0 0 0,0 0 1,0 0-1,0-1 0,0 0 0,6-2 1,16-4-908,34-14 1,-46 15 557,142-63-4743,-54 16-1321,-82 42 4480,64-34-7721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34 13485,'0'-2'194,"0"1"-1,0-1 1,0 0 0,0 1-1,-1-1 1,1 0-1,0 1 1,-1-1 0,1 1-1,-1-1 1,1 0-1,-1 1 1,0-1 0,1 1-1,-1 0 1,0-1-1,0 1 1,0 0 0,-2-3-1,2 4-104,1 0 0,-1 0 0,1 0-1,0 0 1,-1 0 0,1 0 0,-1-1 0,1 1 0,-1 0-1,1 0 1,0 0 0,-1 0 0,1 1 0,-1-1-1,1 0 1,-1 0 0,1 0 0,-1 0 0,1 0-1,0 0 1,-1 1 0,1-1 0,-1 0 0,1 0 0,0 1-1,-1-1 1,1 1 0,-14 20 2895,1 19-1176,1 1-1,2 1 1,1-1-1,-2 44 1,0-2-1016,-166 799-683,106-597-504,43-164-2854,25-109 2061,1 1 1,1-1 0,-1 19-1,8 14-8076,4-11-2861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 4 13001,'1'0'199,"0"-1"1,-1 1-1,1 0 0,-1-1 0,1 1 0,0 0 0,-1-1 1,1 1-1,0 0 0,-1 0 0,1 0 0,0 0 1,0 0-1,-1-1 0,1 1 0,0 1 0,-1-1 1,1 0-1,0 0 0,0 0 0,-1 0 0,1 0 0,0 1 1,-1-1-1,1 0 0,0 0 0,-1 1 0,1-1 1,-1 1-1,1-1 0,-1 0 0,1 1 0,-1-1 1,1 1-1,-1 0 0,1-1 0,-1 1 0,1-1 0,-1 1 1,0 0-1,1-1 0,-1 1 0,0-1 0,0 1 1,1 0-1,-1 0 0,0-1 0,0 1 0,0 1 0,8 13-221,-3-6 224,1 1 0,-1 0 0,0 0 0,-1 0 0,-1 1 0,1-1-1,-2 1 1,1 0 0,-1 0 0,-1 0 0,0 0 0,-1 0 0,0 0 0,-1 0 0,0 0 0,0 0-1,-1 0 1,-1 0 0,0 0 0,0-1 0,-1 1 0,0-1 0,-1 0 0,0 0 0,-1-1 0,0 1 0,-1-1-1,-12 14 1,0-5-224,-1 0-1,-1-2 1,0 0 0,-1-1-1,0-2 1,-1 0-1,-32 12 1,-177 55-4214,196-69 2898,-55 18-1965,33-2-3448,19-3-3251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84 5485,'30'0'5919,"-34"0"-5415,-32 3 379,32-3-16,-19 3 55,22-2-710,-1-1 0,1 0 0,0 0 0,-1 0 0,1 0 0,-1 0 0,1 0 0,-1 0 0,1 0 0,-1-1 0,1 1 1,0 0-1,-1-1 0,1 0 0,0 1 0,-1-1 0,1 0 0,0 1 0,0-1 0,0 0 0,-1 0 0,1 0 0,0 0 0,-1-1 0,-3-3-883,4 3 1510,-19 1-809,9-1 5,-21 0 505,-23 19 2419,59-28-2297,-5 10-642,1 0 0,0 0 1,0 0-1,0 0 0,0 0 0,1 0 1,-1 0-1,0 0 0,0 0 0,0 0 1,1 1-1,-1-1 0,1 0 0,-1 0 1,0 0-1,1 0 0,-1 1 0,1-1 1,0 0-1,0-1 0,39-7 94,-1 1 0,2 2 0,48 0-1,41-6-4059,-67 7-529,-35 3 167,18-3-5134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5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7 211 12925,'-6'-24'3817,"19"6"-2293,4 3-292,-4-3-216,17-6-212,1 8-164,15-2-164,11 6-268,7 0-284,10-6-584,6 6-820,4 0-776,6 3-3161,7 6-4352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22 13953,'13'-21'6308,"-9"22"-4626,29 14 820,-32-14-2439,0-1 1,-1 1-1,1 0 0,-1 0 1,1 0-1,-1-1 1,1 1-1,-1 0 0,1 0 1,-1 0-1,0 0 1,1 0-1,-1 0 0,0 0 1,0 0-1,0-1 0,0 1 1,0 0-1,0 0 1,0 0-1,0 1 0,0 0 118,0 2-111,0-1-1,0 0 0,0 1 1,0-1-1,-1 0 0,1 1 0,-1-1 1,0 0-1,0 0 0,0 1 1,-1-1-1,1 0 0,-1 0 1,1 0-1,-1-1 0,0 1 0,0 0 1,0-1-1,-1 1 0,-2 2 1,-7 6 71,0-1 0,-27 16 1,36-24-119,-28 16 62,-63 25 0,11-6-990,56-24 138,-31 18-1371,24-6-5201,55-24-6621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5:5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54 263 13633,'-23'-3'2648,"6"-12"197,4 3 3007,33-6-4644,20-9-300,3 15-335,18-7-573,16-2-893,13-3-535,7-9-908,4 9-856,3-3-2697,3 0-5056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7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27 300 9241,'-3'-1'189,"1"0"1,0 0-1,0 0 1,0 0-1,0-1 1,1 1-1,-1-1 1,0 1 0,0-1-1,1 1 1,-3-4-1,4 3 27,-1 0 1,1 1-1,0-1 0,0 0 0,0 1 0,0-1 1,0 0-1,0 1 0,0-1 0,0 1 1,1-1-1,-1 0 0,1 1 0,-1-1 0,2-2 1,-1 3-25,-1-1-1,0 1 1,0 0 0,1 0 0,-1 0 0,0 0 0,0-1 0,0 1-1,0 0 1,-1 0 0,1 0 0,0 0 0,0 0 0,-1-1 0,0 0-1,-1-12 625,3 9-688,1 1-1,0-1 1,0 1-1,0-1 1,1 1-1,-1 0 1,1 0-1,0 0 1,0 0-1,1 1 1,-1-1-1,5-3 1,49-35 643,-33 28-608,0 1 0,1 0 0,0 2 0,1 1 1,34-8-1,0 4 30,78-7 1,-123 19-169,1 0 0,0 2 1,0 0-1,-1 0 0,1 2 0,16 3 1,-29-5-19,1 1 1,-1 0-1,1 0 0,-1 0 1,1 0-1,-1 1 1,0 0-1,0-1 0,0 1 1,0 0-1,0 0 1,0 1-1,0-1 0,-1 1 1,1-1-1,-1 1 1,1 0-1,-1 0 0,0 0 1,-1 0-1,1 0 1,0 0-1,-1 1 1,1-1-1,-1 0 0,0 1 1,0-1-1,-1 1 1,1-1-1,-1 1 0,0 4 1,0 7-10,-2-1 0,0 0 0,0 1 1,-1-1-1,-1-1 0,-8 20 0,6-16 9,0 0-1,2 1 1,-4 21 0,7-27 25,0-1 0,1 0 0,0 0 1,1 0-1,0 1 0,1-1 0,0 0 0,0 0 1,2-1-1,-1 1 0,1 0 0,1-1 0,0 0 1,0 0-1,1-1 0,7 10 0,10 8 165,1-1-1,1-1 1,47 37-1,-61-53-152,2 1 138,0 1 1,-1 0 0,0 0 0,-1 2-1,0-1 1,-1 1 0,-1 1 0,16 28-1,-24-38-97,1 1 0,-1-1 0,-1 1 0,1 0 0,0-1-1,-1 1 1,0 0 0,0 0 0,-1-1 0,1 1 0,-1 0 0,0-1-1,0 1 1,-1 0 0,1-1 0,-4 6 0,0 0 31,0 1 0,-2-1 0,1-1 0,-1 1 0,-10 9 0,-18 15 119,-2-2 1,-1-1 0,-1-2 0,-74 40 0,-7 6-1285,11-6-3315,59-41-6404,33-18 511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143 416 17474,'-101'29'2296,"68"-17"-842,25-5 1896,11-6-2852,0 0 0,0 0 0,0 0 0,0 0-1,1-1 1,-1 1 0,0-1 0,6 0 0,93 3 616,-1-5 1,117-17 0,-174 15-976,1234-145-413,-551 61-614,-705 85 865,481-59-406,-8-27 30,-479 86 312,3-1-163,-1 0 0,0 0 0,0-2 0,-1 0 0,0-1 0,26-15 0,-53 21-1846,0 1 737,-31 3-2879,6 9-3085,3 3-3365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71 13317,'1'-5'229,"-2"-32"2335,0 35-2329,1 1 0,-1-1 1,0 1-1,1-1 0,-1 1 1,0-1-1,0 1 0,0-1 0,0 1 1,0 0-1,0 0 0,-1-1 0,1 1 1,0 0-1,-1 0 0,1 0 1,-1 0-1,1 1 0,-1-1 0,-2-1 1,-16 1 6043,0 8-4164,-13 19-1323,30-23-356,-10 10-94,0 1 1,1 1-1,1 0 1,0 0-1,-14 29 0,4-7-302,-20 30-40,3 2 0,3 2 0,-45 130 0,73-177 0,2 0 0,0-1 0,2 2 0,1-1 0,0 0 0,2 0 0,5 43 0,-3-51 0,1 0 0,1 0 0,1 0 0,0-1 0,1 0 0,0 0 0,1 0 0,1-1 0,0 0 0,1 0 0,1-1 0,14 15 0,-5-9 0,2-1 0,0-1 0,0-1 0,2-1 0,0-1 0,0-1 0,1-1 0,31 10 0,-23-11 0,0-1 0,0-2 0,1-1 0,0-1 0,0-3 0,36 1 0,-62-4 0,0-1 0,0 1 0,0-2 0,0 1 0,10-4 0,-16 5 0,0-1 0,0 1 0,0-1 0,1 1 0,-1-1 0,0 1 0,0-1 0,0 0 0,-1 0 0,1 1 0,0-1 0,0 0 0,0 0 0,1-2 0,-2 3 0,0-1 0,0 1 0,0-1 0,0 0 0,0 1 0,0-1 0,0 0 0,0 1 0,0-1 0,0 0 0,0 1 0,0-1 0,0 0 0,-1 1 0,1-1 0,0 1 0,-1-1 0,1 1 0,0-1 0,-1 0 0,1 1 0,0-1 0,-1 1 0,1-1 0,-1 1 0,1 0 0,-1-1 0,0 0 0,-7-5 0,0 1 0,0-1 0,-1 1 0,0 1 0,0-1 0,0 2 0,0-1 0,-1 1 0,-14-2 0,-97-12 0,103 16 0,-495-7-854,419 10-1657,-23 1-2856,44 2-3337,44-1-3643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0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13197,'13'-15'11349,"-10"-3"-10377,1 3-212,26 3-160,10-9-123,7 6-133,13-3-364,11-4-637,9 1-731,10-3-960,222-39-17954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111 269 13321,'48'-127'2871,"-20"37"2089,-27 86-4570,0 1 0,0 0 0,0-1 0,1 1 1,-1 0-1,1 0 0,0 0 0,0 0 0,0 0 0,0 1 0,1-1 0,-1 1 0,1-1 1,-1 1-1,5-3 0,-6 5-281,0-1 0,0 1 1,-1 0-1,1-1 0,0 1 1,0 0-1,-1 0 0,1 0 1,0 0-1,0 0 0,0 0 1,-1 0-1,1 0 0,0 0 1,0 0-1,0 0 0,-1 0 0,1 0 1,0 1-1,0-1 0,-1 0 1,1 1-1,0-1 0,0 0 1,-1 1-1,1-1 0,-1 1 1,2 0-1,-1 0 210,2 1-219,-1 0 0,0 0 0,0 1 0,0-1 0,0 0-1,0 1 1,-1-1 0,1 1 0,-1 0 0,0-1-1,0 1 1,0 0 0,0 0 0,0 0 0,0 0-1,-1 0 1,1-1 0,-1 7 0,0 7-131,0-1 0,-4 25 1,1-22 109,-7 52-79,-32 118 0,-40 67 0,-26 108 0,100-330-115,3 1 0,1-1 0,1 1 0,2 0 0,1-1 0,8 60 0,-7-87-185,0 0 1,1 0-1,0-1 1,0 1-1,0 0 1,0-1 0,1 0-1,0 0 1,0 1-1,1-2 1,-1 1-1,1 0 1,0-1-1,0 1 1,0-1 0,1-1-1,5 5 1,-2-4-117,-1 0 0,1 0 1,0-1-1,0 0 1,0-1-1,0 0 1,1 0-1,-1-1 0,1 0 1,15 0-1,-2-2-195,0-1 0,0-1 0,0-1 0,-1-1 0,1 0 0,-1-2 0,-1-1 0,30-14 0,-23 6 483,0-1-1,-2-1 1,0-2 0,-1 0 0,-1-1 0,-1-1-1,36-47 1,-34 35 1303,-1 0-1,-2-2 1,-1 0 0,-2-1-1,18-56 1,-14 38 2663,-22 55-3821,0 0-1,0 0 0,0 0 1,0 0-1,0 0 1,0 0-1,0 0 1,0 0-1,0 0 1,0 1-1,0-1 1,0 0-1,0 0 1,0 0-1,0 0 1,0 0-1,0 0 0,1 0 1,-1 0-1,0 0 1,0 0-1,0 0 1,0 0-1,0 0 1,0 1-1,0-1 1,0 0-1,0 0 1,0 0-1,1 0 1,-1 0-1,0 0 0,0 0 1,0 0-1,0 0 1,0 0-1,0 0 1,0 0-1,0 0 1,1 0-1,-1 0 1,0 0-1,0 0 1,0-1-1,0 1 1,0 0-1,0 0 0,0 0 1,0 0-1,0 0 1,1 0-1,-1 0 1,0 0-1,0 0 1,0 0-1,0 0 1,0 0-1,0 0 1,0-1-1,0 1 1,0 0-1,0 0 1,74 93 2428,-47-57-1938,37 39 0,-36-48-352,1-2 1,1-1 0,1-1 0,43 23-1,-50-32-152,0-2 0,1-1-1,1-1 1,-1-1 0,1-2-1,45 8 1,-63-14-8,0 0 1,0-1-1,0 1 1,0-2-1,0 1 1,0-1-1,0-1 1,-1 1-1,1-1 1,0 0-1,-1-1 1,1 0-1,-1 0 1,0-1-1,0 0 1,0 0-1,0-1 1,-1 1-1,12-12 1,-17 14 1,1 0 1,-1-1 0,0 1-1,0 0 1,0 0 0,0-1-1,0 1 1,-1 0-1,1-1 1,-1 1 0,1-1-1,-1 1 1,0-1-1,0 1 1,0-1 0,-1-4-1,-9-41-51,7 38 39,-4-11 8,0 0 0,-2 1 0,0 0 0,-1 0 0,-2 1 0,1 0 0,-2 1 1,-1 1-1,-20-22 0,3 8-175,-2 2 0,-1 1 1,-62-40-1,81 58-305,0 2 0,0 0 0,-27-9 1,33 14-219,0 1 0,1 0-1,-1 0 1,0 1 0,0 0 0,0 0 0,0 1 0,-10 1 0,15 0-2336,14 23-13300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651 162 10417,'-1'-4'2492,"-1"-1"-1594,0-1-1,-1 1 1,1 0-1,-1 0 1,0 0-1,-1 0 1,1 0-1,-1 1 1,-9-10 1839,8 16-2579,1 0 1,-1 0 0,1 0 0,0 1 0,0 0 0,0 0-1,1 0 1,-1 0 0,1 1 0,0-1 0,-4 6 0,3-4-125,1 1 0,0 0 0,0 0 0,0 0 0,1 1 0,0-1 0,0 1 0,0-1 0,1 1 0,0 6 0,-7 23-424,8-34 373,0 0 1,-1-1-1,1 1 1,0-1-1,0 1 0,0 0 1,0-1-1,0 1 1,0 0-1,0-1 1,0 1-1,1-1 1,-1 1-1,1 0 1,-1-1-1,1 1 1,0-1-1,-1 1 0,1-1 1,0 0-1,0 1 1,0-1-1,0 0 1,0 1-1,0-1 1,1 0-1,-1 0 1,0 0-1,1 0 1,-1 0-1,0-1 1,1 1-1,-1 0 0,1 0 1,-1-1-1,1 1 1,0-1-1,-1 0 1,1 1-1,3-1 1,0 1 12,-1-1 1,1 1 0,0-1 0,0 0-1,0 0 1,0-1 0,0 1 0,0-1 0,0 0-1,0 0 1,-1-1 0,10-3 0,26-22 1191,-39 26-1113,-1 0-1,0 0 1,0 0-1,0 0 1,0 0-1,0 0 1,0 0-1,-1 0 1,1 0-1,0 0 1,0 0-1,-1 0 1,1 0-1,-1 0 1,1 0-1,-1 0 1,0-1-1,1 2 20,-2-6 357,-1 0 0,0 0 1,0 1-1,0-1 1,0 1-1,-1 0 0,-7-8 1,4 6-218,-1 1 0,0 0 0,-1 0 0,1 1 1,-1 0-1,-13-5 0,21 10-234,-1 0 0,1-1 0,-1 1 0,1 0 0,0-1 0,-1 0 0,1 1 0,0-1 0,0 0 0,-1 0 0,1 1 0,0-1 0,0 0 0,0 0 0,0-1 0,0 1 0,0 0 0,0 0 0,0 0 0,0-2 0,-2-3 0,-17-15 0,16 15 0,-5-21 0,0-8 0,2 20 0,-8-3 0,5 18 0,7 1 0,-2-1 0,0 0 0,1 1 0,-1 0 0,1 0 0,-1 0 0,1 1 0,-1-1 0,1 1 0,0 0 0,-1 0 0,1 1 0,1-1 0,-1 1 0,0 0 0,0 0 0,1 0 0,-5 6 0,-5 6 0,0 0 0,-19 32 0,16-21 0,1 0 0,2 1 0,1 1 0,1 0 0,1 0 0,1 1 0,2 0 0,1 1 0,1 0 0,2 0 0,0 0 0,3 0 0,3 37 0,3-36 0,2-1 0,1 0 0,1 0 0,2-1 0,0-1 0,27 43 0,-37-67 0,0 0 0,0-1 0,0 1 0,1-1 0,0 1 0,-1-1 0,1 0 0,0 0 0,0 0 0,1 0 0,-1-1 0,1 1 0,-1-1 0,1 0 0,0 0 0,0 0 0,0-1 0,0 1 0,0-1 0,0 0 0,0 0 0,0 0 0,0-1 0,1 1 0,-1-1 0,0 0 0,0 0 0,1-1 0,-1 1 0,0-1 0,7-2 0,-2 0 0,1-1 0,-1 0 0,0 0 0,-1-1 0,1-1 0,-1 1 0,0-1 0,-1 0 0,1-1 0,-1 0 0,0 0 0,7-11 0,-4 4 1,0-1 0,-2 0-1,1-1 1,-2 0 0,11-34 0,-7 8-214,7-54 1,-9 39-191,2-93-1,-10 74 224,-2-63-93,-6 85 350,7 50 701,-1 7-514,-1 4-201,0 0 0,1 0 0,0-1 0,1 1 0,-1 0 0,1 0 0,1 0-1,0 9 1,1 25-68,6 195 5,-3 111 0,-119 744 0,62-815 0,42-236 0,-2 0 0,-2-1 0,-1-1 0,-36 63 0,45-91 0,0 0 0,-1 0 0,0-1 0,0 0 0,-1 0 0,0-1 0,-1 0 0,-11 8 0,16-14 0,0 1 0,0-1 0,0 0 0,-1 0 0,1-1 0,-1 1 0,1-1 0,-1 0 0,0 0 0,0 0 0,1-1 0,-1 0 0,0 0 0,0 0 0,1 0 0,-1-1 0,0 0 0,1 0 0,-1 0 0,0 0 0,1-1 0,-7-3 0,-1-1 0,2-1 0,-1 0 0,1-1 0,0 0 0,1-1 0,0 0 0,0 0 0,1-1 0,0 0 0,0 0 0,1-1 0,-10-22 0,3 4 0,2-1 0,1 0 0,-14-61 0,20 59-60,1-1 0,2 1 1,0-1-1,3 1 0,1-1 0,1 1 1,1-1-1,2 1 0,2 0 0,1 1 1,1 0-1,28-58 0,-3 22-1629,3 1-1,3 2 0,3 1 1,73-80-1,-83 106-1814,1 1 0,77-60-1,-15 28-6540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2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93 181 13721,'3'-29'896,"-1"14"688,0 0-1,0 0 1,2 0-1,8-25 1,-11 37-1383,0 0 1,1 0-1,0 0 1,-1 0 0,1 0-1,0 0 1,0 1-1,1-1 1,-1 0-1,1 1 1,-1 0 0,1 0-1,0 0 1,-1 0-1,1 0 1,0 0-1,0 1 1,1-1 0,-1 1-1,0 0 1,0 0-1,1 0 1,-1 0 0,0 1-1,1-1 1,5 1-1,-3 0-125,0 0 0,0 1-1,0 0 1,0 0 0,0 0-1,0 1 1,-1 0 0,1 0-1,0 0 1,-1 1 0,0-1-1,1 2 1,-1-1 0,0 0-1,-1 1 1,1 0 0,-1 0-1,1 0 1,-1 1 0,3 4-1,-2-1-25,0 0 0,-1-1 0,0 1 0,0 1 0,-1-1 0,0 1 0,0-1 0,-1 1 0,-1 0 0,1-1 0,-1 1 0,-1 0 0,0 10-1,-2 7 0,-1 0 0,-1-1-1,-1 0 1,-2 1-1,0-2 1,-2 1-1,0-1 1,-25 42 0,-11 9 37,-71 88 1,26-39 10,88-122-92,1-1-1,0 1 1,0 0 0,0-1 0,-1 1 0,2 0-1,-1 0 1,0 0 0,0 0 0,1 0 0,-1 0-1,1 0 1,-1 0 0,1 0 0,0 1-1,0-1 1,0 0 0,0 0 0,0 0 0,1 0-1,0 3 1,0-3-14,0 0-1,0 0 1,1-1 0,-1 1-1,0-1 1,1 1-1,0-1 1,-1 1 0,1-1-1,0 0 1,0 0-1,-1 0 1,1 0 0,0 0-1,0 0 1,0-1-1,3 2 1,10 1-246,0-1 1,0 0-1,0-1 1,23-1-1,23-4-2008,84-14 1,-7-8-3678,-77 14 1666,56-12-7639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162 307 10785,'5'-47'4933,"-4"36"-4000,0 1 0,0-1 0,1 1-1,0-1 1,1 1 0,0 0 0,1 0 0,9-18 0,-6 18-710,0 1 1,0 0 0,1 0 0,0 1-1,0 0 1,1 0 0,0 1 0,0 0 0,1 1-1,0 0 1,0 0 0,0 1 0,16-5-1,-1 1-14,2 0 0,-1 2 0,1 1 0,39-3 0,-59 8-184,-1 1 0,1 0-1,-1 1 1,1-1 0,-1 1 0,1 0-1,-1 1 1,0-1 0,1 1 0,-1 1-1,9 4 1,-12-6-21,-1 1-1,0-1 1,1 1 0,-1-1-1,0 1 1,0 0 0,0 0-1,0 0 1,-1 0 0,1 0-1,0 1 1,-1-1 0,0 0-1,1 1 1,-1-1 0,0 1-1,0-1 1,0 1 0,-1 0 0,1-1-1,-1 1 1,1 0 0,-1-1-1,0 1 1,0 0 0,0 0-1,0-1 1,-1 5 0,-4 11-6,0-1 0,-1 0 0,0-1 1,-14 25-1,-43 64 30,55-94-35,2 0 1,-1 1-1,2 0 1,0 0-1,0 1 0,1 0 1,0-1-1,1 1 1,1 0-1,-1 17 0,2-22 4,1 0 0,1-1 0,0 1 0,0 0 0,0 0 0,1 0 0,0-1 0,1 1 0,0-1-1,0 1 1,0-1 0,1 0 0,0 0 0,0-1 0,1 1 0,0-1 0,0 0 0,11 9 0,8 4-50,0-1 1,2-2-1,45 23 1,9 5-52,49 32-41,-127-75 143,-1-1 1,0 1-1,0 0 0,1 0 1,-1 0-1,0 0 0,0 0 1,0 1-1,0-1 0,0 0 1,0 0-1,-1 1 0,1-1 1,0 0-1,-1 1 0,1-1 1,-1 1-1,1-1 0,-1 1 1,1-1-1,-1 1 0,0-1 1,0 1-1,0-1 0,0 1 1,0 0-1,0-1 0,-1 1 1,1-1-1,0 1 0,-1-1 1,1 1-1,-1-1 0,0 0 1,1 1-1,-1-1 0,-1 2 1,-2 3 4,0 0 0,0-1 0,-1 1 0,0-1 1,-9 7-1,5-5-2,0-1 0,-1 0 1,0 0-1,0-1 0,0 0 0,-1-1 0,-19 5 1,9-2-10,-299 106-353,238-79-3021,-143 81 0,164-73-3363,9 0-4483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4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1578 3 21266,'0'0'135,"0"0"0,1-1 0,-1 1 0,0 0 0,0 0 0,0 0 0,0 0 0,1 0-1,-1-1 1,0 1 0,0 0 0,1 0 0,-1 0 0,0 0 0,0 0 0,1 0 0,-1 0 0,0 0 0,0 0 0,1 0 0,-1 0 0,0 0 0,0 0 0,0 0 0,1 0 0,-1 0 0,0 0 0,0 0-1,1 0 1,-1 0 0,0 1 0,0-1 0,0 0 0,1 0 0,-1 0 0,0 0 0,0 0 0,0 1 0,1-1 0,-1 0 0,0 0 0,0 0 0,0 1 0,0-1 0,0 0 0,1 0 0,-1 0-1,0 1 1,0-1 0,0 0 0,0 0 0,0 1 0,0-1 0,0 0 0,0 1 0,-1 23 2153,-10 29-1231,4-33-928,-1 1 0,-1-2 0,-1 1 0,-15 22 0,-56 71-220,43-62 136,-327 396-45,130-170 0,133-151-21,-231 299-271,150-175-4755,154-209 2461,-27 49-1,9 2-3977,-1 15-6122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8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25 13801,'20'-12'2312,"-40"6"-623,3 0 391,24 24-1656,3-3-772,13-3-1052,14 3-1129,7 0-2155,9 15-3677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307 248 12461,'3'28'2226,"-3"-28"-2179,0 0 0,0 0 0,0 0-1,0 1 1,0-1 0,0 0 0,0 0 0,0 0 0,0 1 0,0-1 0,0 0 0,0 0 0,0 0 0,0 1 0,0-1 0,0 0 0,0 0 0,0 0 0,0 1 0,0-1 0,1 0-1,-1 0 1,0 0 0,0 1 0,0-1 0,0 0 0,0 0 0,1 0 0,-1 0 0,0 0 0,0 0 0,0 1 0,1-1 0,-1 0 0,0 0 0,0 0 0,0 0 0,1 0-1,-1 0 1,0 0 0,0 0 0,0 0 0,1 0 0,27 7 2040,4 1-313,0-2 0,61 5 0,-63-11-1439,0-2 1,0-1-1,1-1 0,33-10 1,-48 9-247,1 0 0,-1-1 0,0-1 0,-1 0 1,0-1-1,0-1 0,-1-1 0,21-16 0,-30 21-10,0 0-1,0-1 0,-1 1 0,0-1 0,0 0 0,0 0 1,-1-1-1,0 1 0,0-1 0,3-8 0,-1-5 585,-1 0 1,3-22-1,-4 15 357,-1 3 601,1 122-985,-6 253-636,1-8 0,-4 168 0,-3-345 0,-33 174 0,33-289 0,-3-1 0,-1-1 0,-31 74 0,33-99 0,0-1 0,-2-1 0,0 0 0,-2-1 0,0 0 0,-1-1 0,-1-1 0,-39 34 0,32-35-17,0-1 0,-1-1 0,0-1 0,-2-1 0,-50 19 0,57-26-40,0-1 1,-1-1-1,0-1 1,1-1-1,-2-1 1,1-1-1,0 0 1,-39-5-1,52 3 52,-1 0 0,1-1 0,-1 0 0,1-1 0,0 0 0,0 0 0,0-1 0,1 1 0,-1-2 0,1 1 0,0-1 1,0 0-1,0-1 0,1 1 0,0-1 0,0-1 0,0 1 0,1-1 0,0 0 0,0 0 0,1-1 0,0 1 0,0-1 0,1 0 0,0 0 0,0 0 0,1 0 0,0-1 0,0 1 0,1-1 0,0-9 0,0-11 51,1-1 1,1 1-1,2 0 0,1 0 1,1 0-1,1 1 0,12-32 1,9-15 53,51-100 1,-27 78-85,4 3 1,5 2-1,3 3 1,78-83-1,-16 38-1989,226-188 0,-151 152-3165,-74 63-3639,-52 44-3029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1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939 168 14241,'-11'-27'1051,"7"16"-339,0 1-1,-1 0 1,0 1 0,-1 0 0,0-1 0,-8-9 0,2-3 2704,11 19-2898,-1-1 1,1 1-1,-1-1 1,0 1-1,0 0 1,0 0 0,-3-4-1,3 6-328,1 0 0,0 0 0,0 0-1,-1 0 1,1 0 0,0 1 0,-1-1 0,1 0-1,-1 1 1,1-1 0,-1 1 0,1 0 0,-1-1 0,1 1-1,-1 0 1,1 0 0,-1 0 0,1 0 0,-1 0-1,1 0 1,-3 1 0,0 0-52,-1 1 0,0-1 0,1 1 0,-1 0-1,1 0 1,-9 6 0,0 1-191,1 2 0,-1-1-1,-16 20 1,-10 20 53,3 2 0,2 2 0,-33 68 0,46-82 0,-49 90 0,-57 154 0,108-233 0,2 2 0,2 0 0,3 1 0,2 1 0,2-1 0,0 71 0,8-105 0,1 1 0,1-1 0,1 1 0,1-1 0,0 0 0,2 0 0,15 37 0,-16-46 0,0-1 0,1 0 0,1 0 0,-1 0 0,2-1 0,-1 0 0,1 0 0,0-1 0,1 0 0,0-1 0,0 1 0,1-2 0,0 1 0,0-2 0,13 7 0,-17-10 0,0-1 0,1 1 0,-1-1 0,0 0 0,1 0 0,-1-1 0,1 0 0,-1 0 0,1-1 0,-1 1 0,1-1 0,-1-1 0,0 1 0,0-1 0,1 0 0,-1-1 0,-1 1 0,1-1 0,0 0 0,-1-1 0,1 0 0,-1 1 0,0-2 0,0 1 0,-1 0 0,1-1 0,-1 0 0,0 0 0,0 0 0,0-1 0,-1 1 0,0-1 0,0 0 0,-1 0 0,1 0 0,-1 0 0,-1 0 0,1-1 0,-1 1 0,0 0 0,0-1 0,-1 1 0,0-1 0,0 1 0,-1-1 0,1 1 0,-4-12 0,0 8 2,0 0-1,-1 0 1,0 1 0,-1 0-1,0 0 1,0 0 0,-1 1 0,0 0-1,0 0 1,-1 1 0,0 0-1,0 0 1,-1 1 0,0 0-1,-17-9 1,-5 1-86,0 0 0,-1 2 0,-54-12 0,67 19-515,-18-5-1223,-43-4 1,21 12-2458,48 3 2281,-1 0-1,0 1 0,-12 4 1,-21 9-10961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2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302 344 4544,'-1'-2'163,"0"-1"0,0 1 0,1-1 0,-1 1 0,1-1 0,-1 1 0,1-1 0,0 1 0,0-1 0,0 0 0,0 1 0,1-1 0,-1 1 0,1-1 0,-1 1 0,1-1 0,0 1 0,0-1 0,0 1 0,0 0-1,3-4 1,-5 5-26,1-1 0,0 1 0,-1 0 0,1 0 0,-1-1 0,1 1 0,-1 0 0,1 0 0,-1 0 0,0 0 0,0 0-1,1 0 1,-1 0 0,-2-2 0,2 2 132,-30-49 2695,18 28-1915,0 0 0,-2 1-1,0 1 1,-1 0-1,-1 1 1,-24-21 0,33 34-667,1 0 0,-1 0-1,0 1 1,0 0 0,0 1 0,-1-1 0,1 1 0,-1 1 0,-13-4 0,20 7 57,-2 0-11,-27 5 685,29-4-508,3 1 18,0 0-558,1 0 1,0 0-1,0 0 0,0 0 1,0 0-1,0 0 0,0 0 1,0-1-1,0 1 0,1-1 1,-1 1-1,1-1 0,-1 0 0,1 0 1,3 1-1,45 7 252,-48-9-291,460 30 924,-293-23-803,0-3-561,0-7 0,215-32 0,-331 23-1470,-20-4-4820,-59 9-10751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2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352 254 11601,'14'-20'606,"-9"12"-237,0 0 0,0 1 0,1 0 0,0 0 0,0 0 0,1 1 0,14-11 0,11-4 951,2 1 0,0 2 0,61-23 0,-30 19-500,79-17-1,-137 37-762,0 1 0,1 0-1,-1 0 1,1 1 0,-1 0 0,13 2 0,-18-2-47,0 0 1,0 0-1,-1 1 0,1-1 1,0 1-1,-1-1 1,1 1-1,0 0 0,-1-1 1,1 1-1,0 0 1,-1 0-1,0 0 0,1 0 1,-1 1-1,0-1 1,1 0-1,-1 1 0,0-1 1,0 0-1,0 1 1,0 0-1,0-1 0,0 1 1,-1-1-1,1 1 1,0 0-1,-1 0 0,0-1 1,1 4-1,-2 2-1,0 0 1,-1 0-1,0 0 0,0 0 0,-1-1 1,0 1-1,0-1 0,0 0 1,-1 0-1,-6 8 0,-21 26 59,-1-1-1,-51 47 0,51-55-7,2 0 0,1 3 0,-40 59-1,57-75 0,2 0 0,0 1 0,-13 37-1,21-50-35,1 0-1,-1 0 0,1 0 1,1 0-1,-1 0 1,1 0-1,0 0 0,0 1 1,1-1-1,-1 0 0,1 0 1,1 0-1,-1 0 1,1 0-1,0 0 0,1-1 1,-1 1-1,4 5 1,4 3 16,0-1 1,1 0-1,0-1 1,1 0-1,1-1 1,-1 0-1,20 12 1,106 57 178,-121-71-202,69 35 60,-44-24 45,0 1 0,-1 3 0,43 33 0,-80-54-13,0 1-1,0-1 0,0 1 0,0 0 1,0 0-1,3 6 0,-6-8-56,0 0-1,0 0 0,-1 0 1,1 0-1,0 1 0,-1-1 0,1 0 1,-1 0-1,0 0 0,0 0 1,0 1-1,0-1 0,0 0 0,0 0 1,-1 0-1,1 0 0,-1 0 1,1 1-1,-3 2 0,0 1 5,0 0 0,-1 0 0,0-1 0,0 0 0,0 1 0,-1-1 0,0-1 0,0 1 0,0-1-1,0 0 1,-1 0 0,0 0 0,1-1 0,-1 0 0,-7 3 0,-18 6 146,-60 16-1,63-20-122,-179 46 238,-102 31-2233,107-12-2437,71-20-4691,68-25-1198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2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51 226 15773,'-42'16'2820,"33"-13"2355,29 1-1315,-9-2-3214,73 4 1472,153-6 0,-131-3-1908,732-37-159,0-29-55,-479 32 4,-6-25 0,-347 60-75,11-1-330,-1-2 1,1 0-1,0-1 1,19-10-1,-36 16 349,0 0-1,0 0 1,1 1-1,-1-1 0,0-1 1,0 1-1,1 0 0,-1 0 1,0 0-1,0 0 1,1 0-1,-1 0 0,0 0 1,0 0-1,1 0 0,-1 0 1,0-1-1,0 1 1,1 0-1,-1 0 0,0 0 1,0 0-1,0-1 0,0 1 1,1 0-1,-1 0 1,0 0-1,0-1 0,0 1 1,0 0-1,0 0 0,0-1 1,1 1-1,-1 0 0,0 0 1,0-1-1,0 1 1,0 0-1,0 0 0,0-1 1,0 1-1,0 0 0,0 0 1,0-1-1,0 1 1,-1-1-1,-14 0-2143,-30 6-1712,-6 7-3213,-5 8-4662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2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1018 1 15057,'-35'16'2177,"0"1"0,1 2-1,0 2 1,2 1 0,-52 45-1,53-37-772,1 1 1,-44 61-1,22-18-1246,4 2 1,-60 127-1,82-143-165,2 0-1,3 2 0,3 0 1,-14 86-1,29-124 8,1-1 0,0 0 0,2 1 0,1-1 0,0 0 0,2 1 0,1-1 0,9 34 0,-8-44 0,-1-1 0,2 1 0,-1-1 0,2 0 0,0 0 0,0-1 0,1 0 0,0-1 0,1 1 0,0-2 0,1 1 0,0-1 0,0-1 0,1 1 0,0-2 0,13 7 0,-11-7 0,0-1 0,0-1 0,0 0 0,0-1 0,1 0 0,0-1 0,0-1 0,25 2 0,-31-4 0,-1 0 0,1-1 0,-1 0 0,1 0 0,-1-1 0,1 1 0,-1-2 0,0 1 0,0-1 0,0 0 0,0 0 0,0-1 0,-1 0 0,0 0 0,0-1 0,0 1 0,8-9 0,-13 11 0,1 0 0,-1-1 0,1 1 0,-1 0 0,0-1 0,0 1 0,0-1 0,0 1 0,0-1 0,-1 1 0,1-1 0,-1 0 0,0 1 0,1-1 0,-1 0 0,0 1 0,-1-1 0,1 0 0,0 1 0,-1-1 0,0 0 0,1 1 0,-2-3 0,0-1 0,-1 1 0,1 0 0,-1-1 0,0 1 0,0 0 0,0 1 0,-1-1 0,1 1 0,-8-7 0,-5-1 0,0 1 0,0 0 0,-1 2 0,0 0 0,-1 1 0,0 0 0,-34-8 0,-7 2 0,-69-8 0,92 17-1330,0 2 0,-73 4-1,79 2-4457,-57 13-1,25 4-8426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53 14205,'-32'-52'13577,"27"60"-13089,1 1 1,-1 0-1,2 0 1,0 1-1,0-1 1,0 1-1,1 0 1,1 0-1,-1 12 1,-7 30-389,-71 213-100,4-15 0,54-159-205,4 1 0,4 0-1,5 1 1,3 152 0,6-223-683,2 0 0,1 0-1,1-1 1,9 31 0,-9-40-211,1 0-1,0-1 1,10 17 0,-9-19-487,0-1 1,1 1 0,-1-1-1,15 12 1,28 15-10407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8 11749,'-1'-1'40,"-50"-6"5937,48 7-5599,-1 1 0,1-1 0,0 0 0,-1 1 0,1 0 0,0 0 0,-1 0-1,1 0 1,0 0 0,0 1 0,0-1 0,-6 5 0,3-1 125,0 1 0,-1 0 0,2 0 0,-1 0 0,1 1-1,0 0 1,0 0 0,-4 9 0,-25 64 2040,25-55-1934,-3 11-390,2 1 1,2 0-1,1 0 0,2 1 0,2 0 0,1 0 0,2 0 0,1 1 0,3-1 0,10 50 0,-8-60-219,2-1 0,1 0 0,1 0 0,2-1 0,0-1 0,1 0 0,2 0 0,1-2 0,0 0 0,2 0 0,23 22 0,-27-32 0,0 0 0,1-1 0,1 0 0,0-1 0,1-1 0,0-1 0,26 11 0,-30-15 0,1-1 0,0 0 0,0-1 0,0-1 0,0 0 0,0 0 0,1-2 0,-1 0 0,0 0 0,26-6 0,-31 5 0,-1-1 0,1-1 0,-1 0 0,0 0 0,0 0 0,0-1 0,0-1 0,-1 1 0,1-1 0,-1 0 0,-1-1 0,1 1 0,-1-2 0,0 1 0,0 0 0,0-1 0,-1 0 0,0-1 0,-1 1 0,6-12 0,-6 8 0,0 0 0,0 0 0,-1 0 0,-1 0 0,0 0 0,0-1 0,-1 1 0,-1-1 0,0 1 0,-1-1 0,0 1 0,0-1 0,-1 1 0,-1-1 0,-3-10 0,-3 0 0,-1 0 0,0 1 0,-2 1 0,0 0 0,-1 0 0,-2 1 0,1 1 0,-28-25 0,4 7 0,-2 2 0,-77-49 0,5 17-351,52 40-1816,-2 9-3638,50 16 2892,45 14-6672,25 4 623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1050 73 12029,'-103'-54'2756,"89"50"-1907,0 0 1,0 1 0,-1 0-1,1 1 1,-1 0 0,0 2-1,1-1 1,-1 2 0,0 0-1,-16 4 1,22-4-728,-5 1 297,1 0 1,0 2-1,0-1 0,0 2 1,1-1-1,0 2 0,-1 0 1,-16 11-1,21-12-278,1 1-1,0-1 1,0 1 0,0 0-1,1 1 1,-1 0 0,2 0-1,-1 0 1,1 1-1,0 0 1,1 0 0,-7 14-1,10-18-99,0 0 0,0 1 0,0 0 0,1-1 0,-1 1 0,1-1 0,0 1 0,0 0 0,1-1 0,0 1-1,-1-1 1,1 1 0,1-1 0,-1 1 0,1-1 0,3 8 0,0-4-7,-1-1-1,1 1 1,1-1 0,-1-1 0,1 1-1,0-1 1,13 10 0,-11-10-20,0 0 0,1-1 0,0 0 0,0 0 0,1-1 0,-1-1 0,1 1 1,0-1-1,0-1 0,0 0 0,0 0 0,0-1 0,1-1 0,-1 0 0,0 0 0,1-1 0,-1 0 0,0 0 0,0-1 1,0-1-1,0 0 0,-1 0 0,16-8 0,-1-3 522,-1-1 0,42-36 0,-64 50-536,-1 0 0,1 0 0,-1 1 0,1-1 0,0 1 0,-1-1 0,1 0 0,0 1 0,-1-1 0,1 1 0,0 0 0,0-1 0,-1 1 0,1 0 0,0-1 0,0 1 0,0 0 0,1-1 0,-1 2 0,1 0 0,0-1 0,-1 1 0,1 0 0,-1 0 0,1 0 0,-1 0 0,0 0 0,1 0 0,-1 0 0,0 1 0,0-1 0,0 0 0,0 1 0,0-1 0,0 1 0,1 2 0,13 30 0,-10-12 0,0-1 0,-2 1 0,-1 0 0,0 0 0,-3 27 0,2 20 0,-1-64 0,0 150 0,-23 170 0,12-226 0,-40 170 0,50-264 0,-36 133 0,-5-2 0,-7-2 0,-5-2 0,-6-3 0,-6-2 0,-5-3 0,-120 157 0,181-267 0,-109 132 0,106-131 0,-1 0 0,-1-2 0,-1 0 0,0 0 0,0-2 0,-35 19 0,48-28 0,0-1 0,0 0 0,0 1 0,0-1 0,0 0 0,0-1 0,0 1 0,-1 0 0,1-1 0,0 0 0,0 0 0,-1 0 0,1 0 0,0 0 0,0-1 0,0 1 0,-1-1 0,1 0 0,-5-2 0,5 1 0,0 0 0,0 0 0,1-1 0,-1 1 0,1-1 0,0 1 0,-1-1 0,1 0 0,0 0 0,1 0 0,-1 0 0,0 0 0,1 0 0,0-1 0,-2-4 0,0-7 0,0-1 0,1 0 0,0 0 0,2 0 0,-1 0 0,4-26 0,5-6 0,1 1 0,2-1 0,30-76 0,72-133 0,-26 86-25,7 4 0,7 4-1,231-282 1,-200 296-3724,267-235 0,-267 280-740,-44 40-1641,8 1-5435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13617,'2'-2'1992,"1"-3"-1325,1 1 0,0-1 0,0 1 1,1 0-1,-1 1 0,1-1 0,0 1 1,0 0-1,6-3 0,-5 4-463,0 0 0,0 0 1,0 1-1,0 0 0,0 0 0,0 1 1,0 0-1,1 0 0,-1 0 0,0 1 0,10 2 1,88 25 1232,-94-26-1362,-1 2 0,0-1 0,-1 1-1,1 0 1,-1 1 0,0 0 0,0 0 0,0 1-1,-1 0 1,1 0 0,-1 1 0,-1 0 0,0 0 0,0 1-1,0-1 1,-1 1 0,0 1 0,0-1 0,-1 1 0,0-1-1,-1 1 1,0 0 0,0 1 0,2 15 0,-3-6 79,-2 0 1,0 0 0,-1 0-1,-1 0 1,0 0 0,-2-1 0,0 1-1,-1-1 1,-1 0 0,-15 33-1,-144 237 2157,81-150-1618,78-129-690,0 1 1,2 0-1,-1 1 1,1-1-1,1 1 0,-5 17 1,8-25-4,-1 0 0,1 1 0,0-1 0,0 0 0,0 0 0,0 0-1,0 0 1,1 0 0,-1 0 0,1 0 0,0 0 0,0 0 0,0 0 0,0 0 0,1-1 0,-1 1 0,1 0 0,0-1 0,-1 1 0,1-1 0,0 0-1,1 1 1,-1-1 0,0 0 0,1 0 0,-1-1 0,1 1 0,3 2 0,10 2 0,0-1 0,0 0 0,0-1 0,1 0 0,0-2 0,0 0 0,24 0 0,62 1 22,173-18 0,103-44-825,-226 27-2766,-2-7 1,198-78-1,-216 61-3361,-13 2-4458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8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134 292 6245,'14'-4'404,"-1"-1"617,0 2 8643,-16 3-9328,-1 0 1,1-1 0,-1 1-1,1-1 1,-1 0 0,-6-2-1,-2 0 3088,12 0-3379,1 1-1,-1-1 1,1 1 0,0-1 0,-1 1-1,1-1 1,1 1 0,-1 0-1,0-1 1,0 1 0,1 0-1,-1 0 1,4-3 0,27-23 100,10-1-62,1 3 1,0 1-1,3 2 1,62-22-1,-69 32-76,1 1 0,0 2 0,0 2 0,1 1 0,73-1 0,-109 7-9,0 1-1,0 1 1,0-1 0,0 1-1,1 0 1,-1 0-1,0 1 1,-1-1-1,1 1 1,0 0 0,0 1-1,5 3 1,-7-4 8,-1 0 0,1 1 0,-1-1 0,1 1 0,-1-1 0,0 1 0,0 0 0,-1 0 0,1 0 0,0 0 0,-1 0 0,0 1 0,0-1 0,0 0 0,0 1 0,0-1 0,-1 0 0,1 1 1,-1-1-1,0 6 0,-1 2-8,0 0 0,-1 0 0,0 0 0,0 0 0,-1 0 0,-1 0 0,1-1 0,-2 0 0,0 1 0,-8 12 0,-9 10 20,-42 50-1,28-39 69,-29 33-71,42-53 11,1 2-1,1 0 1,2 1-1,-31 56 1,49-80-24,-1 1 0,1-1 1,0 1-1,0 0 1,0-1-1,0 1 0,1 0 1,-1 0-1,1 0 1,0 0-1,0 0 0,1-1 1,-1 1-1,1 0 1,0 0-1,-1-1 1,2 1-1,-1 0 0,0-1 1,1 1-1,0-1 1,0 1-1,0-1 0,0 0 1,0 0-1,1 0 1,-1 0-1,1 0 0,0-1 1,3 3-1,6 4 18,1 0-1,0-2 0,0 1 1,1-2-1,0 0 0,17 5 1,66 25 118,-2 3 1,147 85 0,-239-123-91,-1 1 0,0-1 0,0 0 0,0 1 0,0-1 0,0 1 0,-1-1 0,1 1 1,0 0-1,-1 0 0,1 0 0,-1 0 0,0 0 0,0 0 0,0 0 0,0 0 0,0 0 0,0 1 1,0-1-1,-1 0 0,1 1 0,-1-1 0,1 0 0,-1 1 0,0-1 0,0 1 0,0-1 0,-1 0 0,1 1 1,-1 3-1,-1-2 17,0 0 1,1 0 0,-1 0 0,-1 0-1,1 0 1,-1-1 0,1 1 0,-1-1-1,0 1 1,0-1 0,-1 0 0,1 0-1,-1-1 1,1 1 0,-6 2 0,-23 11 156,-1-1 0,-1-2 0,0-1 1,-54 10-1,-149 16-152,112-21-535,-91 21-2228,73-10-2530,75-12-1457,11 4-4307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1078 32 11929,'-102'-21'4026,"73"16"-2866,-1 2 0,1 1 0,-1 2 0,0 1 0,1 1 0,-1 1 0,-55 14 0,19 2-60,2 2 0,-89 42 0,102-40-640,2 3 0,-81 57 0,113-72-386,1 2 0,1 0 0,0 1 0,1 0-1,1 1 1,0 1 0,1 0 0,0 1 0,1 0 0,-16 36 0,26-51-65,0 0 0,1 0 0,-1 0 0,0 0 0,1 0 0,-1 1 0,1-1 0,0 0 0,0 0 0,0 1 0,0-1 0,0 0 0,0 0 0,0 0 1,1 1-1,-1-1 0,1 0 0,0 0 0,-1 0 0,1 0 0,0 0 0,0 0 0,3 3 0,-2-2 4,1-1 0,0 0 0,0 0 0,0 0-1,0 0 1,0 0 0,0-1 0,1 1 0,-1-1 0,0 0-1,1 0 1,-1 0 0,5 0 0,9 1 26,0-1 0,1 0-1,-1-2 1,27-3 0,2-6 82,1-1 0,-1-3 1,83-37-1,0 1 828,-119 46-945,1 0-2,0 0 0,0 1 0,1 0-1,-1 1 1,23-2 0,-31 4-2,1 1 0,0-1 0,0 1 0,-1 0 0,1 0 0,0 0 0,-1 0 0,1 1 0,-1 0 0,1-1 0,-1 1 0,0 0-1,0 1 1,0-1 0,0 0 0,0 1 0,0 0 0,-1 0 0,1 0 0,-1 0 0,0 0 0,2 4 0,41 70 84,13 19-1760,-11-37-2289,-13-27-261,6 1-5068,0-4-1412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3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65 582 17126,'-21'1'1053,"-17"-1"-844,33-2 1851,17-1 3087,237-47 81,131-20-3500,449-85-1581,-358 64-664,-169 33 128,347-61-361,-616 113 667,25-4-404,0 1 0,103 0 1,-155 9 156,0 1 0,0 0 1,0 1-1,0-1 1,0 1-1,0 0 0,0 1 1,9 4-1,-11-5 13,-3-1 191,-1 0 0,1-1 0,0 1 0,-1 0 0,1 0 0,-1-1 1,1 1-1,-1 0 0,1 0 0,-1 0 0,0-1 0,1 1 0,-1 0 0,0 0 0,0 0 0,0 0 0,1 0 0,-1 0 0,0 0 0,0 0 0,0-1 1,-1 3-1,1 0-392,0 0 125,1-1-1,-1 0 1,0 1-1,0-1 1,0 1-1,-1-1 1,1 1-1,-1-1 1,1 1-1,-1-1 1,0 0-1,0 0 0,0 1 1,0-1-1,-2 3 1,-4 9-4239,0 6-4257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4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 4624,'0'0'14116,"-25"-28"-24024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4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47 100 2736,'0'0'3093,"-20"-6"-2677,0 0 404,17-12-620,-1 0 28,8-9-1496,-4 2-577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6:5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999 260 4420,'6'-1'677,"0"-1"0,0 0 0,-1 0 0,1 0-1,0-1 1,7-4 0,-7 4-570,-5 1 87,1 1 1,-1 0 0,0-1-1,1 1 1,-1-1-1,0 1 1,0-1 0,0 1-1,0-1 1,0 0-1,1-2 1,2-5 461,14-12 1683,25-25-1,-25 28-870,-1-1 1,15-21-1,-7 6 10,-24 32-468,1 0-676,4-17 391,-6 19-694,0-1 1,0 1-1,0 0 1,0 0-1,0-1 1,0 1-1,0 0 1,0 0-1,0-1 1,-1 1-1,1 0 1,0 0-1,0-1 1,0 1-1,0 0 1,-1 0-1,1-1 1,0 1-1,0 0 1,0 0-1,-1 0 1,1 0-1,0-1 1,0 1-1,-1 0 1,1 0-1,0 0 1,0 0-1,-1 0 1,1 0-1,0 0 1,-1 0-1,1 0 1,-35 7 1375,19-2-1730,-27 8 515,-45 21 1,84-33-155,-29 11 42,17-2-62,-5 4 267,1 1 1,0 1-1,-26 26 0,-50 63 393,71-76-527,-10 13 36,1 1 0,3 1 0,-49 94 0,63-103-139,1 0 1,2 1-1,2 1 1,1 0 0,2 1-1,-5 50 1,12-72-72,1 1 0,1 0 0,0-1 0,1 1 0,1 0 0,0-1 0,2 0 0,0 1 0,0-1 1,2 0-1,0-1 0,1 0 0,0 0 0,1 0 0,1-1 0,0 0 0,1 0 0,0-1 0,1-1 0,1 0 0,0 0 0,1-1 0,0-1 0,0 0 1,1-1-1,0 0 0,31 13 0,-17-10-61,1-2 1,1-1 0,0-1-1,0-1 1,0-2-1,1-1 1,0-2 0,0-1-1,0-1 1,0-1-1,37-8 1,-66 9 80,-1 0-1,1 0 1,0 0-1,-1-1 1,1 1-1,-1 0 1,0-1 0,1 1-1,-1-1 1,1 0-1,-1 1 1,0-1-1,1 0 1,-1 0-1,0 0 1,0 0 0,0 0-1,0 0 1,0 0-1,0 0 1,0-1-1,0 1 1,0 0 0,0-1-1,0-1 1,-1 2 5,0-1 0,-1 1 0,1 0 0,0 0 0,-1-1 0,0 1 0,1 0 0,-1 0 0,0 0 0,1 0 0,-1 0 0,0 0 0,0 0 0,0 0 0,0 0 0,0 0 0,0 1 0,0-1 0,0 0 0,0 1 0,-1-1 0,1 1 0,0-1 0,0 1 0,0-1 0,-1 1 0,-1 0 0,-22-7 18,0 2 0,0 0 0,-40-1 0,-84 5 6,129 1-25,-125 10-3027,-215 41 0,288-39 832,-52 12-4550,3 3-4332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03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459 468 5244,'0'0'4119,"-1"-3"-2836,-4-7-612,0 0 0,0 1 1,-1-1-1,0 1 0,-1 1 1,0-1-1,-1 1 0,1 0 0,-11-7 1,-84-60 2333,93 69-2795,-76-49 1461,-59-42 1745,103 75-2073,38 20-836,11-1-440,-1 1 0,1 0 0,-1 0 0,1 1 0,0 0 0,10 0 0,4-1-3,334-51-2926,-121 19-8748,-151 24 1022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0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152 139 14561,'-108'15'2097,"65"-18"7059,70 0-8448,30-3-204,23-6-640,20-3-588,14-3-584,14-3-872,9 0-860,0-1-2797,7-11-4980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0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2724,'0'0'-796,"20"-7"156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1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29 6393,'0'0'13543,"0"-3"-12824,-2-12-509,-1 4 1939,-10 32-365,2 1-1117,2 2 0,1-1 0,-10 43 0,-7 81 919,18-97-1174,-51 455 1624,25-177-2218,-51 255-4954,40-367-1016,-26 119-10894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3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30 310 11421,'0'0'9430,"-3"0"-7846,-4-1-1132,-12-3 1641,20-2-1166,12-5-495,9-1-182,1 1 0,0 0-1,0 2 1,32-8 0,106-19 97,-118 27-337,603-108-5218,-208 66-5449,-245 36 1561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1 15509,'-27'23'3004,"23"-20"-2707,0 0 0,0 0 0,1 0 0,-1 0 0,1 0 0,0 1 0,0-1 0,-3 6 0,-3 11 606,0 0 0,2 1 0,0 0 0,2 0 0,-5 35 0,0-8-51,-3 17-47,-89 429 1216,21 5-8275,52-313 1033,2-64-2544,12-61-293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11005,'0'1'211,"-1"1"-1,1-1 1,0 1 0,-1-1-1,1 1 1,-1-1 0,0 0 0,1 1-1,-1-1 1,0 0 0,0 0-1,0 1 1,0-1 0,0 0-1,0 0 1,0 0 0,0 0 0,0 0-1,0-1 1,-1 1 0,1 0-1,0 0 1,-1-1 0,-1 1-1,-39 6 4313,7-3-1779,5 6-1452,-12 4 305,14-11 2820,45 12-3903,0-1-399,-9-9-92,0 1 0,0 0 0,-1 1 1,0 0-1,-1 0 0,1 0 0,-1 1 1,-1-1-1,7 12 0,-5 1-164,0-1 0,-2 1-1,0 0 1,4 34 0,-3 81-653,-6-131 759,10 6-16,-8-10 51,-1 0 0,0 0 0,0 1 0,0-1 0,1 0 0,-1 0 0,0 0 0,0 0 0,1 0 0,-1 0 0,0-1 0,0 1 0,0 0 0,1-1 0,-1 1 0,0 0 0,0-1 0,0 0 0,0 1 0,0-1 0,0 0 0,0 1 0,0-1 0,0 0 0,0 0-1,0 0 1,1-2 0,38-35 23,-27 25-17,57-56 22,64-58 282,-113 110-167,1 1 1,0 1-1,1 0 0,41-18 0,-57 30-116,-1 1 0,1 0 1,0 0-1,0 1 0,0-1 0,0 2 0,0-1 0,0 1 0,0 0 1,0 0-1,0 1 0,0 0 0,0 0 0,0 1 0,0 0 0,-1 0 1,1 1-1,-1-1 0,10 6 0,6 6-434,-1 0 1,-1 2-1,37 35 0,-28-25-672,13 15-733,-17-16-863,36 28-1,33 17-6736,-34-35-68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12025,'37'-179'1913,"-33"160"-1439,1 0 0,1 0 1,1 0-1,0 1 0,2 0 0,0 0 0,1 1 0,18-25 1,-23 35-306,0-1 0,1 0 1,0 1-1,1 0 1,-1 0-1,1 0 1,1 1-1,-1 0 0,1 0 1,0 0-1,0 2 1,1-1-1,-1 1 0,1 0 1,0 0-1,16-3 1,-17 6-108,1 0 0,-1 0 0,1 1 1,-1 0-1,1 0 0,0 1 0,-1 0 0,1 1 1,-1 0-1,0 0 0,1 1 0,-1 0 0,0 0 1,-1 1-1,1 0 0,-1 1 0,12 8 0,8 9-226,0 1 0,-2 2-1,0 0 1,40 56 0,-34-35-1279,-1 1 1,32 71 0,-47-80-609,-1 1 0,11 55 0,-18-69 811,22 83-5440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0 320 14153,'0'0'8585,"10"-15"-7277,20-3-272,24 3-248,23 3-492,17-6-712,10-6-216,9-4-528,15-5-600,12 0-560,4-3-804,17-6-1813,3-3-3896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98 584 11477,'-8'-3'1137,"0"-1"0,0 1 0,0 0 0,0 1 0,-1 0 0,-16-2 0,2-11 1658,23 13-2765,0 0-1,1 0 1,-1 0 0,0 0 0,1 0 0,0 0 0,-1 0-1,1 0 1,0 0 0,2-2 0,3 5 311,2 14-267,-6-10-74,0 1 0,-1 0-1,0-1 1,0 1 0,0 0 0,0 9-1,4 19 46,11 32-157,-15-62 91,9 5-75,-10-9 92,0 1 1,1 0 0,-1-1 0,0 1-1,1 0 1,-1-1 0,1 1 0,-1-1-1,1 1 1,0-1 0,-1 1 0,1-1-1,-1 1 1,1-1 0,0 1-1,-1-1 1,1 0 0,0 0 0,0 1-1,-1-1 1,1 0 0,0 0 0,0 0-1,-1 1 1,2-1 0,29-18-58,-2-2 0,47-38-1,-31 19-4,2 3 0,100-60 0,-119 81 47,-1 2-1,53-17 1,-63 23 27,-14 5-6,0 1 2,30-16 5,-25 12-16,1 0 0,0 1 1,1 0-1,-1 0 0,1 1 0,-1 0 0,14-2 0,8 3-435,-1 2-1,56 5 1,-49-2-298,46-1 1,-69-3 669,0-1 1,-1 0-1,1-1 0,0 0 1,-1-1-1,1-1 0,13-6 1,-3-2 197,-1 0 1,38-29-1,-15 12 1160,-43 28-667,0 3-557,0 1 1,-1-1-1,1 1 0,0 0 1,-1 0-1,0 0 0,1 0 0,-1 1 1,0-1-1,0 0 0,0 1 1,3 5-1,-3-1-23,-1 0 0,0 0 1,-1 0-1,1 0 0,-1 0 0,-1 12 0,0 0 19,-10 179 314,1-53-260,-3 71-2405,10-171 1503,3-41 464,5-5 138,0 0 175,-1-1-1,1 1 1,0-1 0,-1 0-1,1 0 1,-1-1-1,1 1 1,-1-1 0,0 0-1,0 0 1,-1-1 0,1 1-1,-1-1 1,1 1-1,3-7 1,12-10-52,37-28 43,1 3 0,2 1 0,127-67 0,-176 106 92,1 1-1,-1 0 1,1 1 0,11-2 0,-17 3-16,-4 3-42,-1-1-1,0 1 0,0-1 1,1 1-1,-1-1 1,0 1-1,0-1 1,1 1-1,-1-1 0,0 1 1,0-1-1,0 1 1,0-1-1,0 1 1,0-1-1,0 1 0,0-1 1,0 1-1,0-1 1,0 1-1,0-1 1,0 1-1,-1-1 0,1 1 1,0-1-1,0 1 1,0-1-1,-1 1 1,1-1-1,0 1 0,-1-1 1,1 1 13,-4 6 58,1 0 0,-1-1 1,0 1-1,-1-1 0,0 0 0,0 0 0,0 0 1,0-1-1,-1 0 0,-7 5 0,-71 46 570,68-46-546,-81 44 370,46-26-161,-56 40 0,104-65-269,14-1-53,0-1-1,0 0 0,0-1 1,0 0-1,1 0 0,-1-1 0,0-1 1,0 0-1,0-1 0,15-5 1,16-7-97,49-26 0,-69 31 63,296-148-439,-64 30 199,-248 125 273,0 0 0,0 0 0,0 1 0,1 0 0,-1 1 0,0-1 0,1 1 0,-1 0 0,12 1 0,-15 0 4,1 0 0,-1 1-1,1 0 1,-1 0 0,0 0-1,0 0 1,0 0 0,0 1-1,1-1 1,-2 1 0,1 0-1,0 0 1,0 0 0,-1 0-1,1 1 1,-1-1 0,1 1-1,-1-1 1,0 1 0,2 3-1,-2-3 5,0 0 0,0-1-1,0 1 1,1 0 0,0-1-1,-1 0 1,1 1 0,0-1 0,0 0-1,0-1 1,0 1 0,1 0-1,-1-1 1,0 0 0,1 0-1,-1 0 1,1 0 0,3 0 0,1 0-4,0-1 1,1 0 0,-1 0-1,0-1 1,0 0 0,0-1-1,13-3 1,6-5 27,0-1 0,-1-1-1,31-19 1,-53 29-13,12-8 124,1 1-1,0 1 0,0 0 1,19-5-1,-31 12-116,1 0 1,-1 0-1,0 0 0,1 1 0,-1 0 1,0 0-1,1 0 0,-1 0 0,0 1 1,1 0-1,-1 0 0,0 1 1,0-1-1,0 1 0,0 0 0,0 1 1,5 2-1,4 2-48,0 0 1,1-1-1,0-1 1,0 0 0,0-1-1,1-1 1,-1 0-1,1-1 1,0 0-1,0-2 1,0 0 0,0-1-1,-1 0 1,1-1-1,0-1 1,27-8-1,-20 3-19,0 0 0,-1-1 0,0-1 0,0-1 0,-1-1-1,0-1 1,-1-1 0,-1-1 0,0-1 0,22-24-1,-34 32 51,-1 0-1,0 0 1,-1-1-1,0 0 1,0 0-1,-1 0 1,7-20-1,-3-2 78,5-38-1,2-6 211,-14 72-282,-1 0 0,1 0 0,0 0 0,0 1 0,1-1 0,-1 0 0,0 1 0,1-1 0,0 1 0,-1-1 0,1 1 0,3-3 0,-1 2-3,1 0 0,-1 0 1,1 1-1,0-1 0,0 1 0,0 0 1,0 0-1,6-1 0,-5 1-1,10-3 6,0 1 1,0 1-1,0 0 0,0 1 1,0 0-1,24 2 1,-1 2 2,99 9-8,-118-8-14,1 1 1,-1 0 0,0 2 0,29 11 0,-44-15 10,0 1 0,0-1 0,0 1 0,0-1 0,-1 1 0,1 1 0,-1-1 0,1 1-1,-1 0 1,0 0 0,-1 0 0,1 0 0,-1 1 0,0-1 0,0 1 0,0 0 0,0 0-1,-1 0 1,0 0 0,0 0 0,-1 1 0,1-1 0,-1 0 0,0 1 0,-1 0 0,1-1-1,-1 1 1,0-1 0,0 1 0,-1-1 0,0 1 0,0-1 0,0 1 0,0-1 0,-5 11-1,2-6-3,1-3 3,0 1 0,1 0 0,0 0 0,-2 13-1,4-20-3,0 1 0,0-1 0,0 1 1,0-1-1,0 1 0,0-1 0,1 1 0,-1-1 0,0 1 0,1-1 0,-1 1 0,1-1 0,-1 0 0,1 1 0,0-1 0,0 0 0,-1 1 0,1-1 0,0 0 0,0 0 0,0 0 0,0 0 0,1 0 0,-1 0 0,0 0 0,0 0 1,1 0-1,-1-1 0,0 1 0,1 0 0,1 0 0,6 0-24,-1 0 0,1 0 1,-1-1-1,1 0 0,0-1 1,13-2-1,-13 2 6,34-6-86,0-1 0,-1-3 0,0-1 0,42-19-1,154-81-55,-211 98 157,13-6 57,51-25 314,-89 46-334,-1 1 0,1-1-1,0 0 1,-1 0 0,1 0 0,-1 1 0,0-1 0,1 1 0,-1-1 0,0 1 0,0 0 0,0-1 0,0 1-1,1 2 1,-2 2 16,1-1-1,-1 1 0,-1 0 0,1-1 0,-1 1 0,-1 8 0,0-8-23,1 0 0,0 1 0,1-1-1,-1 0 1,1 1 0,2 9-1,-1-11-89,1 0 0,-1 1 0,1-1 0,1 0-1,-1 0 1,1 0 0,0 0 0,0-1 0,0 1-1,1-1 1,0 0 0,-1 0 0,2 0 0,-1 0-1,0-1 1,1 1 0,-1-1 0,8 3 0,7 4-1615,1-2 0,0-1 0,31 8 0,-28-9-1019,43 12-6716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1024 10913,'17'3'1595,"-17"-3"-1527,0 0 1,1-1-1,-1 1 0,0 0 1,0 0-1,1 0 1,-1 0-1,0-1 0,0 1 1,0 0-1,1 0 0,-1-1 1,0 1-1,0 0 0,0 0 1,0-1-1,0 1 0,0 0 1,1 0-1,-1-1 0,0 1 1,0 0-1,0-1 0,0 1 1,0 0-1,0 0 0,0-1 1,0 1-1,0 0 0,0-1 1,-1 1-1,0-4 383,0 1-1,0 0 1,-1 0 0,1-1-1,-1 1 1,0 0 0,-4-5-1,-50-56 7991,54 60-8243,1 0-1,-1-1 1,1 1-1,0-1 1,0 1 0,1-1-1,0 0 1,-1 1-1,1-1 1,1 0-1,-1 1 1,2-6 0,-1-1 81,1-5-118,0-1 0,2 0 0,0 1-1,1 0 1,0 0 0,12-22 0,56-92 162,-31 59-233,0-2-43,90-120 0,-82 126-22,-33 42-39,1 1-1,1 0 0,0 1 1,2 2-1,37-31 1,-56 51 11,0 0 1,0 0-1,0 0 1,0 0-1,0 0 1,0 0-1,0 0 1,0 1-1,1-1 1,-1 1-1,0 0 1,0-1-1,1 1 1,-1 0-1,0 0 1,1 1 0,-1-1-1,0 0 1,0 1-1,1-1 1,-1 1-1,0 0 1,0 0-1,0 0 1,0 0-1,0 0 1,2 2-1,0 0 1,0 0 0,0 1-1,0-1 1,-1 1-1,1 0 1,-1 0 0,0 0-1,0 0 1,-1 0 0,5 10-1,0 5 5,-1 1-1,-1 0 0,-1 1 1,-1-1-1,0 1 1,-2 0-1,-1 28 0,-3 3-19,-18 92-1,9-92 7,-2 0-1,-2-2 0,-36 76 1,13-47-111,-68 101-1,-16-15-157,7-10-324,116-154 599,0-1 0,1 1 1,-1-1-1,0 1 0,0-1 0,0 1 0,1-1 0,-1 1 0,0-1 0,0 1 0,1-1 0,-1 1 0,0-1 0,1 0 0,-1 1 0,1-1 0,-1 1 0,0-1 0,1 0 0,-1 0 0,1 1 0,-1-1 0,1 0 0,-1 0 0,1 1 0,-1-1 0,1 0 0,0 0 0,-1 0 0,1 0 0,0 0 3,3 1-9,1 0-1,0-1 0,0 1 0,0-1 0,0 0 1,0-1-1,0 1 0,0-1 0,0 0 0,0 0 1,0-1-1,-1 1 0,1-1 0,6-4 0,15-7-69,32-21 0,-36 20 61,241-169-134,-14-21 41,-207 169 108,48-40-4,407-313-9,-479 375 70,0 2 0,1 1 0,31-13 0,-49 22-44,1 0 1,0 1-1,0-1 1,-1 1-1,1 0 1,0-1-1,0 1 1,-1 0-1,1 0 1,0 0-1,0 0 0,0 1 1,-1-1-1,1 0 1,0 1-1,0-1 1,-1 1-1,1-1 1,0 1-1,-1 0 1,1 0-1,-1 0 0,1 0 1,-1 0-1,0 0 1,1 0-1,-1 1 1,0-1-1,0 0 1,1 1-1,-1-1 1,0 1-1,0-1 0,-1 1 1,1-1-1,0 1 1,-1 0-1,1-1 1,0 1-1,-1 3 1,2 1 5,-1 1 1,1 0 0,-2 0-1,1 1 1,-1-1 0,0 0-1,-1 0 1,-1 12 0,-10 24 44,-1-2 0,-35 75 0,-52 73-390,25-50-1061,-13 22-1629,-19 39-6333,90-174 2692,10-14 619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26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0 628 7193,'71'-87'1030,"-61"76"-343,1 0-1,0 0 0,16-12 1,4-4 1714,-18 13-588,0 1 0,19-14 1,-30 25 7,9-19-1525,-6 13-270,1 0 0,0 1-1,1 0 1,0 0-1,0 0 1,0 1 0,10-6-1,17-17 62,159-145 44,-165 150-92,-9 7-57,0 0 1,31-19-1,-45 33 16,0 1 0,-1-1 0,1 1 0,0 0 0,0 0 0,0 0 1,1 1-1,-1-1 0,0 1 0,1 1 0,-1-1 0,1 1 0,-1 0 1,0 0-1,1 0 0,6 2 0,-6 0 4,-1 0-1,0 0 1,0 1 0,-1-1-1,1 1 1,0 0 0,-1 1-1,0-1 1,7 7 0,34 42-23,-29-31 37,7 6-245,0-1 0,1-1 0,40 31 0,-56-50 39,-1-1 0,1 1 1,1-1-1,-1 0 0,1-1 0,0 0 0,0 0 0,0-1 0,0 0 1,1-1-1,-1 0 0,1-1 0,0 0 0,-1 0 0,1-1 1,0 0-1,12-2 0,-13 0-565,-1-1 0,1 0 0,0 0 0,-1-1 0,0-1 0,0 1 0,12-9 0,-14 9-256,22-16-5937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8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3484,'43'-52'1032,"-29"34"-156,-4 3-215,0-3-173,0 6-88,3 0 176,11 12-376,-1 0-56,1 9-20,12 15-28,-16 9-96,-9 4-348,-1 14-1888,-10 3-277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9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19 3980,'0'0'2377,"-10"-9"-2037,0 0 528,-11 15-1244,5 3 32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14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104 272 2696,'0'0'1426,"-10"-9"-482,-28-17 420,36 25-1165,-14-11 166,-19-14 791,33 25-115,5-1-854,11-4-68,-1 0 1,0 1 0,1 1 0,0 1-1,19-4 1,78-2 101,-50 5-131,160-14 173,329-32 75,-122 10-218,-321 31-120,242-16 76,-234 17-704,-128 19-83,-4-1 126,0 0 0,-1-2 0,1 0 0,-2 0 0,1-2 1,-1 0-1,-30 5 0,8-5-1617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14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3896,'3'-13'1369,"7"17"341,12 6-1402,-11-9-226,-1 0-1,1-1 0,0 0 0,0-1 1,20-3-1,22-2 133,1060 11 534,-585 28-1127,-363-18-631,-161-15 436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14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3304,'57'24'548,"-33"-24"-108,-1 0-52,14 0-112,0 3-68,3-3-48,20 0-92,-13 0-108,3 0-160,1 3-288,-1 0-856,3-3 1008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272 796 11713,'-18'3'798,"15"-3"-599,0 0 0,0 1 0,0 0 0,0-1 0,-1 1 0,1 0 0,0 0 0,1 0-1,-1 1 1,0-1 0,0 1 0,0 0 0,1 0 0,-1 0 0,1 0 0,-3 2 0,-18 20 1451,1 1-1,1 1 1,1 1 0,-27 49 0,36-55-1342,0 1 0,2 0-1,0 1 1,2 0 0,0 0 0,1 1 0,-2 30 0,7-40-197,1-1 1,0 1-1,1 0 0,0-1 0,1 1 1,1-1-1,0 0 0,6 15 1,-8-26-104,0-1-1,0 1 1,0 0 0,0-1 0,1 1 0,-1-1 0,0 0 0,1 1 0,-1-1 0,1 0 0,-1 0 0,1 0 0,0 0 0,-1 0 0,1 0 0,0 0 0,0 0 0,-1-1 0,1 1 0,0-1 0,0 1 0,0-1 0,0 0 0,0 0 0,0 0 0,0 0 0,0 0 0,0 0 0,0-1 0,0 1 0,-1-1 0,1 1 0,0-1 0,0 1-1,0-1 1,2-1 0,2-1 8,1-1-1,0 1 1,-1-1-1,0 0 1,0 0-1,0-1 1,0 0-1,8-10 1,3-6-9,-1 0 0,-1-2 0,0 0 0,-2 0 0,-1-1 0,-1-1 1,-1 0-1,-1 0 0,-1-1 0,6-35 0,10-121-58,2-247-1,-29 184 560,0 79 886,-6 239 449,-14 403-1272,22-109-6603,18-124-5113,-4-115-1026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19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12 3276,'-8'-4'890,"5"9"84,6 16 50,-2-16-1305,0-1 280,0-1 0,1 1 0,-1-1 0,1 1 0,0-1-1,0 1 1,3 3 0,3 7-22,14 26 5,-21-38 692,-2-2-669,0 0 13,0 0 1,0 0 0,0 0-1,1 0 1,-1-1-1,0 1 1,0 0 0,0 0-1,0-1 1,0 1 0,0-1-1,0 1 1,0-1-1,0 1 1,0-1 0,1 1-1,-1-1 1,0 0-1,0 1 1,1-1 0,-1 0-1,1 0 1,-1 1-1,0-1 1,1 0 0,0 0-1,-1-1 1,-2-25 436,3 24-595,0 0 206,-3 1-1434,-13-6 1023,11 6 579,0-1 1,0 1 0,0-1 0,0 0 0,-5-5-1,13-5-197,-3 12-65,1 1 0,-1-1 0,0 0 0,1 1 0,-1-1 0,0 0 0,1 0 0,-1 1 0,0-1 0,0 0 0,1 0 0,-1 0 0,0 0 0,0 1 0,0-1 0,0 0 0,0 0 0,-1 0 0,1 1 0,0-1 0,0 0 0,0 0 0,-1 0 0,1 1 0,-1-2 0,-3-1-110,2 2-58,0-1-1,0 1 1,0 0-1,0 0 1,0 0 0,0 0-1,0 0 1,-1 1-1,-3-2 1,-16 8-1136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0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8 477 2508,'0'0'1946,"-6"-13"-967,6 11-930,-1 0 1,1 0-1,0 0 0,0 0 0,0-1 0,0 1 0,0 0 1,1 0-1,-1 0 0,1 0 0,-1 0 0,1 0 0,0 0 1,-1 0-1,1 0 0,0 0 0,1 0 0,-1 1 0,0-1 1,0 0-1,1 1 0,2-4 0,3-2 8,0 1 0,0 0 1,1 0-1,9-5 0,45-22 125,2 3 1,1 3-1,94-27 1,-137 47-162,133-38 115,310-46 0,170 25-1546,-547 58 931,66-3-1097,-6 3 152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2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1331 5839 3528,'0'0'3041,"-1"-3"-2555,0 1-343,1-1 1,-1 0-1,0 0 0,1 0 1,-1 0-1,1 0 1,0 0-1,0 0 1,0 1-1,1-1 0,0-5 1,-1 7-112,1 0-1,-1 1 1,0-1 0,0 1 0,1-1 0,-1 0-1,0 1 1,1-1 0,-1 1 0,1-1 0,-1 1 0,1-1-1,-1 1 1,1-1 0,-1 1 0,1 0 0,-1-1-1,1 1 1,-1 0 0,1-1 0,0 1 0,0 0 0,1-1-35,-1 1 0,1 0 0,-1 1 0,1-1 0,-1 0 0,1 0 0,-1 1 0,1-1 0,-1 1 0,0-1 0,1 1 1,-1-1-1,0 1 0,1 0 0,0 1 0,28 15 130,1-2 0,1 0 0,0-2 0,0-2 0,1-1 0,67 11 0,215 7 283,-182-21-313,59 1 10,0-8 0,0-9 0,0-8 0,-2-8 0,0-9 0,-3-8 0,-1-8 0,-3-8 0,311-144 0,-332 120 52,-4-6-1,221-163 1,-264 161 26,-5-4-1,-3-5 1,150-182 0,-178 183 64,-4-4 1,-5-3 0,68-137-1,-113 190-135,-1-1-1,-4-2 1,-1 0-1,-3 0 0,-3-2 1,-2 0-1,-2 0 1,-3-1-1,-1-75 1,-9 85-52,-2-1 1,-2 1 0,-23-78-1,-62-137 27,80 230-90,-242-560 20,84 208-31,-296-649-73,236 622-19,228 407 96,-19-32-30,-3 0-1,-1 2 0,-56-61 0,68 83 30,-1 0-1,0 1 1,-1 0-1,0 2 0,-1 0 1,0 0-1,0 1 1,-1 2-1,0 0 1,0 0-1,-23-4 0,1 5-2,0 1 0,-1 2 0,-71 4 0,-123 23-36,192-19 67,-1141 151 131,769-83-160,322-49 6,1 4 0,-121 53 0,-42 44 39,6 11-1,-327 236 1,485-304-42,4 4 0,2 4 0,4 3 0,-95 120 0,141-151 16,1 1 0,2 2 0,3 1 0,2 2 0,2 0 0,3 2-1,-17 64 1,15-23 12,4 0-1,5 1 1,-5 151-1,18-190-5,-3 62 33,17 208 0,5-170-8,13 89 86,-19-180-112,34 108 0,-21-99 22,4-1 1,3-1-1,3-2 0,84 133 1,-47-111-9,5-4 0,3-2 0,4-5 0,4-2 0,131 94 0,520 302-70,-227-161 56,-141-45-14,-151-108-165,-190-145-650,0-2-1,2-1 0,0-2 0,1-1 0,62 18 1,-49-26-2566,4-12-1248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2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0 3452,'-63'0'1112,"53"12"-736,0 0 132,-7-5-375,0-1-29,24 12-112,-4 3-8,17-15-273,-3 0-279,10-6-828,26 0 972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2772,'-3'19'564,"-14"-25"-440,4-1-400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6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2068,'40'3'-660,"7"-9"176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1 1 356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2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9626 174 3444,'-63'-19'1127,"35"11"-168,0-1 1,-52-24-1,-44-27 222,111 53-1147,-1 1 0,0 0 0,0 1 0,0 0 0,-1 1-1,0 1 1,-23-2 0,-10 2 22,-51 3-1,35 1 2,-537 11-29,172-2 65,-472 38 194,747-29-237,1 8-1,-152 46 1,52 1-16,-1014 218 56,642-183 42,-169 56-19,650-130-60,-111 33 16,100-21-96,-132 48 89,12 28-55,195-82 27,-101 69-1,-157 160-1,303-239-98,-83 82 249,69-63-100,-319 310 439,234-210-504,99-114-10,-202 232 100,191-206 16,11-13 5,-2-3 0,-70 70 0,-89 66 78,153-136-127,3 1 0,1 3 0,-57 96 0,72-105-32,1 1 1,2 1-1,-21 62 1,34-80-29,1 0 1,1 0-1,2 1 1,0 0-1,2 0 1,0 0-1,5 47 1,0-46-13,2 0 1,0 0 0,2 0-1,1-1 1,15 36-1,-16-46-6,2-1 0,-1 0 0,2-1-1,0 0 1,1 0 0,0-1-1,1 0 1,0-1 0,26 19-1,4-3 19,2-1 0,0-3 0,2-1 0,0-3 0,53 16 0,254 57 18,-228-65-26,695 144 41,-578-145-62,348-5 0,171-34 13,0 0 24,465-36 38,-1071 39-56,923-32-121,-1073 42 110,0-1 1,0-1-1,0 1 0,0-1 1,0 0-1,0 0 1,-1 0-1,1-1 0,0 0 1,5-2-1,-4 0 2,-1-1-1,0 1 1,0-1-1,0 0 1,-1 0-1,1-1 0,-1 1 1,-1-1-1,1 0 1,-1 0-1,0 0 1,3-8-1,13-38 12,19-79 0,19-116 22,-56 246-34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14033,'-14'16'946,"7"-9"-391,0 0-1,1 0 1,0 0-1,0 1 1,1 0-1,0 0 1,0 0-1,1 1 1,0-1-1,1 1 1,-3 11-1,-1 34 2995,0 88 0,2-9-1178,-45 254-636,-1 7-1742,43-295-715,11 196 1,14-149-2730,0-74-613,-12-58 1156,0-1 0,13 25 0,10-3-9256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0 769 13157,'28'-2'7689,"45"1"-4772,-30 3-2245,-1-1 0,0-3 0,46-6 0,-6-3-363,-2-4-1,115-35 1,-138 31-283,-2-2 0,0-2 0,-1-3 1,56-38-1,-89 50-17,0-2 0,-1 0 0,-1-2 1,0 0-1,-1-1 0,28-40 0,-22 22 264,-2-2 0,-1 0 0,18-48 1,33-78 2691,-71 162-2187,-9 30-419,-155 490-294,99-339-504,-46 209 0,92-302-1404,-21 106-3571,24-63-4142,13-52-2601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13369,'-21'0'7389,"20"3"-5604,-11 41 202,2 1-1,-7 58 1,1 96-243,12-123-1038,-18 212 761,-13 228-1120,16 9-347,19-401 0,29 216 0,-17-271 0,2-1 0,4-1 0,2 0 0,49 106 0,-56-146-7,2 0 0,0-1 1,2-1-1,1 0 0,1-1 0,1-1 0,2-1 0,32 26 1,-41-37-99,1-1 0,0-1 1,0 0-1,1-1 1,0 0-1,1-2 0,0 1 1,0-2-1,0 0 1,1-1-1,-1-1 0,1-1 1,0 0-1,0-1 1,0 0-1,22-4 0,-19 0 16,-1-1-1,1 0 1,-1-2-1,-1-1 1,1 0-1,-1-1 1,-1-1-1,1 0 1,-1-2-1,-1 0 1,0-1-1,-1 0 1,0-1-1,-1-1 1,0 0-1,-1-1 1,-1-1-1,0 0 0,-1 0 1,-1-1-1,-1-1 1,0 1-1,-1-1 1,-1-1-1,-1 0 1,-1 0-1,0 0 1,-1 0-1,-1-1 1,-1 0-1,-1-37 1,-3 28 65,-1-1 1,-1 1 0,-2 0 0,-1 0 0,-1 1-1,-1-1 1,-2 2 0,-1 0 0,0 0 0,-3 1 0,0 0-1,-1 2 1,-1 0 0,-2 1 0,0 0 0,-32-28 0,6 13 48,26 23 61,1-1-1,-20-24 1,37 39-80,0 1 0,0-1 1,0 0-1,1 0 1,-1 0-1,0 0 1,1 0-1,-1 0 0,1-1 1,-1 1-1,1 0 1,0 0-1,-1 0 1,1 0-1,0-1 0,0 1 1,0 0-1,0 0 1,0 0-1,0-1 0,0 1 1,0 0-1,1 0 1,-1 0-1,0-1 1,1 1-1,-1 0 0,1 0 1,-1 0-1,1 0 1,-1 0-1,1 0 1,0 0-1,-1 0 0,1 0 1,0 0-1,0 0 1,0 1-1,0-1 1,0 0-1,0 1 0,1-2 1,6-2 9,-1 0 0,1 0 0,0 0 0,0 1 0,8-2 0,42-12 23,1 2-1,1 3 0,0 3 0,91-3 1,-120 11-38,1-1 6,0 1 0,0 2 0,1 1 1,54 12-1,-73-11 50,0 1 0,0 1 0,-1 0 0,1 1 0,-2 1 0,1 0 0,-1 0 0,0 2 0,0-1 0,-1 1 0,0 1 1,-1 0-1,0 0 0,11 16 0,-10-10 51,-1 0 0,0 1 1,-2 1-1,0 0 0,0 0 1,-2 0-1,0 1 0,-1 0 0,4 38 1,-3 25 55,-6 84 1,6 79-2347,-2-212-476,13 53 0,-10-63 190,1 0 0,1-1-1,12 23 1,-1-11-7997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55 16606,'-31'-11'1242,"22"8"-534,0 0 1,1 0-1,0-1 0,-1 0 0,1 0 0,-7-7 0,12 10-401,0-1 0,0 1 0,0-1-1,0 1 1,0 0 0,-1 0 0,1 0-1,0 1 1,0-1 0,-1 1 0,1 0 0,0 0-1,-1 0 1,1 0 0,0 0 0,0 1-1,-1 0 1,1-1 0,0 1 0,0 0-1,0 1 1,0-1 0,0 0 0,-3 3-1,-5 2 49,1 1 0,0 1 0,0 0 0,1 0 0,-9 10 0,-8 11-326,1 1 1,2 1-1,1 1 1,2 1 0,-19 40-1,12-12-33,2 1-1,-19 75 0,32-91 5,2 1 0,2 0 0,3 0 0,1 1 0,3-1 0,8 96 0,-2-107 0,2 0 0,1-1 0,1 0 0,2 0 0,2-1 0,0-1 0,3 0 0,1-1 0,38 55 0,-37-64 22,2-1 0,0-1 1,2-1-1,0 0 0,1-2 0,1 0 0,0-2 0,2-1 1,0-1-1,0-1 0,1-1 0,0-2 0,1 0 1,53 10-1,-37-12-899,1-2 0,-1-2 0,72-3 1,-62-4-3269,0-3 0,83-19 1,-28-6-10031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46 11833,'-70'-40'5244,"66"38"-2724,-15-1 1404,10 4-1745,16 8-928,31 17-336,-18-13-544,-4-1-220,0 1-1,-1 1 1,-1 1 0,0 0-1,0 0 1,-2 2-1,0-1 1,18 35 0,-24-36-109,1 0-1,-2 1 1,0 0 0,-1 0 0,-1 0 0,0 0 0,-1 0 0,-1 1 0,0-1 0,-1 1 0,-4 25-1,-5-2 11,-1 1-1,-2-1 0,-1-1 1,-3 0-1,-25 47 0,-6 16 37,44-95-69,-1 0-1,2 1 0,-1 0 0,1 0 0,0 0 0,0 9 0,2-15-20,0 0 0,0-1 0,0 1 0,0 0 0,0-1-1,1 1 1,-1-1 0,0 1 0,1 0 0,0-1 0,-1 1 0,1-1 0,0 1-1,0-1 1,0 1 0,0-1 0,0 0 0,0 1 0,0-1 0,0 0 0,0 0-1,1 0 1,-1 0 0,0 0 0,1 0 0,-1 0 0,1-1 0,-1 1-1,1 0 1,0-1 0,-1 1 0,1-1 0,-1 0 0,1 1 0,0-1 0,2 0-1,14 1-285,0 0-1,0-2 0,0 0 0,0-1 0,0 0 0,24-8 1,112-40-3641,-98 30 2103,136-50-8066,-86 29 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5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6 10013,'0'0'110,"0"-1"0,0 1-1,-1 0 1,1-1 0,0 1 0,-1 0 0,1-1-1,0 1 1,-1 0 0,1-1 0,-1 1 0,1 0 0,0 0-1,-1 0 1,1-1 0,-1 1 0,1 0 0,-1 0-1,1 0 1,-1 0 0,1 0 0,-1 0 0,1 0 0,-1 0-1,1 0 1,-1 0 0,1 0 0,0 0 0,-1 0-1,1 0 1,-1 0 0,1 1 0,-1-1 0,1 0 0,-1 0-1,1 1 1,0-1 0,-1 0 0,1 0 0,0 1-1,-1-1 1,1 0 0,0 1 0,-1-1 0,1 1 0,0-1-1,-1 1 1,-20 25 1038,15-17-500,-85 111 4209,-84 147 0,96-125-3467,5 2 0,-72 206 0,121-278-1119,3 1 0,4 0-1,3 2 1,-9 109 0,21-135-220,3 0 0,1 0 0,3 0 0,2 0 0,2-1 0,3 1 0,30 88 0,-23-94-225,2 0 0,1-2 0,2-1 0,2 0 0,2-2 1,1-1-1,34 34 0,-21-31-426,1-1 0,2-2 0,2-3 0,1-1 0,68 36 0,-57-41-599,1-1 0,1-4 0,104 27 0,-60-27-3757,153 14-1,-67-23-5085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992 8 13189,'-17'-8'1244,"10"10"691,10 21 2032,4 9-2919,5 63 2076,31 120 0,42 87-609,27 117-683,-91-299-1622,-4 1-1,-6 0 1,-6 189 0,-11-209-220,-5 1 0,-4-1 0,-5-1 0,-52 157 0,45-187 10,-3 0 0,-3-3 0,-3 0 0,-69 95 0,80-126-28,-2-2 1,-1 0-1,-1-2 1,-2-2-1,-65 51 1,48-45-624,-2-2-1,-1-2 1,-56 26 0,80-45-136,0-1 0,-1-1-1,-1-2 1,1-1 0,-2-1-1,1-2 1,-60 4 0,75-9-283,0-1 1,-1 0 0,-26-7-1,36 6 321,0 1-1,0-1 0,0 0 1,1 0-1,-1 0 0,1-1 1,-8-5-1,10 6-199,0-1 0,-1 1 0,1-1 0,1 0 0,-1 0 0,0 1-1,1-1 1,-1 0 0,1 0 0,-2-6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0 227 12217,'84'-45'2028,"-51"24"-220,1 0-423,-1-1-257,4 4-304,0 3-192,17-6-364,9 0-472,4 3-424,4 3-660,-1 6-368,-6 9-341,-14 9-2179,-10 6-3181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12021,'-87'48'1920,"54"-27"-88,23-12-263,-4 0-269,1 0 1188,26-3-1972,24 0-284,10-15-672,7-6-1188,13-3-1480,120-27-10610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95 459 16237,'-19'-2'863,"-56"-8"11379,75 6-12066,1 1 0,-1 0 0,1-1 1,0 1-1,0 0 0,0 0 0,0 0 0,1 0 0,-1 0 0,1 0 0,0 0 1,0 0-1,0 1 0,0-1 0,0 1 0,1-1 0,-1 1 0,1 0 0,-1 0 1,5-2-1,7-5-311,0 1 0,29-12-1,-38 18 268,70-27-127,128-31 0,84-1-126,-154 36-564,409-83-8843,-365 73 2198,0 6-4799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486 171 13621,'-46'-66'4790,"45"64"-4570,1 0-1,-1 1 1,1-1 0,0 0 0,0 1-1,0-1 1,0 0 0,0 1-1,1-1 1,-1 1 0,0-1 0,1 0-1,-1 1 1,1-1 0,-1 1-1,1-1 1,0 1 0,0-1 0,1-1-1,1-1 137,-1 0 0,1 1 0,-1-1 0,1 1 1,0 0-1,6-5 0,4 1-134,0 1 0,1 0 0,-1 1 0,1 1 0,0 0 1,0 1-1,0 0 0,0 1 0,1 1 0,-1 0 0,1 1 0,-1 1 1,1 0-1,-1 1 0,15 4 0,-24-5-197,0 0 0,-1 1 0,1-1 0,-1 1 0,1 0 0,-1 1 0,0-1 0,0 1 0,0 0 0,0 0 0,0 0 0,-1 0 0,0 1 0,1-1 0,-1 1 0,0 0 0,-1 0 0,1 0 0,-1 0 0,1 1 0,-1-1 0,-1 1 0,1-1 0,-1 1 0,1 0 0,-1-1 0,-1 1 0,1 0 0,-1 0 0,0 0 0,0-1 0,-1 10 0,-2 10 22,-2 0 0,-1-1 0,0 1 0,-2-1 0,-11 24 0,17-41-41,-67 147 113,42-99-84,3 1 0,2 1 0,-25 98-1,44-133-28,0 0-1,2 0 0,0 0 0,1 0 1,1 0-1,1 0 0,1 0 0,1-1 1,8 24-1,-2-14 0,2 0 0,0-1 0,3 0 0,0-1 1,25 34-1,-27-44-19,0 1 0,-2 0 1,0 0-1,10 27 0,-20-42 16,1 1-1,-1-1 1,0 0-1,-1 1 1,1-1 0,-1 1-1,0-1 1,0 1-1,0-1 1,-1 0 0,1 1-1,-1-1 1,0 1-1,-1-1 1,1 0-1,-1 0 1,0 0 0,-2 4-1,-1 0-42,0 0 0,-1-1 1,1 0-1,-2 0 0,1-1 0,-1 0 0,0 0 0,0 0 0,-9 4 0,-50 30-1640,-2-4 0,-85 33 0,86-44-93,-69 27-2337,47-12-1829,1 3-4067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9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185 676 20222,'-129'12'2611,"76"-11"1585,53-2-4128,0 1 1,0 0-1,0 0 0,1 0 1,-1 0-1,0 0 0,0 0 0,0-1 1,0 1-1,0 0 0,0 0 1,0 0-1,0 0 0,0 0 1,0-1-1,0 1 0,0 0 1,1 0-1,-1 0 0,0 0 1,0-1-1,0 1 0,0 0 1,0 0-1,-1 0 0,1 0 0,0-1 1,0 1-1,0 0 0,0 0 1,0 0-1,0 0 0,0-1 1,0 1-1,0 0 0,0 0 1,0 0-1,0 0 0,-1 0 1,1 0-1,0-1 0,0 1 0,0 0 1,0 0-1,0 0 0,-1 0 1,1 0-1,0 0 0,0 0 1,0 0-1,0 0 0,0 0 1,-1 0-1,1 0 0,0 0 1,63-22 2528,-52 19-3282,711-149 685,-585 128 0,2207-299-26,-1550 232-3049,-724 84 695,108-24 0,-163 25 639,-14 2-447,-23-5-4140,-24 0-5337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3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89 15101,'56'-27'3328,"-37"16"-1496,0 2-1,1 1 1,31-10-1,-26 13-1364,-1 1 1,1 1-1,0 1 0,0 1 0,0 1 0,0 1 1,0 1-1,0 2 0,47 12 0,-66-14-420,-1 0 0,1 0-1,-1 0 1,1 1 0,-1 0 0,0 0-1,0 1 1,0-1 0,0 1-1,-1 0 1,0 0 0,0 1-1,0-1 1,0 1 0,0 0-1,-1 0 1,0 0 0,2 6-1,-1-1 9,-1-1 0,0 1 0,-1-1 0,-1 1 0,1 0 0,-1 0 0,-1 0 0,0 0-1,0 0 1,-2 11 0,-2 10 9,0-1-59,1 1 1,2 51 0,2-71-23,0 0 0,1 0 1,1 0-1,-1 0 0,2 0 1,0-1-1,0 0 1,1 1-1,0-2 0,0 1 1,9 10-1,3 1-67,2-1 0,0-1 0,39 30-1,-33-29 1,-1 1-1,25 28 0,-48-47 84,0-1 0,0 0 0,0 1-1,-1-1 1,1 1 0,0 0 0,-1-1 0,1 1-1,-1-1 1,0 1 0,0 0 0,1-1-1,-1 1 1,0 0 0,0-1 0,0 1 0,-1 0-1,1-1 1,0 1 0,-1 0 0,1-1 0,-1 1-1,1 0 1,-1-1 0,0 1 0,-1 1 0,-1 3 1,-1-1 1,0 1 0,0-1-1,0 0 1,-6 5 0,-2-1-3,0-1 1,-1 1 0,0-2-1,-1 0 1,1 0 0,-24 7 0,34-14 0,-90 33-732,-1-4 0,-153 25 0,-52-18-6617,194-27 342,12 0-4621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14649,'-37'9'3149,"40"7"-429,-6 14-280,-4 12-248,4-24-528,3 18-319,0 24-301,7-8-232,-7 5-352,3-3-480,4 4-676,-1-4-676,8-6-413,-4 0-791,-7-27-568,0 19-3045,4 14-5520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25 16145,'-20'-24'7885,"20"28"-4787,1 13-1555,1 80 1876,-12 50-2401,4-81-1188,3 107-1,48 139-230,-13-125-5139,-2-27-6461,-10-81 160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3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16353,'-30'54'4158,"17"-33"-1086,-16 41 0,18-29-1204,1 1 1,-9 64-1,15-60-1811,1 1-1,2 0 0,2-1 0,2 1 1,1-1-1,2 0 0,1 0 1,16 45-1,-16-62-56,2 0 0,0 0 0,1-1 0,2 0 0,0-1 0,27 33 0,-29-41 0,-1-1 0,1 0 0,1 0 0,0-2 0,0 1 0,1-1 0,0-1 0,0 0 0,1-1 0,0 0 0,0-1 0,15 5 0,-12-7 2,1 0 0,-1 0 0,1-1 0,-1-1 0,1-1 1,-1-1-1,1 0 0,-1-1 0,1-1 0,-1 0 0,25-9 0,-30 8-21,0-1 1,-1 0-1,0-1 0,0 0 0,-1 0 1,1-1-1,-1 0 0,-1-1 1,1 0-1,-1-1 0,-1 1 0,1-1 1,-2-1-1,1 1 0,-1-1 0,-1-1 1,7-14-1,-10 19-1,0 0 1,0-1-1,0 1 0,-1-1 1,0 1-1,0-1 1,-1 0-1,0-12 0,-3-22-164,-11-51 0,10 75 156,0 1 0,-1 0 0,-1 0 0,0 1 0,-1-1 1,-1 2-1,0-1 0,-1 1 0,-1 0 0,-17-19 0,7 13-67,-1 0-1,0 2 1,-1 1 0,-45-27 0,-60-20-3522,122 61 2912,-1 1-1,1 0 1,-1 1-1,1 0 1,-1-1 0,1 2-1,-9-1 1,0-1-2018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751 53 12677,'-93'-41'4696,"86"38"-4291,0 1-1,-1 0 1,0 0 0,0 1-1,1 0 1,-1 0 0,0 1 0,0 0-1,0 1 1,0-1 0,0 1-1,1 1 1,-1 0 0,0 0 0,1 0-1,-1 1 1,1 0 0,-8 5-1,6-3-248,0 1-1,0 0 0,1 0 0,0 1 0,0 0 1,1 1-1,0-1 0,0 2 0,1-1 0,0 1 1,0-1-1,1 2 0,-6 11 0,5-6-52,4-13-98,0 1 0,1 1 1,-1-1-1,1 0 0,0 0 0,0 0 0,0 1 0,1-1 1,-1 0-1,1 1 0,0-1 0,0 1 0,0-1 1,0 0-1,0 1 0,1-1 0,0 0 0,2 7 1,-1 0-46,1 1-13,1 1 0,9 20 0,-12-29 48,1 0-1,-1 1 1,1-1 0,0-1-1,0 1 1,1 0 0,-1 0-1,1-1 1,-1 1 0,1-1-1,0 0 1,0 0-1,0 0 1,0 0 0,0 0-1,4 1 1,3-1 29,-1 1 1,1-2-1,0 1 0,0-2 0,0 1 0,-1-1 1,1-1-1,0 0 0,0 0 0,0-1 0,-1 0 1,14-5-1,-15 5 124,-1-1 1,1 1-1,-1-2 0,0 1 1,8-6-1,-14 9-133,-1 0 0,1 0 0,0 1 0,0-1 0,0 0 1,0 0-1,0 0 0,0 1 0,0-1 0,0 1 0,0-1 0,0 0 0,-1 1 0,1 0 0,0-1 1,0 1-1,0-1 0,-1 1 0,1 0 0,0 1 0,0-2 19,3 3-11,-1 0-1,0 1 0,0-1 0,0 1 1,0-1-1,-1 1 0,1 0 0,-1 0 1,0 0-1,0 0 0,0 1 1,1 6-1,12 62 112,-11-48-86,6 53 13,-3 0 1,-3 1 0,-8 94 0,-42 237 10,17-247-197,-7-2 0,-113 311 0,131-426 99,-2-1-1,-1-2 1,-3 0-1,-1-1 1,-3-1-1,-39 45 1,55-73 65,0 0 0,-1-1 0,-1-1 0,0 0 0,-1-1 0,-28 15 1,39-23-8,-1 0 0,1 0 0,-1-1 0,1 0 0,-1 0 0,0 0 0,0 0 0,1-1 0,-1 1 0,0-1 0,0-1 0,-9 0 0,11-1 0,-1 1 1,0 0-1,1-1 0,0 0 0,-1 0 1,1 0-1,0 0 0,0 0 1,0-1-1,0 0 0,0 1 0,1-1 1,-1 0-1,1 0 0,0 0 1,0-1-1,0 1 0,-2-6 0,-1-1 18,2 0-1,-1 0 0,1 0 0,1-1 0,0 1 1,0-1-1,1 1 0,0-17 0,3-11 60,6-39 0,-8 76-106,10-63-74,3 1 0,3 1 0,3 0 0,2 2 0,3 0 0,2 1 0,3 2 0,55-81 0,-31 63-935,2 3 0,4 2 0,3 3 0,3 2 0,104-79 0,60-18-3610,-67 68-2421,-35 30-2552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4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10629,'5'-1'301,"-1"0"-1,1 0 1,0 1-1,-1 0 1,1 0-1,0 0 1,-1 0-1,1 1 1,0 0-1,-1 0 1,1 0-1,-1 0 1,1 1 0,-1-1-1,0 1 1,0 0-1,1 1 1,-1-1-1,5 5 1,-2 1 77,0-1 1,0 1-1,-1 1 0,0-1 1,-1 1-1,0 0 1,7 18-1,-4-10 81,-2 1-1,0 0 0,-1 1 1,-1-1-1,2 22 1,0 94 2556,-6-130-2979,1 1-1,0-1 1,-1 0-1,1 0 1,1-1-1,-1 1 1,1 0 0,-1 0-1,1-1 1,0 1-1,0-1 1,1 1-1,-1-1 1,1 0-1,0 0 1,0 0 0,0 0-1,0 0 1,0-1-1,0 0 1,1 1-1,-1-1 1,1 0 0,0-1-1,-1 1 1,9 2-1,7 2-399,1 0 0,1-2 0,37 5-1,-18-7-1626,1-1 0,0-3 0,51-7 0,-14 1-3339,17 1-3328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63 349 6785,'23'-28'1506,"-23"28"-1448,0 0 1,0-1 0,0 1-1,0 0 1,0 0-1,0 0 1,0-1 0,0 1-1,0 0 1,0 0 0,0-1-1,0 1 1,0 0-1,0 0 1,-1 0 0,1-1-1,0 1 1,0 0-1,0 0 1,0 0 0,0-1-1,0 1 1,0 0 0,-1 0-1,1 0 1,0 0-1,0 0 1,0-1 0,0 1-1,-1 0 1,1 0-1,0 0 1,0 0 0,0 0-1,-1 0 1,1 0 0,0 0-1,0 0 1,0-1-1,-1 1 1,1 0 0,0 0-1,-1 0 1,-15-4 567,5 0 2459,8 0-2433,-1-1 0,0 1 0,0 0 0,0-1 0,0 2 0,-6-5-1,9 8-551,-1-1 0,1 0-1,0 0 1,0 0 0,-1 0-1,1 0 1,0 0 0,0-1-1,0 1 1,0 0-1,0 0 1,0-1 0,0 1-1,1-1 1,-1 1 0,1-1-1,-1 1 1,1-1 0,-1 1-1,1-1 1,0 1 0,-1-1-1,1 0 1,0 1 0,0-1-1,0 1 1,0-1-1,1-2 1,1 0-66,0 0 0,1-1 1,0 1-1,-1 0 0,1 0 0,0 0 0,7-5 0,-6 5 72,11-12 14,2 2 1,0 0-1,1 0 1,0 2-1,1 0 1,0 1-1,37-14 1,-12 9-25,1 1-1,73-14 1,-97 25-78,1 1-1,-1 0 0,1 2 1,0 0-1,37 5 0,-53-4-11,-1 1 0,1 0 0,0 0 0,0 1-1,0 0 1,-1 0 0,1 0 0,-1 0-1,1 1 1,-1 0 0,0 0 0,0 1-1,-1-1 1,1 1 0,-1 0 0,1 1-1,-1-1 1,0 1 0,-1-1 0,1 1-1,-1 0 1,0 0 0,0 1 0,-1-1-1,3 9 1,-3-7-1,-1 0 0,0 0 0,-1 0 0,1 0 0,-2 0 0,1 0 0,-1 0 0,0 0 0,0 0 0,-1 0-1,0 0 1,0 0 0,-5 9 0,-5 10 50,-32 48 0,25-44-11,-14 25 90,6-13-102,1 2-1,-25 62 1,48-98 10,1-1 1,0 1-1,0-1 1,0 1-1,1 0 1,1 0 0,-1-1-1,1 1 1,0 0-1,1 0 1,0 0-1,0-1 1,3 11-1,0-7 4,0 0 0,1-1 0,0 1 0,1-1 0,0 0 0,1 0 0,0-1-1,9 10 1,13 10 50,2-2-1,1-1 0,70 43 0,-86-58-84,27 16 39,-16-11 16,0 1 1,-2 1 0,0 1-1,-1 1 1,26 29-1,-49-47-55,1 0 0,-1 0-1,0-1 1,0 1 0,0 1-1,-1-1 1,1 0 0,0 0 0,-1 0-1,1 0 1,-1 0 0,0 1 0,0-1-1,0 0 1,0 0 0,0 0 0,0 1-1,-1-1 1,1 0 0,-1 0 0,1 0-1,-1 0 1,0 0 0,0 0 0,0 0-1,0 0 1,0 0 0,-3 3-1,0 1 12,-1 0-1,1-1 1,-1 0-1,0 0 1,-1 0-1,1-1 1,-12 8-1,-27 8-163,0-1-1,-1-2 0,0-3 0,-53 11 0,45-12-461,-64 15-1779,35-10-833,0 4-3805,24-2-2759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 15093,'0'0'7421,"23"-12"-5565,37 0-376,14 6-356,10-3-219,23 0-197,17 6-292,17-6-320,16-9-752,14 0-452,6-3-513,-6 0-711,-3-1-596,-18 1-3141,-2 0-5332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885 0 11109,'-117'18'2220,"113"-18"-2022,1 1 0,0-1-1,-1 1 1,1 0 0,0 0 0,0 0-1,0 0 1,-1 1 0,1-1 0,1 1-1,-1 0 1,0 0 0,0 0 0,-3 3-1,-15 10 3760,21-15-3878,-1 0 0,1 0 0,-1 0 0,1 0 0,-1 0 0,1 1 0,-1-1 0,1 0 0,-1 0 0,1 1 0,-1-1 0,1 0 0,0 0 1,-1 1-1,1-1 0,-1 1 0,1-1 0,0 0 0,-1 1 0,1-1 0,0 1 0,0-1 0,-1 1 0,1-1 0,0 1 0,0-1 0,0 1 0,0-1 0,-1 1 0,1-1 0,0 1 0,0-1 0,0 1 0,0-1 0,0 1 1,0-1-1,0 1 0,1-1 0,-1 1 0,0-1 0,0 1 0,0-1 0,0 1 0,1-1 0,-1 1 0,0-1 0,0 1 0,1-1 0,-1 0 0,0 1 0,1-1 0,-1 1 0,1-1 0,-1 0 0,0 1 0,1-1 0,-1 0 1,1 0-1,-1 1 0,1-1 0,-1 0 0,2 0 0,36 18 617,-3-7-501,0 2 1,-1 2-1,0 1 0,-1 2 1,-1 1-1,31 24 1,-53-34-178,-1 0 1,1 1-1,-2 0 1,1 1-1,-1 0 1,-1 0-1,0 1 1,-1 0-1,0 0 0,-1 0 1,0 1-1,-1 0 1,0 0-1,-1 0 1,-1 0-1,0 0 1,0 25-1,-2-6-2,-2-1 0,-1 0-1,-1 0 1,-1 0 0,-2 0-1,-17 46 1,19-65-64,-1 0 0,0-1 0,0 0 0,-1 0 0,-1 0 0,0-1 0,0 0 0,-1-1 0,0 1 0,0-2 0,-1 1 0,-1-2 0,1 1 0,-1-1 0,0-1 0,-1 0 0,-12 5 0,-23 7-781,0-3 1,-1-1 0,-53 7-1,80-17 477,-123 24-2215,-205 48-6906,215-38 1289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13969,'0'0'6519,"2"-3"-5297,1-1-1070,0 0 0,1 0 1,-1 0-1,1 1 0,0-1 0,0 1 0,1 0 0,-1 0 1,1 0-1,-1 1 0,1 0 0,0 0 0,0 0 1,0 0-1,0 1 0,0 0 0,7-1 0,17-3-201,57-1 0,-62 6 20,6-2-116,96-4-2805,172 14-1,-108 16-4639,-102-9-112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64 262 11369,'-23'9'1720,"3"-6"92,-1 4 3409,32-26-4513,45-29 104,-5 18-904,22-3-572,18 0-940,13-6-740,20-4-2657,13 7-3952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28 172 12441,'-4'1'1940,"-20"7"4410,60-13 503,-2 0-7459,987-100 4546,-743 70-3206,-174 20-2104,-3 2-3604,-121 11-5689,-19 4-998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10521,'10'-3'924,"-13"19"-436,19-7-500,5 0-516,-8 12-1264,0 0-1044,4 0-945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 6341,'-30'-3'4360,"44"15"-4600,-4-3-276,-20 0-456,-4 0-1648,4 6-749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250 145 6657,'0'0'4991,"-1"-3"-3606,-3-4-2247,-1-2 3557,-6-9 5186,5 4-3333,8 11-4536,2-1 8,-3 3-11,1 0 0,-1-1 0,1 0 0,-1 1 0,0-1 0,0 0 0,0 0 0,0 0-1,0 1 1,0-1 0,0 0 0,1-4 0,-1-2 303,-1-1-1,0 1 1,0-1 0,-3-18 3059,1 32-2782,-11 28-561,2 0 0,1 1 1,-8 52-1,2-8-24,-29 98-4,-46 207 0,77-300 0,3 0 0,0 143 0,12-190 0,3-1 0,1 0 0,1 0 0,21 64 0,-23-89 0,0 1 0,0-1 0,1 0 0,1 0 0,-1 0 0,2-1 0,-1 0 0,1 0 0,1-1 0,-1 1 0,1-2 0,1 1 0,0-1 0,0-1 0,0 1 0,18 8 0,-13-9 0,-1-1 0,1-1 0,-1 0 0,1-1 0,1 0 0,-1-1 0,0-1 0,0 0 0,1-1 0,-1-1 0,0 0 0,25-5 0,-6-3 0,-1 0 0,-1-2 0,0-2 0,-1-1 0,0-1 0,-1-1 0,0-2 0,-2-1 0,0-1 0,-1-1 0,-2-1 0,0-2 0,-1 0 0,26-36 0,-30 34 0,0-1 0,-1-1 0,-2-1 0,-1 0 0,-2-1 0,0 0 0,-2-1 0,-2-1 0,0 1 0,-2-2 0,-2 1 0,-1-1 0,-1 1 0,-3-53 0,-5 50 0,-1 0 0,-1 1 0,-2 0 0,-2 0 0,-24-54 0,29 74 0,-7-16 0,-2 0 0,-2 1 0,0 0 0,-2 1 0,-22-25 0,5 13 0,-82-70 0,90 86 3,-2 2 1,0 1-1,-1 1 1,-1 1-1,-47-20 1,65 34-350,-1 0 0,1 1 0,-1 0 0,0 2 0,-1-1 0,-24 1 0,29 2-328,0 1 1,1 0-1,0 1 1,-1 0-1,1 0 1,0 1-1,0 1 1,0 0-1,1 0 1,-16 10-1,-18 16-6757,5 5-5111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82 17818,'-1'-8'1341,"0"0"0,0-1 1,1 1-1,0 0 0,1 0 1,0 0-1,3-14 1,-3 19 569,-1 8-1506,0 28 546,-7 56 0,-23 117-951,-75 550 0,94-664-30,-23 290-314,36-227-3368,8-78-782,9-3-4246,6-19-3723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1072 128 11653,'-24'-22'992,"13"11"324,0 0 0,-1 1-1,0 1 1,0 0 0,-1 0-1,0 1 1,-15-5 0,14 7-802,0 1 1,-1 1-1,0 1 0,0 0 1,-1 1-1,1 1 1,0 0-1,0 1 0,-1 0 1,-17 4-1,20-2-407,1 0 0,0 2 0,1-1 0,-1 2 0,0-1 1,1 1-1,0 1 0,0 0 0,1 1 0,0 0 0,0 1 0,1-1 0,-10 11 0,8-6-67,1 0-1,0 0 1,1 0-1,0 1 1,1 1-1,-11 25 1,16-32-168,0 1 0,1 0 1,0 0-1,0 1 0,1-1 0,0 0 1,1 0-1,0 1 0,0-1 0,0 0 1,1 1-1,1-1 0,-1 0 0,5 12 1,-3-11-184,1 1 1,1-1-1,-1 0 1,1-1 0,1 1-1,-1-1 1,2 0 0,-1-1-1,12 12 1,-16-17 278,1 0 0,-1 0 0,1 0 0,-1-1 0,1 1 0,0 0 0,-1-1 0,1 0 0,0 1 0,0-1 0,0 0 0,0-1 0,0 1 0,0-1 0,0 1 0,0-1 0,1 0 0,-1 0 0,0 0 0,0 0 0,0-1 0,0 1 0,0-1 0,0 0 0,0 0 0,0 0 0,0 0 0,0-1 0,-1 1 0,1-1 0,0 1 0,-1-1 0,1 0 0,3-3 0,8-8 485,0 1 0,-1-2 0,0 1 1,-1-2-1,0 0 0,-1 0 0,-1-1 0,12-25 0,0 3 1035,-21 36-1124,2 4 22,2 2-316,-1 0 0,0 1 0,0-1 0,-1 1 0,1 0-1,-1 0 1,0 0 0,-1 0 0,1 1 0,-1-1 0,0 1-1,0-1 1,0 1 0,0 10 0,3 13 199,1 50-1,-5-62-152,1 78-59,-4 1 0,-3-1 0,-5 0 0,-39 162 0,-157 418-32,144-514-542,-7-3 0,-99 163 0,146-286 280,-2 0 1,-34 40 0,46-61 147,-1-1 0,0 0 0,-1-1 1,0 0-1,-1-1 0,0-1 1,-26 13-1,40-22 84,-1 0 1,0-1-1,1 1 0,-1 0 1,1-1-1,-1 0 0,0 1 1,0-1-1,1 0 0,-1 0 1,0 0-1,1 0 0,-1 0 1,0 0-1,0 0 0,1-1 1,-1 1-1,0-1 0,1 1 0,-1-1 1,1 0-1,-1 1 0,1-1 1,-1 0-1,1 0 0,-1 0 1,1 0-1,0 0 0,0-1 1,-1 1-1,1 0 0,0-1 1,0 1-1,0 0 0,0-1 1,1 1-1,-2-3 0,0-1-4,-1 0 0,2-1 0,-1 1 0,0-1 0,1 0 0,0 0 0,1 1 0,-1-1 0,1 0 0,0-7 0,9-42 14,3-1 0,2 2-1,34-88 1,-21 64 4,178-449 3,-142 394-53,148-230 0,-145 276-919,3 3-1,101-93 0,-40 43-2749,-92 93-1297,47-39 0,-27 35-4906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50 11185,'0'0'10680,"-4"-1"-9476,0 1-997,-1-1 0,1 1 0,0 0 0,0 0 0,-1 0 0,1 0 0,0 1 0,0 0 0,-1 0 0,1 0 0,0 0 0,0 1 0,0-1 0,0 1 0,1 0 0,-1 1 0,0-1 0,1 0 0,0 1 0,-1 0 0,1 0 0,-5 6 0,-6 8 129,0 0 1,2 2-1,0-1 0,1 2 1,0-1-1,2 1 0,0 1 1,2 0-1,0 0 0,1 0 1,-4 38-1,8-45-291,0 0-1,2 0 1,-1 0-1,2 0 1,0 1-1,1-1 0,0 0 1,1-1-1,0 1 1,2 0-1,-1-1 1,2 0-1,-1 0 1,2 0-1,0-1 1,0 0-1,1 0 1,1-1-1,11 13 1,-13-20-65,-1 0 0,1 0 1,0 0-1,0 0 1,0-1-1,1-1 1,-1 1-1,1-1 0,-1 0 1,1-1-1,0 0 1,11 1-1,-7-2-10,0 0-1,1-1 1,-1 0 0,-1-1-1,1 0 1,0-1 0,0-1-1,-1 0 1,0 0 0,0-1-1,0 0 1,0-1 0,-1 0 0,0-1-1,0 0 1,0 0 0,-1-1-1,8-10 1,-11 10 14,-1 0 1,0 0-1,0 0 1,-1-1-1,0 1 1,-1-1-1,0 0 1,0 0 0,-1-1-1,2-12 1,-2 6-21,-1 0 1,0 0 0,-1 0 0,-1 0 0,-4-20 0,-5-4-448,-2 0 0,-1 1 0,-26-50 0,31 72 17,4 7 68,0 1-1,-1 0 1,0 1 0,0-1-1,-1 1 1,0 0-1,-11-10 1,12 13-312,0 1 0,-1 0-1,1 0 1,-1 1 0,0-1 0,0 1-1,-13-4 1,5 1-672,-9-3-1265,6 6-2169,-3 7-3632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32 12197,'0'0'5564,"-2"-3"-4101,1-1-1542,-5-16 3077,8 15-1218,8 11-1105,-7-3-592,0 1 0,0-1 0,0 1 0,0 0 0,-1 0 0,0 0 0,0 1 0,0-1 0,0 1 0,2 7 0,-1-2-9,0 0-27,-1 0-1,0 0 1,-1 0-1,0 0 0,-1 1 1,0-1-1,-1 0 1,0 0-1,0 0 1,-1 0-1,0 0 1,-5 12-1,3-4 13,-74 235 265,23-85-221,48-148 122,0 0 0,-2-1 1,-14 25-1,24-43-199,0-1 0,0 1 0,0 0 0,0-1-1,0 1 1,1-1 0,-1 1 0,0-1 0,0 0 0,0 1 0,0-1 0,1 0 0,1 0 0,-2 0 9,9 2-28,-1-1 1,1-1-1,-1 1 0,1-2 1,0 1-1,18-4 0,59-20-770,-64 17 418,30-11-1682,81-39 1,-12-5-3558,-55 27 492,14-8-4112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7:54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51 11657,'-12'-10'2171,"1"-1"0,-16-19 3097,25 31-5059,1 0-1,-1 1 1,0-1 0,1 0-1,0 1 1,-1-1-1,1 1 1,0 0-1,-1-1 1,1 1 0,-1 2-1,-1 1 179,-7 11 134,0 0-1,2 1 1,0 0 0,-8 26-1,-19 80 951,22-75-1078,-2 11-87,2 0-1,3 1 1,2 0 0,3 0 0,4 103-1,4-131-254,1-1 0,2 0-1,0-1 1,3 1-1,16 39 1,-17-50-37,2 0-1,1-1 1,0 0 0,1-1 0,1 0-1,1-1 1,0-1 0,26 23 0,-30-30-17,1-1 0,0-1 1,0 0-1,0 0 1,1-1-1,-1-1 1,2 0-1,-1 0 1,0-1-1,17 3 1,-20-6-4,0 0 1,0 0-1,0-1 1,0 0-1,0 0 1,0-1-1,0 0 1,0-1-1,0 0 1,0 0 0,-1-1-1,1 0 1,-1-1-1,0 0 1,12-7-1,-9 4 8,-1-1-1,-1 0 1,1 0-1,-1-1 1,0 0-1,-1 0 1,0-1-1,-1-1 1,0 1-1,-1-1 1,9-19-1,-8 13 1,-1-1-1,-1 0 1,-1 0-1,0 0 0,-2-1 1,0 1-1,0-22 1,-5-6-8,-1 0 0,-2 1 1,-2 0-1,-2 0 0,-26-69 0,31 100-230,0 1 0,-1 0 0,0 0 0,-1 0 0,-1 1 0,0 0 0,0 0 0,-1 1 0,-17-16 0,20 22-288,0 1-1,0-1 1,0 1-1,-1 0 1,0 0-1,0 1 1,0 0-1,-9-3 1,9 5-425,-1-1-1,1 1 1,-1 0 0,0 0 0,1 1 0,-1 0 0,0 1 0,1-1 0,-10 3 0,-34 13-10261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88 105 9557,'-22'-10'1688,"18"8"1375,4 0-2723,-1 1 1,1-1-1,0 0 1,0 0-1,-1 0 0,1 0 1,-1 0-1,0 1 1,1-1-1,-1 0 0,0 1 1,0-1-1,0 0 1,0 1-1,0-1 0,0 1 1,-1-1-1,1 1 1,-1 0-1,1 0 0,0-1 1,-1 1-1,0 0 1,1 0-1,-3 0 0,-3-4 2838,7 3-2900,-1-1-300,1 0 55,0 1 1,-1 0 0,1 0 0,-1 0 0,1 0 0,-1 0 0,0 0 0,0 0 0,0 0 0,0 0 0,0 0 0,0 1 0,0-1 0,0 0-1,-1 1 1,1-1 0,-1 1 0,1-1 0,-1 1 0,0-1 0,0 1 0,-2-1 0,53 30-20,-46-27 5,31 10-5,-32-10 127,-2 0-259,0 1 134,0-1 1,0 0 0,0 0-1,0 0 1,0 1 0,-1-1-1,1 0 1,-1 0 0,1 0-1,-1 0 1,1 1 0,-1-1-1,1 0 1,-1 0 0,0 0-1,0 0 1,0-1 0,1 1-1,-1 0 1,0 0 0,0 0-1,0-1 1,-2 2 0,-25 6 510,24-7-545,1-1 1504,8-1-1246,141-23 304,276-10 0,155 38-315,-446-1-149,-55-2-104,-25-2-14,84 11 1,-104-2 28,-27-7-11,2 17 17,-4-10-32,-14 2-46,10-9-179,-1 0 0,1 0 0,-1-1-1,0 0 1,1 1 0,-1-1 0,1 0 0,-1 0 0,0 0 0,1 0 0,-1-1 0,0 1-1,1-1 1,-1 0 0,1 0 0,-1 0 0,1 0 0,-1 0 0,1 0 0,0 0 0,-4-4-1,-22-16-4486,7 1-3660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30 3936,'0'0'5940,"-3"0"-5141,-31-3 10669,10-24-5560,22 30-5309,-1-1-472,1 1-1,0 0 1,0-1-1,0 1 1,0 0-1,1 0 1,-1 0-1,1 1 1,0-1-1,0 0 1,0 1 0,0-1-1,0 0 1,0 6-1,2 58 1155,0-32-740,-1-7-426,-17 470 167,-16-155-323,21-196-2515,-1-14-2804,0 5-4193,4-46-2720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134 160 11597,'-2'-21'1761,"1"0"0,1-1 0,3-25 0,-3 35-2121,-1-10 4448,0 8 2961,7 31-3977,-1 5-3022,-2-1 1,0 1-1,-1 0 1,-1-1-1,-2 23 1,-16 113-99,6-81 70,-36 248-22,-6 40 0,30-31-2877,24-222-1995,7-2-3510,6-14-5270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10881,'0'0'71,"0"0"-1,0 1 1,0-1-1,1 0 1,-1 0-1,0 1 1,0-1 0,0 0-1,0 0 1,1 0-1,-1 1 1,0-1-1,0 0 1,1 0 0,-1 0-1,0 0 1,0 1-1,1-1 1,-1 0 0,0 0-1,1 0 1,-1 0-1,0 0 1,0 0-1,1 0 1,-1 0 0,0 0-1,1 0 1,-1 0-1,0 0 1,0 0-1,1 0 1,-1 0 0,0 0-1,1 0 1,-1 0-1,0 0 1,0-1-1,1 1 1,-1 0 0,0 0-1,0 0 1,1 0-1,-1-1 1,0 1 0,0 0-1,0 0 1,1 0-1,-1-1 1,-1-20 2485,-1-13 7860,2 33-10311,0 0-1,0 0 0,0 0 0,0 0 0,1 0 0,-1 0 0,0 0 0,0 1 0,1-1 0,-1 0 0,0 0 0,1 0 0,-1 1 0,0-1 1,1 0-1,-1 0 0,1 1 0,0-1 0,-1 0 0,1 1 0,0-1 0,-1 1 0,1-1 0,0 0 0,-1 1 0,1 0 0,1-1 0,1 0 62,0 1-1,0-1 0,0 1 0,0 0 0,1 0 0,-1 1 1,0-1-1,3 1 0,0 1-97,0 0 1,0 0-1,-1 1 0,1-1 0,-1 1 1,1 1-1,-1-1 0,0 1 1,0-1-1,-1 1 0,1 1 1,-1-1-1,0 1 0,7 9 1,-1 0-78,-1 0 1,-1 0 0,0 0 0,8 24 0,0 7 8,-2 0 0,-2 2 0,-2 0 0,-2 0 0,-3 0 0,1 61 0,-3-58 0,2-29 0,-5-21 0,0 0 0,0 0 0,1 0 0,-1 0 0,0 1 0,0-1 0,0 0 0,1 0 0,-1 0 0,0 0 0,0 0 0,1 1 0,-1-1 0,0 0 0,0 0 0,1 0 0,-1 0 0,0 0 0,1 0 0,-1 0 0,0 0 0,0 0 0,1 0 0,-1 0 0,0 0 0,0 0 0,1 0 0,-1-1 0,0 1 0,0 0 0,1 0 0,-1 0 0,0 0 0,0 0 0,1-1 0,23-29 0,-17 21 0,52-81 0,34-46 0,-93 135 0,43-53 0,2 1 0,62-56 0,-93 96 0,1 1 0,0 1 0,0 0 0,1 1 0,1 0 0,0 1 0,0 1 0,0 1 0,1 0 0,0 2 0,1 0 0,-1 1 0,23-3 0,-29 7 0,0 0 0,0 1 0,0 0 0,0 1 0,0 0 0,-1 1 0,1 1 0,-1-1 0,0 2 0,0 0 0,0 0 0,0 1 0,-1 0 0,0 0 0,0 1 0,-1 1 0,10 9 0,11 14 0,-2 2 0,-1 0 0,32 53 0,-15-22 0,-16-34 0,-12-17 0,-12-13 0,-1 0 0,1 0 0,-1 0 0,1-1 0,-1 0 0,1 0 0,-1 0 0,0 0 0,1 0 0,-1 0 0,0-1 0,0 0 0,4-2 0,1-2 0,-1-1 0,0 0 0,0 0 0,-1 0 0,0-1 0,0 0 0,-1 0 0,0 0 0,5-11 0,9-13 0,21-32 0,-15 22 0,47-59 0,-64 91 0,1 0 0,1 0 0,0 1 0,0 0 0,0 1 0,1 0 0,0 1 0,1 0 0,0 0 0,17-6 0,-21 10 0,1 1 0,-1 0 0,0 0 0,1 0 0,-1 1 0,1 1 0,0-1 0,-1 1 0,1 1 0,-1 0 0,1 0 0,-1 0 0,1 1 0,9 4 0,-8-2 0,1 1 0,-1 1 0,0 0 0,-1 0 0,1 1 0,-1 0 0,-1 0 0,1 1 0,10 13 0,5 11 0,-2 1 0,-1 0 0,-2 2 0,-1 0 0,12 39 0,-7-6-11,-8-20 1245,-2-17-3657,0-7-3252,3-1-4537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40 15581,'-3'0'269,"0"1"0,0-1 0,0-1 0,0 1 0,1 0 0,-1-1 0,0 1 0,0-1 0,0 0 0,-3-1 0,4 0 18,1 1-1,0 0 0,-1-1 0,1 1 0,0-1 0,0 0 0,0 1 0,0-1 0,1 0 0,-1 1 0,0-1 0,1 0 0,-1 0 0,1 1 0,0-1 0,-1-6 3536,-7 29-1544,0 4-1944,1 0-1,1 1 1,2 0 0,0 0 0,2 0 0,1 0 0,1 0 0,1 1 0,5 27-1,0-18-302,1-1-1,2 1 0,1-2 0,2 1 1,2-1-1,19 35 0,-19-43-75,2-1 0,1 0-1,1-2 1,41 43 0,-44-51-85,1-1-1,0-1 0,2-1 1,-1 0-1,1-1 1,1-1-1,31 12 1,-46-20 119,0-1-1,1 0 1,-1 0 0,0 0 0,1 0 0,-1-1-1,1 0 1,-1 0 0,1 0 0,-1 0-1,1-1 1,-1 1 0,0-1 0,1 0 0,-1-1-1,0 1 1,0-1 0,0 0 0,0 0 0,0 0-1,0 0 1,0-1 0,-1 0 0,1 1-1,-1-1 1,0-1 0,1 1 0,-2 0 0,1-1-1,0 1 1,-1-1 0,1 0 0,-1 0-1,0 0 1,-1 0 0,1 0 0,-1-1 0,0 1-1,1-5 1,-1-9-3,-2 1 0,0-1 0,-1 0 0,-1 0 0,0 1 0,-1 0 0,-1-1 0,-11-23 0,13 34 11,-17-49-682,-2 1-1,-3 1 1,-50-81-1,65 120-196,-1 0-1,-1 1 0,-17-16 1,21 22-533,-1 1 0,0 0 0,-15-8 1,6 8-4707,1 13-3762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6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33 11961,'-31'-26'2204,"30"26"-2080,0-1-1,1 0 0,-1 1 0,0-1 1,0 1-1,0-1 0,0 1 0,0-1 1,0 1-1,0-1 0,0 1 0,0 0 1,0 0-1,0-1 0,0 1 0,0 0 1,0 0-1,0 0 0,0 0 0,0 0 1,0 0-1,0 1 0,0-1 0,-1 1 1,-3-1 361,-1 0-206,-1 1 0,0-1 1,1 1-1,-1 0 0,0 0 0,1 1 0,0 0 0,-1 0 0,1 1 0,0-1 0,0 1 0,0 1 0,1-1 0,-1 1 1,1 0-1,0 0 0,-8 8 0,8-5-222,0-1-1,1 1 1,-1 0 0,2 0-1,-1 0 1,1 0 0,0 1 0,0-1-1,1 1 1,0 0 0,0 0 0,1 0-1,0 0 1,1 15 0,0-14-61,1-1-1,0 1 1,1-1 0,0 1-1,0-1 1,1 0 0,0 0 0,0 0-1,1 0 1,0-1 0,0 1-1,1-1 1,8 9 0,-11-12 21,0-1 1,1 0 0,-1 0-1,1 0 1,0 0 0,0 0-1,0-1 1,0 1-1,0-1 1,1 0 0,-1 0-1,1 0 1,-1-1 0,1 1-1,0-1 1,-1 1-1,1-1 1,0-1 0,0 1-1,0 0 1,0-1 0,0 0-1,0 0 1,0 0-1,0 0 1,0-1 0,0 0-1,0 1 1,-1-1-1,1-1 1,0 1 0,0-1-1,-1 1 1,1-1 0,-1 0-1,7-5 1,33-22 1917,-44 58-963,-57 481 921,-27-35-1689,30-209-444,29-127-79,-76 241 0,87-341 270,-1 0 0,-1-2 0,-3 0 0,-31 45 0,38-64 54,-1 0 0,-1-1 0,0-1 0,-1 0 0,-1-1 0,0-1 0,-1 0 0,-1-2 1,-27 15-1,42-25 19,0-1 0,0 1 0,1-1 1,-1 0-1,0 0 0,0-1 0,0 1 1,0-1-1,-1 0 0,1 0 0,0 0 1,0 0-1,0-1 0,0 1 0,0-1 1,0 0-1,0 0 0,1-1 0,-1 1 1,0-1-1,-5-3 0,4 1 11,0 1 1,0-1-1,0 0 0,1 0 0,-1-1 0,1 0 0,0 1 1,0-1-1,1-1 0,-1 1 0,1 0 0,-5-12 0,2-4 22,0 0-1,2-1 1,0 1-1,1-1 1,1 0-1,1 0 1,1 0-1,1 1 0,1-1 1,1 0-1,6-21 1,3-4-172,1 1 1,3 0 0,2 1 0,23-43-1,145-219-3169,35 21-3545,-121 178 644,3 15-3760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6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43 13185,'16'-9'501,"-7"4"243,-1 0 0,1 1 0,0 0 0,0 0 0,0 1 0,0 0 0,17-2 0,-24 5-555,0 0-1,1 0 0,-1 0 0,1 1 0,-1-1 1,0 0-1,1 1 0,-1 0 0,0 0 0,0 0 1,0 0-1,0 0 0,1 0 0,-1 0 0,0 1 1,-1-1-1,1 1 0,0-1 0,0 1 0,-1 0 1,1 0-1,-1-1 0,1 1 0,-1 0 0,0 1 1,0-1-1,2 4 0,-1 0-20,0 0 0,0 0 0,-1 0 0,0 0 0,0 0 0,0 0 0,-1 0 0,0 0 0,0 0 0,-2 9 0,-3 7 36,-1 0 0,-1-1 0,0 0-1,-2 0 1,-1-1 0,0 0 0,-1-1 0,-2 0 0,0 0 0,0-2 0,-23 23 0,-67 59 523,65-64-479,1 0-1,2 3 0,-37 51 0,71-88-244,0 1 0,1-1 0,-1 0 0,1 1 0,-1-1 0,1 1 0,-1-1 0,1 0 0,0 1 0,0-1 0,0 1 0,0-1 0,0 1-1,0-1 1,0 1 0,0-1 0,1 1 0,-1-1 0,0 1 0,1-1 0,-1 0 0,1 1 0,0-1 0,-1 0 0,1 0 0,0 1-1,0-1 1,0 0 0,0 0 0,0 0 0,2 2 0,1 1-29,1 0-1,-1-1 1,1 1-1,0-1 1,0 0-1,5 2 1,3-1-219,0 0 0,0-1 0,1 0 0,-1-1 0,1-1 0,26-1 0,-32 1 101,49-2-1679,1-3 0,106-19 1,111-48-8592,-142 29 311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0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24 11313,'30'-24'12002,"-42"38"-7929,8-4-3483,0 1-1,1-1 1,0 1 0,1 0 0,0 0 0,0 23 0,-4 19 416,-19 62-893,-50 141 0,64-223-95,-148 408-99,41-152-2898,38-93-2043,3 0-3430,11-30-4797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1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101 167 5352,'0'0'3675,"-2"2"-2423,1-2-960,0 1 1,0 0-1,0 0 0,0 0 1,0-1-1,0 1 0,-1 0 1,1-1-1,0 1 1,0-1-1,-1 0 0,1 1 1,0-1-1,0 0 0,-1 0 1,1 1-1,0-1 0,-1 0 1,1-1-1,0 1 0,0 0 1,-1 0-1,1 0 1,0-1-1,-1 1 0,1-1 1,-2 0-1,-10-18 4186,8 0-5528,4 17 1363,-12-70 655,-5 49-980,7 46 28,10-20 155,7 9-263,-5 0 540,-2-39-281,1 24-29,3-3-349,5-8 214,-6 6-5756,-7-22-1967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12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8037,'0'0'2618,"3"-1"-1567,24-12 619,2-1-922,-1 2-1,1 1 0,50-11 0,-3 8-398,1 4-1,91-1 0,531 13 127,-17 26-1654,552 19-6295,-828-34 1226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13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17 164 13317,'-17'-6'3297,"34"-6"-1993,13-3-340,-20 5-216,20-2-152,24-9-188,-4 3-408,14 3-320,6 0-700,7 0-680,-3 0-601,3 6-2135,3 9-3437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13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21 238 10369,'-20'4'4004,"33"2"-1995,7 0-317,7-12-244,20-10-292,10 4-244,23-6-260,17-3-316,21-9-372,12-9-696,18 0-736,12 3-796,11-1-3121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1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54 12937,'-20'-36'3769,"-8"19"818,22 17-3330,-14 12-747,1 0 0,1 1 0,0 1 1,0 1-1,2 0 0,0 1 0,-16 22 0,-92 136 755,107-148-1042,-354 654 1964,310-550-1854,-67 208 1,103-250-264,3 0 0,4 2 1,-10 139-1,25-185-43,3 0-1,1-1 1,2 1-1,2-1 1,2 0 0,22 75-1,-22-99-18,0 1-1,1-1 1,1 0-1,1-1 1,1 0-1,0-1 1,1 0-1,1-1 1,1 0-1,0-1 1,1-1 0,0 0-1,2-1 1,-1 0-1,1-2 1,25 13-1,-23-15-4,1 0-1,1-2 0,-1-1 0,1 0 1,0-1-1,0-2 0,1 0 0,33 0 1,-24-4-5,0-1 0,0-2-1,0-1 1,0-1 0,40-14 0,-16-1-12,-1-2 1,-2-3-1,0-1 0,-2-3 0,89-70 1,-77 49 14,-3-2 1,-1-3-1,-4-3 1,-1-1 0,82-128-1,-107 141-6,-2-1 0,-2-1 0,-2-1-1,-2-1 1,-3-1 0,-1 0 0,-3-1 0,-3-1 0,6-83 0,-14 79 7,-3 0 1,-3 0-1,-2 1 1,-3 0 0,-2 0-1,-3 0 1,-2 2 0,-26-60-1,15 53-34,-3 2-1,-2 1 1,-4 1 0,-1 2-1,-3 1 1,-77-80-1,-49-22-900,145 140 470,0 1 1,-2 1-1,0 1 1,-1 1 0,0 0-1,-32-10 1,48 20 81,0 1 1,-1 0 0,1 0 0,0 1-1,-1 0 1,1 0 0,0 1-1,-1 0 1,1 0 0,-1 1-1,1 0 1,-14 4 0,12-1-727,1-1 1,0 2 0,0-1 0,0 1-1,0 1 1,-10 8 0,-44 40-10300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14 137 12813,'-13'-37'6465,"26"19"-5461,1 3-196,6 0-172,10-3-116,3 6-112,8 6-24,9 0-368,7 3-316,10 0-464,7 0-652,9 3-484,-2 0-521,9 6-2343,1 6-3741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49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 15421,'-34'-6'11729,"21"18"-12505,0-3-1000,-1 9-1544,-6 13-2977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10 12565,'-87'45'2108,"70"-42"-155,0 0 147,-3 0 1644,-3-3-2384,-4-3 1440,57-3-2412,37-3-764,7 0-428,9 0-476,25-3-648,15-3-572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3 12185,'-210'-2'5517,"204"2"-5237,-1 0 1,1 1-1,-1 0 0,1 0 0,0 0 0,-1 1 1,1 0-1,0 0 0,0 1 0,1 0 0,-1 0 1,0 0-1,-5 5 0,4-2 20,0 0 1,0 1-1,1-1 1,0 2-1,0-1 1,0 1-1,1 0 1,-5 10-1,1 3 91,1 0 1,0 0-1,2 0 0,0 1 0,2 0 1,-4 42-1,6-12-19,3 0 1,2-1-1,2 1 0,19 79 1,70 201 506,-70-256-713,68 263 388,-75-261-482,-4 2-1,3 110 0,-16-153-199,-3 1-1,0-1 1,-3 0 0,-1 0 0,-1 0-1,-2-1 1,-2 0 0,-2-1 0,0-1-1,-3 0 1,0-1 0,-3-1 0,-31 42 0,16-31-870,-1-2 1,-1-1-1,-3-2 1,-1-2-1,-1-1 1,-3-3-1,0-1 1,-81 40-1,0-13-5443,-4-1-4104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617 20 14553,'-2'0'173,"2"1"-61,-1-1 0,0 0-1,1 1 1,-1-1 0,0 0 0,0 1-1,1-1 1,-1 0 0,0 0 0,0 0-1,1 0 1,-1 0 0,0 0 0,0 0-1,1 0 1,-1 0 0,0 0 0,0 0 0,1 0-1,-1-1 1,0 1 0,1 0 0,-1 0-1,0-1 1,1 1 0,-1-1 0,0 1-1,1 0 1,-1-1 0,1 1 0,-1-1-1,0 1 1,1-1 0,0 0 0,-1 1 0,1-1-1,-1-1 1,0 1 48,0 0 0,1 0 1,-1 1-1,0-1 0,1 0 0,-1 0 0,0 0 1,0 1-1,0-1 0,0 0 0,0 1 0,0-1 1,0 1-1,0-1 0,0 1 0,0 0 0,0-1 1,0 1-1,0 0 0,0 0 0,0 0 0,-2 0 1,0 0 149,0 0 0,0 1 0,0-1 0,0 1 0,0 0 0,0 0 0,0 0 1,-4 3-1,0 0 113,1 0 0,-1 1 0,1-1 1,0 2-1,0-1 0,-7 9 0,-7 16 404,2 1 1,2 0-1,0 1 0,-21 67 0,29-75-707,-116 390-24,79-247-92,28-105-47,-130 534-421,112-291-2728,33-236 663,3 0 0,14 95 1,-11-137-948,12 40 1,16 17-8072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40 11745,'-91'-39'4002,"91"39"-3858,-1 1 0,0-1-1,0 0 1,0 1 0,0-1-1,1 1 1,-1-1 0,0 1-1,0-1 1,1 1 0,-1 0-1,0-1 1,1 1-1,-1 0 1,1 0 0,-1-1-1,1 1 1,-1 0 0,1 0-1,0 0 1,-1 0 0,1-1-1,0 1 1,0 0 0,-1 0-1,1 0 1,0 0 0,0 0-1,0 0 1,0 0-1,0 0 1,0 0 0,1 0-1,-1-1 1,0 1 0,0 0-1,1 2 1,2 2 32,0 0 0,1 0 0,-1 0 0,1 0 0,5 5 0,6 7 469,17 21 9,1-1 0,2-2-1,69 53 1,-4-2-164,-56-44-214,74 89-1,-103-113-259,-2 2 0,0-1-1,-1 2 1,0 0 0,-2 0 0,-1 1 0,13 44 0,-19-53-9,-1 1 1,-1-1-1,0 1 1,-1-1-1,0 1 0,-1-1 1,-1 1-1,0-1 1,-7 24-1,2-17-65,0-2 0,-1 1 0,-1-1-1,-1-1 1,-23 32 0,-3-7-340,-1-1-1,-3-1 1,-77 59 0,-109 73-3064,75-65-2447,95-70 990,13-11-2629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11941,'-2'10'447,"0"-1"1,1 1-1,0-1 0,0 1 0,1-1 1,1 1-1,0-1 0,0 1 1,0-1-1,1 1 0,4 9 0,6 13 754,27 55 0,-14-36-797,-12-22-347,2-1 1,1-1-1,1-1 1,1 0-1,1-1 1,1 0-1,2-2 1,0-1-1,34 26 1,-43-39-97,0 0 0,0-1 0,1-1 0,0 0 0,0-1 0,0 0 0,1-1 0,0-1 0,18 3 1,-21-6 51,0 0 1,0-1 0,1 0-1,-1-1 1,0 0 0,1-1-1,-1 0 1,0-1 0,0-1-1,-1 1 1,1-2 0,18-10-1,-12 5 163,0-1 1,-1-1-1,-1-1 0,0-1 0,15-16 0,63-80 3014,-58 51-710,-33 55-1461,-5 26-773,0-1 0,-1 1 0,-6 21 0,-5 37-933,-9 76-3374,2-53-1591,19-92 4818,-5 39-4994,6 3-3333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199 242 11977,'0'3'1583,"-19"206"4800,11-143-5750,-2 3-228,-2 0 1,-4-1-1,-40 109 1,50-164 60,-1 0-1,-13 19 0,5-7 1130,14-25-1492,0 1 0,0-1 0,0 0-1,0-1 1,0 1 0,0 0 0,0 0 0,0 0 0,0 0 0,0-1-1,0 1 1,0 0 0,0-1 0,1 1 0,-1-1 0,0 1 0,-1-2-1,1 1-40,-1-1 0,1 1 0,0 0-1,0-1 1,1 1 0,-1-1 0,0 1-1,0-1 1,1 0 0,-1 1 0,1-1-1,-1 0 1,1 1 0,0-1 0,-1 0-1,1 1 1,0-1 0,0 0 0,0 0-1,1 1 1,-1-1 0,0 0 0,1 1-1,-1-1 1,2-2 0,13-47 437,-14 47-425,18-38 76,1 1-1,2 1 1,2 1 0,53-66 0,170-168-4184,-61 106-857,-55 66-2498,-28 28-3281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1 567 7797,'31'-11'1629,"0"-2"0,-2-2 0,1 0 0,29-22 0,-44 27-1085,-1 0 0,0-1 0,-1 0 0,0-1 0,0 0 0,-2-1 0,1-1 0,-2 0 0,0 0 0,-1-1 0,15-31 0,-20 37-321,-1-1 0,0 1 0,0-1 0,-1 0 0,0 0 0,-1 0 0,0 0 0,-1-1 0,0 1 0,-1 0 0,0 0 0,0 0 0,-1 0 0,0 0 0,-1 0-1,0 0 1,0 1 0,-1 0 0,-1-1 0,1 1 0,-11-13 0,12 16-95,-1 1-1,0 0 0,0 1 1,-1-1-1,0 1 0,1-1 1,-1 2-1,-1-1 1,1 0-1,0 1 0,-1 0 1,0 0-1,0 1 1,1-1-1,-2 1 0,1 1 1,-6-2-1,6 2-29,1 1-1,0 0 0,0 0 1,0 1-1,-1-1 1,1 1-1,0 0 1,0 1-1,0-1 1,0 1-1,0 0 1,1 0-1,-1 0 1,1 1-1,-1 0 0,1 0 1,0 0-1,0 0 1,0 1-1,0-1 1,-3 6-1,-6 7-23,1 0 1,1 1-1,0 1 0,2 0 0,0 0 0,1 1 0,0 0 1,2 1-1,1-1 0,0 1 0,1 0 0,1 0 0,-1 34 0,4-20-84,1 1 0,2-1-1,1 0 1,2 0-1,1-1 1,2 0-1,17 46 1,-14-52-221,1-1 0,1-1 0,1 0 0,1-1 0,1-1 0,2 0 0,0-2 0,1 0 0,43 35 0,-29-30-1450,2-2-1,39 21 1,-26-19-3236,58 20 0,-9-11-7678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4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1800 9797,'-5'-6'309,"1"0"0,0 0 0,0 0 0,0 0 0,1 0-1,0-1 1,0 0 0,0 0 0,1 0 0,0 0 0,1 0 0,0 0 0,0 0 0,0 0 0,1-1 0,0 1 0,0 0 0,1-1 0,0 1-1,0 0 1,0 0 0,4-8 0,-1 2 15,1 1 0,0 0 0,1 0-1,0 1 1,1 0 0,0 0 0,15-17 0,71-68 1050,-64 68-1099,26-26 166,34-31 333,-3-3 0,94-129 0,-97 91-262,-6-4 0,66-151 0,-117 216 25,30-114 0,-3 6 455,-52 170-707,-3 9 41,-7 14-177,1 0 0,2 0-1,0 1 1,1 0 0,1 1 0,-2 33 0,2 138 377,5-169-465,-1-10-36,0 419 575,-35-1-328,13-308-276,-5 0 1,-6-2-1,-4-2 0,-77 166 0,-15-11-332,127-272 290,1-1 1,-1 1-1,1 0 1,0 0-1,0 0 1,0 0-1,1 1 1,-1-1-1,1 0 1,0 0-1,-1 0 1,2 7-1,-1-10 26,0 1-1,1 0 1,-1-1 0,1 1-1,-1 0 1,1-1 0,-1 1-1,1-1 1,-1 1-1,1-1 1,-1 1 0,1-1-1,0 0 1,-1 1-1,1-1 1,0 0 0,-1 1-1,1-1 1,0 0 0,-1 0-1,1 1 1,0-1-1,0 0 1,-1 0 0,1 0-1,0 0 1,0 0 0,-1 0-1,1 0 1,0 0-1,-1-1 1,2 1 0,10-3-185,-1-1 1,1 0 0,-1-1-1,19-11 1,-25 13 166,40-23-550,-2-1 0,57-48 0,72-79-599,-166 149 1151,629-639-2673,-491 485 3064,-7-7 0,-8-5 0,-8-6 0,156-301 0,-298 498 1553,1 7-1367,2 0-1,-24 48 1,-27 74 326,29-59-508,-419 1089 1266,432-1096-2279,3 0-1,5 1 1,2 1-1,5 1 0,3 0 1,4 91-1,6-153-161,1 0 0,1-1-1,1 1 1,10 31 0,-8-39-1176,0 0 0,1-1 0,17 28 1,17 9-8820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1200 10689,'4'-1'507,"0"-1"-1,0 1 1,1 0 0,-1 0-1,0 0 1,1 0 0,-1 1-1,0 0 1,1 0 0,4 0-1,-6 1-395,0 0-1,1 0 1,-1 1-1,0-1 1,0 1-1,0-1 1,0 1-1,0 0 1,-1 0 0,1 0-1,-1 1 1,1-1-1,2 4 1,3 6 58,0 0 0,-1 0-1,0 1 1,-1 0 0,-1 0 0,0 1 0,0-1 0,-2 1 0,4 19 0,-6-20-115,0 1 0,0-1 0,-1 0-1,-1 1 1,0-1 0,-1 0 0,-1 0 0,0 0 0,0 0 0,-1-1-1,-1 1 1,-6 12 0,-3 1-5,0-1 1,-1 0-1,-2-1 1,-27 31-1,16-23 18,-2-2 1,-1 0-1,-61 43 1,90-71-23,12-22-18,-4 11-25,24-35-86,1 2 0,62-66 0,-1 3-111,-5-6 55,-5-5-1,-5-2 0,-6-4 0,86-199 1,83-354 376,-219 597 50,-20 75-157,-4 60 174,-2 1 0,-14 62 0,-1-4-170,3 16 122,-1 230 0,19-313-279,3 0 1,1 0 0,3-1 0,2 0 0,2 0 0,1-1-1,3-1 1,24 48 0,-32-79-46,0-1-1,1 0 1,1 0-1,0-1 1,0 0 0,2-1-1,-1 0 1,2-1 0,26 20-1,-32-27 43,0 1-1,1-1 1,-1-1-1,1 1 1,0-1-1,0-1 1,0 1-1,0-1 1,0-1-1,0 1 1,1-2 0,-1 1-1,0-1 1,1 0-1,-1-1 1,1 0-1,-1 0 1,0 0-1,0-1 1,0-1-1,9-3 1,3-4-13,0-1 1,-1 0 0,0-2-1,-1 0 1,-1-1 0,0 0-1,28-33 1,3-12 187,40-64 1,9-12 870,-83 117-814,2-3 500,1 1 1,1 0 0,28-23-1,-46 43-691,0 0 0,0 0 1,0 0-1,0 0 0,0 0 0,0 0 0,0 0 0,0 0 0,0 1 0,0-1 0,0 0 0,0 0 0,0 0 1,0 0-1,0 0 0,0 0 0,0 0 0,0 0 0,1 0 0,-1 0 0,0 1 0,0-1 0,0 0 0,0 0 1,0 0-1,0 0 0,0 0 0,0 0 0,0 0 0,0 0 0,0 0 0,1 0 0,-1 0 0,0 0 0,0 0 1,0 0-1,0 0 0,0 0 0,0 0 0,0 0 0,0 0 0,1 0 0,-1 0 0,0 0 0,0 0 0,0 0 1,0 0-1,0 0 0,0 0 0,0 0 0,0 0 0,0 0 0,1 0 0,-1 0 0,0 0 0,0 0 0,0 0 1,0 0-1,2 33 547,-2 1 0,-1-1 0,-11 65 0,5-50-636,0 58 1,8-46-437,-4 89-1552,3-140 1608,-5 99-2120,6-92-506,0 1 0,6 22 0,-1-13-6379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6949,'-10'-24'2188,"20"39"-1420,-3 3-500,-4 12-804,0 3-440,-9-6-1540,-1 22-645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0 406 14921,'4'-161'2928,"-2"132"-1230,1 0-1,9-43 1,-3 27 986,-8 39-2173,0 1 0,0 0 0,1-1 0,0 1-1,0 0 1,0 0 0,1 0 0,0 0 0,0 1-1,4-6 1,-3 4 54,-4 6-552,0 0-1,0 0 0,0 0 1,0-1-1,0 1 0,0 0 0,0 0 1,0 0-1,0 0 0,0 0 1,0 0-1,1-1 0,-1 1 1,0 0-1,0 0 0,0 0 1,0 0-1,0 0 0,0 0 0,0 0 1,0 0-1,1 0 0,-1-1 1,0 1-1,0 0 0,0 0 1,0 0-1,0 0 0,0 0 1,1 0-1,-1 0 0,0 0 0,0 0 1,0 0-1,0 0 0,0 0 1,0 0-1,1 0 0,-1 0 1,0 0-1,0 0 0,0 0 1,0 0-1,0 0 0,0 0 1,1 0-1,-1 0 0,0 1 0,0-1 1,0 0-1,0 0 0,0 0 1,0 0-1,0 0 0,1 0 1,-1 0-1,0 0 0,0 0 1,0 1-1,0-1 0,0 0 0,0 0 1,0 0-1,0 0 0,0 0 1,0 1-1,8 7 4,-1 1 0,-1 1 0,0-1 0,0 1 0,-1 0 1,0 1-1,-1-1 0,5 17 0,19 98-38,-25-105 31,164 1114-9,-133-751-369,-32-350-1037,-2 1 1,-1 0-1,-7 49 1,3-54-2376,-2-2 0,-11 34 0,-2-16-8668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1 12545,'-33'31'2590,"1"3"0,1 0 0,2 2 0,-41 65 0,41-46-638,2 1 0,-30 90 1,36-78-1246,-23 138 1,34-124-1604,4 0 1,7 115-1,12-15-3951,5-3-4660,-16-160 8153,8 71-10034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2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13417,'13'-10'454,"0"-1"-1,0 2 1,1 0 0,0 0-1,1 2 1,0-1 0,0 2-1,1 0 1,-1 1 0,1 1-1,1 0 1,29-3-1,202-14 830,124 21-3751,300 44-6728,-385-5 9326,-285-39-59,-1 0 0,1 1-1,-1-1 1,1 0-1,-1 0 1,1 1-1,-1-1 1,0 1 0,1-1-1,-1 1 1,0 0-1,1 0 1,-1-1-1,0 1 1,1 1 0,-2-1-30,0-1 1,0 0-1,0 1 0,0-1 1,0 1-1,0-1 1,0 0-1,0 1 1,0-1-1,0 1 1,0-1-1,-1 0 1,1 1-1,0-1 1,0 0-1,0 1 1,-1-1-1,1 0 1,0 1-1,-1-1 1,1 0-1,0 1 1,0-1-1,-1 0 0,1 0 1,-1 0-1,1 1 1,0-1-1,-1 0 1,1 0-1,0 0 1,-1 0-1,-5 3 229,0-1 0,1 0 0,-1 0 0,0 0 0,0-1 0,-8 1 0,2-1 66,-41 1-919,21-4-4902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59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23 562 2220,'0'0'633,"-2"2"-116,1-1-402,0 0-1,0 0 0,0 1 0,0-1 1,0 0-1,0 0 0,0 0 1,0 0-1,0 0 0,-1 0 0,1-1 1,0 1-1,-3 1 0,4-2 7,0-1 1,-1 1-1,1 0 0,0-1 0,0 1 0,-1-1 0,1 1 1,0 0-1,0-1 0,0 1 0,0-1 0,-1 1 0,1-1 1,0 1-1,0 0 0,0-1 0,0 1 0,0-1 0,0 1 1,0-1-1,0 1 0,1 0 0,-1-1 0,0 1 0,0-1 1,0 1-1,0-1 0,0 1 0,1-1 0,11-31 3008,-1 11-4019,4 2 981,0 0-1,1 0 0,1 2 1,1 0-1,0 1 1,1 0-1,1 2 0,0 0 1,1 2-1,0 0 1,30-11-1,30-8 15,156-38 0,-190 57-63,414-81-520,9 27-2349,-327 48 772,50-7-1782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0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0 441 3812,'27'-39'1020,"-17"20"-235,4 1-177,2-3-112,21-9-88,-3 6 4,16-3-88,14-3-84,19 3-60,18-4-28,16 4-56,20 0-108,7 3-192,14 3-216,-4 0-300,3-9-1373,7 6-7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0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3320,'177'-15'596,"-99"9"-276,5 0 96,4-3-76,17 6-88,17 0-96,19 0-252,14-6-468,11 0-812,12 0 996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2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1104 4976,'-48'-5'1129,"39"4"509,5 0-895,-97-32 3943,100 33-4666,0 0 0,1 0-1,-1 0 1,0-1 0,0 1 0,0 0 0,1-1 0,-1 1-1,0-1 1,0 1 0,1-1 0,-1 1 0,0-1 0,1 0-1,-1 1 1,0-1 0,1 0 0,-1 1 0,1-1 0,-1 0 0,1 0-1,0 1 1,-1-1 0,1 0 0,-1-2 0,1 2 2,1 0 1,-1-1-1,0 1 0,1 0 1,-1-1-1,0 1 1,1 0-1,0 0 0,-1-1 1,1 1-1,0 0 1,-1 0-1,1 0 1,0 0-1,1-2 0,5-3 47,1-1-1,-1 1 1,1 0-1,14-8 1,39-17 47,1 2 0,1 4 0,129-35 0,212-23 29,-361 75-131,910-117 113,-746 102-119,631-61 26,-150 17-66,-672 65 29,1664-165-521,696-62-3637,-2160 204 1066,-27-4-1287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9:03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7093,'0'-39'748,"14"51"-916,2-3-796,18-12-1001,26 3 205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3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 1952,'0'0'360,"-10"-18"-404,0 3-652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42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0 25181,'0'11243'0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28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0 129 19962,'18535'0'0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19:58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30 295 14569,'-11'24'1202,"8"-18"-771,0-1 0,1 1 0,0 0 0,0 0 0,0 0 0,1 1 0,-1-1-1,2 0 1,-1 1 0,1-1 0,0 0 0,0 1 0,1 7 0,6 27 3793,14 47 1,19 38-1711,-35-112-2514,0-1 0,1-1 0,0 1 0,1-1 0,1 0 0,0-1 0,0 1 0,1-2 0,0 1 0,1-1 0,0-1 0,16 12 0,-19-16 0,1 0 0,-1-1 0,1 1 0,0-2 0,0 1 0,0-1 0,1-1 0,-1 1 0,1-2 0,-1 1 0,1-1 0,-1 0 0,1-1 0,0 0 0,0 0 0,-1-1 0,1 0 0,0 0 0,-1-1 0,17-6 0,-15 3 0,0 0 0,0 0 0,-1-1 0,0-1 0,0 1 0,0-2 0,-1 1 0,0-1 0,-1 0 0,1 0 0,-2-1 0,1 0 0,-1-1 0,-1 1 0,9-20 0,-6 11 0,-1-1 0,-1 0 0,-1 0 0,-1 0 0,0-1 0,-1 1 0,-1-1 0,-1-21 0,-3 25 0,0-1 0,-1 1 0,0 0 0,-1 0 0,-1 0 0,-1 0 0,0 1 0,-1 0 0,-1 0 0,0 1 0,-1 0 0,-15-19 0,-1 4 0,0 1 0,-1 1 0,-2 2 0,-44-32 0,37 33-93,-56-29-1,4 12-2767,48 30-362,26 9-94,1-2-5593,29 11-2375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77 404 14013,'-40'-117'2593,"23"72"-61,-3-1-452,20 10-492,7 3-264,13 6-232,14 0-264,16 0-460,13 9-792,21 2-316,17 4-724,13 12-376,6 12-452,-16 1-788,-7 14-1797,7 21-3840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9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24 112 3552,'0'0'3326,"0"-3"-3229,3-25-32,-2 25 1716,-4 1-1635,-4-4-140,6 6 38,-1-1 0,1 0-1,0 0 1,0 1-1,0-1 1,0 0 0,0 0-1,0 0 1,0-1 0,0 1-1,1 0 1,-1 0 0,0 0-1,1-1 1,-1 1-1,1 0 1,-1 0 0,1-1-1,-1 1 1,1-1 0,0 1-1,0-3 1,3-36 499,-2 38-717,-1 5-5,-4 18 43,4-17 94,0-1-1,0 1 1,0 0 0,1-1-1,-1 1 1,1-1 0,0 1 0,1 4-1,2 10-91,-3-14 103,-1 1 0,1-1 0,0 0 1,1 0-1,-1 0 0,1 0 0,-1 0 1,1 0-1,3 4 0,-3-5-4,-2 0 46,2 27-11,-1-27 86,-1 0-213,1 3 0,1 0-1,-1 0 1,1-1 0,0 1 0,0 0-1,1-1 1,-1 1 0,1-1 0,1 0-1,-1 0 1,1 0 0,5 6 0,-7-10-303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0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25 8689,'-36'-20'1971,"29"16"1269,4 7-2371,1 0 1,-1 0-1,0 0 1,0-1-1,0 1 0,-6 3 1,-12 10 3292,19-13-3789,-47 75 2575,42-68-2699,1 1 1,0-1 0,1 1 0,0 0 0,1 0 0,0 1 0,0 0 0,-1 12 0,-11 103 1708,11-76-1338,-7 83-463,6-1 0,16 199 0,-8-299-157,2-1 0,2 0 0,0 0 0,3-1 0,0 0 0,2 0 0,1-1 0,26 45 0,-30-61 0,1-1 0,0 0 0,1-1 0,1 0 0,0 0 0,0-1 0,1-1 0,0 0 0,1 0 0,0-1 0,1-1 0,0 0 0,0-1 0,1-1 0,0 0 0,0-1 0,0 0 0,0-2 0,23 4 0,-20-6 0,-1 0 0,1-1 0,0-1 0,0-1 0,-1 0 0,1-2 0,-1 0 0,1 0 0,-1-2 0,-1 0 0,1-1 0,-1-1 0,22-14 0,-24 14 0,-1-2 0,1 0 0,-2 0 0,0-2 0,0 1 0,-1-1 0,0-1 0,-1 0 0,-1 0 0,0-1 0,-1-1 0,0 1 0,-1-1 0,9-28 0,-9 10 0,-1 0 0,-1 0 0,-2-1 0,-1 1 0,-1-1 0,-3 1 0,0-1 0,-2 1 0,-9-34 0,0 14 0,-3 0 0,-1 1 0,-4 0 0,-44-82 0,41 91 0,-2 2 0,-2 1 0,-1 1 0,-3 1 0,0 2 0,-3 2 0,0 0 0,-2 3 0,-2 1 0,-58-35 0,82 58-295,0-1-1,-1 2 1,0 0-1,0 0 1,0 2-1,-1 0 1,1 1 0,-22-1-1,31 3-155,-1 1-1,1 0 1,-1 0-1,1 1 1,-1 0 0,1 0-1,-1 1 1,1 0-1,0 0 1,0 1 0,0 0-1,0 0 1,0 0-1,1 1 1,0 0 0,-1 1-1,1-1 1,1 1-1,-1 0 1,-7 10 0,7-7-881,1-1 1,1 1-1,0 1 1,-5 10-1,-9 38-9655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1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53 7953,'-61'-23'8234,"59"22"-6670,-2-1-853,0-1 1,0 1-1,0 0 0,0 1 0,-7-3 1,-24-2 2561,24 5 1118,9 0-4202,1 0-1,-1 0 1,0 0 0,1 0 0,-1 1 0,0-1 0,1 1 0,-1-1-1,0 1 1,0-1 0,0 1 0,1 0 0,-1 0 0,0 0-1,-3 0 1,7 32-156,11 53 0,0 3-36,46 352 3,-45-344 0,29 225-4690,-26-103-7535,-13-94-643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2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30 14749,'-17'-25'3069,"17"24"-2821,-1 1 0,0-1 0,1 1 0,-1-1 0,0 1 0,0 0 0,0-1 0,0 1 0,1 0-1,-1 0 1,0-1 0,0 1 0,0 0 0,0 0 0,0 0 0,0 0 0,0 0 0,1 0 0,-1 0 0,0 1 0,0-1-1,0 0 1,-1 1 0,-15 5 1882,15-5-1753,-1 1 0,1-1 0,0 1 0,0 0 0,-1 0 0,2 0 0,-1 0 0,0 0 0,0 1 0,1-1 0,-1 0 0,1 1 0,-2 3 0,-11 37 815,8-24-898,-6 21-276,1 0-1,2 0 1,2 1-1,1 0 1,1 84-1,17 143-787,-3-100-5444,-6-68-2540,2-13-5291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65 10393,'0'0'2023,"-1"-3"-77,0 0-1505,0 0 0,0-1 0,-1 1 0,1 0 0,-1 0 0,0 0 0,0 0-1,0 0 1,0 1 0,-1-1 0,1 1 0,-1-1 0,1 1 0,-1 0 0,0 0 0,0 0 0,0 0 0,0 0 0,0 1 0,-1-1 0,1 1 0,0 0 0,-1 0-1,1 0 1,-6 0 0,3 0-206,0 0-1,0 0 0,0 1 1,0 0-1,0 0 0,0 0 1,-1 1-1,1 0 0,0 0 1,0 1-1,0 0 0,1 0 1,-9 3-1,10-2-189,1-1 0,-1 1 0,1-1 0,-1 1 0,1 0 0,0 0 0,0 1 0,0-1 0,1 0 0,-1 1 0,1 0 0,0 0 0,0-1 0,0 1 0,1 1 0,-1-1 0,1 0 0,0 0 0,0 0 0,0 6 0,0-1-198,1 0 0,0 0-1,0 0 1,1 0 0,0 0 0,1 0-1,4 13 1,26 63-4168,-17-48 1387,6 17-4074,5 3-4571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3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0 11097,'-2'4'2080,"-6"12"-820,1 1 1,1-1-1,0 1 1,-3 20-1,2-2-140,-4 44 0,10-54-936,0 0-1,2 1 1,1-1-1,1 0 1,1 0-1,1-1 1,1 1-1,1-1 1,12 28-1,-13-38-152,1-1 0,0 1-1,1-1 1,0-1 0,1 1-1,0-1 1,1-1 0,1 0-1,-1 0 1,2-1 0,-1-1-1,2 0 1,-1 0 0,1-1-1,0-1 1,25 11 0,-30-16-14,0 0 1,0 0 0,1-1 0,-1 0 0,0-1-1,1 0 1,-1 0 0,0 0 0,0-1 0,1-1-1,-1 1 1,0-1 0,0-1 0,10-4 0,-13 6 45,-1-1 0,1 0 0,-1-1 0,0 1 0,0-1 0,0 0 1,0 0-1,-1 0 0,1 0 0,-1-1 0,0 1 0,1-1 0,-2 0 0,1 0 1,0 0-1,-1 0 0,0 0 0,0-1 0,0 1 0,-1-1 0,1 1 0,-1-1 1,0 0-1,0 0 0,-1 1 0,1-11 0,-3 3 76,1 1 1,-2-1-1,1 0 0,-2 1 1,1 0-1,-2 0 0,-5-11 0,-45-75 577,39 71-576,-29-42 54,-61-68 0,80 104-599,22 27-34,-1 1 1,0-1-1,0 1 1,0 0-1,-9-6 1,4 3-691,8 6 507,0 0 0,-1 1 0,1-1-1,0 1 1,-1-1 0,1 1 0,0 0 0,-1-1-1,1 1 1,-1 1 0,1-1 0,0 0 0,-4 1-1,2 0-2190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3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42 14753,'-47'-9'6277,"40"-9"-4997,0 3 96,24 24-2564,3-3-520,4 0-628,13 6-3173,-24-6-4452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4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34 10961,'-6'-2'-425,"-13"-4"2158,14 4-358,-1 0 0,1 0 0,0-1 1,0 1-1,0-1 0,-7-6 0,11 8-1222,0 1 0,0 0 0,0-1 0,0 1 0,-1 0 0,1 0 0,0 0 0,0 0 0,0 0 0,0 0 0,0 0 0,0 0 0,0 0 0,0 0 0,0 1 0,0-1 0,0 0 0,0 1 0,-2 0 0,-15 9 816,14-7-799,1 0 0,0 0 1,0 0-1,0 1 0,0-1 0,1 1 0,-1 0 0,1 0 0,0 0 0,0 0 0,0 0 0,1 0 0,0 1 0,-1-1 0,1 0 0,1 1 0,-1 4 0,-1 11 153,1-1 0,1 25 0,2-12-86,2 0-1,1-1 1,17 55-1,40 86 56,-41-117-284,-11-30-177,-1 0 0,-2 1-1,0 0 1,-2 0 0,0 1 0,-2 0-1,-1 49 1,-2-65-483,-1 1 1,0-1-1,-1 0 0,-4 17 1,4-23 83,0 0 0,0-1 1,0 1-1,-1-1 1,1 0-1,-1 0 0,0 0 1,-5 5-1,6-6-507,-5 6 42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34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24 145 11601,'-23'-33'2516,"33"15"-99,0 0-177,0 3-580,7 3-344,-4 3-276,17 0-216,20-3-412,-9 6-588,-5 0-612,1 0-1072,-17 6-1084,20 6-2505,24 6-4376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0:57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11904 3720,'0'0'5496,"-11"-26"-2440,7 22-2888,1 0 1,0 0-1,0 0 1,0-1-1,0 1 1,1-1-1,0 0 0,-3-10 1,4 13 133,5-19-135,0-18 161,5-34-235,3 22-140,-11 48 51,9-27 33,-8 23-34,1 1 0,-1 0-1,1 0 1,0 0 0,0 0 0,1 0 0,-1 0-1,1 1 1,7-7 0,-6 4 5,1 0 1,-2 0-1,1-1 0,-1 1 0,0-1 1,-1 0-1,0 0 0,0 0 1,1-11-1,4-11 2,-4 19 15,-3 7-27,0-1 0,1 1 0,-1 0 0,1 0 0,1-1 0,-1 1 0,1 1 0,0-1 0,0 0 0,7-7 0,-8 10 66,-1-1-68,-1 0 0,0 1 0,1-1 0,-1 1 0,1-1 0,0 1-1,-1-1 1,1 1 0,1-1 0,-1 1 0,0 0 0,3-4 0,15-20-35,-18 25 38,0-1 1,1 0-1,-1 0 1,0 1-1,0-1 0,0 0 1,0 0-1,-1 0 1,1 0-1,0 0 0,0-5 1,3-6-3,62-115-1,-2 8 118,-5-7 174,-1 3 113,26-47 212,-71 151-579,0 0-1,1 1 1,25-27 0,16-20-59,-24 34 91,-25 27-75,-1 0-1,0 0 0,0 0 1,7-10-1,69-95 338,-19 30-24,48-52 371,-2 2-15,-52 50-411,-3-2 0,-5-3 0,-3-2 1,-4-1-1,52-163 0,-76 204-248,1 1 0,3 1 0,36-57 0,-35 60 16,-15 27-83,1 0 1,11-16-1,85-111 160,24-61-15,-69 112-38,-19 28-41,61-73-1,19-13-47,-38 58 23,6-12-73,-52 59 107,34-56 0,11-15 137,434-485-181,-254 299-74,-229 263 58,29-43-1,-8 9 173,18-17-56,-20 28-17,14-15-83,153-119 9,62-37 176,-62 40 303,-126 115-226,-46 40-117,57-60-1,-40 32-41,34-40 108,5-38-10,40-46 27,7 3-112,-84 102-16,11-16 182,61-83 94,-102 130-269,70-117 275,-95 153-331,0 1 1,14-16 0,7-10-1,42-52 23,-49 64-41,0 0-1,23-41 1,33-78 24,52-89-18,-106 188 31,-1-1 1,21-65 0,2-4 38,41-77-35,-27 74-66,-24 45 46,11-18-37,93-116 68,-123 186-46,1 1-1,1 1 0,2 0 0,0 2 0,2 1 0,34-24 0,-40 29 0,-1 0-1,24-26 0,-10 8-17,-14 16 12,27-27-27,90-72-1,-133 116 31,45-33 5,74-40 0,-75 45 10,-1-1-1,-1-3 1,69-66 0,-79 68-36,214-184 4,-193 166-37,93-89 73,-115 99 11,50-75-1,6-7-47,-48 76 18,81-67 0,-24 24-1,-37 19-23,-54 60 23,0 1-1,0-2 0,7-13 1,-9 14-4,1 0 1,0 0-1,0 1 1,11-12 0,54-50 10,-16 24 71,-11 11-96,19-13 33,-49 38-30,0 1-1,22-10 1,17-12 3,2 0-15,-39 22 29,4-2-5,0 1-1,1 1 1,32-10 0,221-59 109,-217 62-132,-6 0 3,1 2-1,92-11 0,79 6-12,-78 10 58,-141 9-30,16 1 2,-8 0 15,0 1-1,0 1 0,0 0 1,0 0-1,-1 1 0,21 11 1,-21-10-18,-4-2 10,-1 0-1,1 1 0,-1 0 1,1 0-1,-1 1 0,0 0 1,-1 0-1,1 0 0,5 8 1,-10-12 7,23 25-4,85 113-39,-90-104 60,-16-28-19,0-1 0,1 1 0,-1-1 0,8 10-1,34 38 76,-27-31-55,37 37 0,43 44 0,-23-22-26,-18-25 47,47 43 54,-20-16-12,-31-29-30,0 1-27,-32-33 62,34 31-1,195 187 70,-172-147-38,-3-2-142,17 17 16,-41-52 424,-2 2 0,56 89-1,-96-135-403,70 84 488,-58-73-156,24 24 0,-31-35-168,0 1-1,-1 1 1,-1 0 0,11 19 0,133 183 1132,-104-149-1130,12 10 4,19 29 12,-45-55-99,-2 3 0,-3 0 0,-2 3 0,40 101 0,-24-45 122,-28-72-112,14 47 1,-10-28-6,3-1 0,2-1 0,60 91 0,-42-74 28,149 218 841,-118-191-870,-66-86-85,0 0 0,-2 0 0,0 1 0,10 31 0,-8-22 6,-4-8-17,-2 1 1,6 28 0,-9-32 129,2 0-1,0 0 1,0 0-1,2 0 1,8 17-1,2-4-112,1-2 0,1 0 0,1 0-1,1-2 1,47 45 0,27 6-26,-73-50 0,2-1 0,-6 1 0,0 0 0,11 5 0,-24-27 0,10 23 0,2 5 0,1-1 0,2-1 0,0-1 0,31 34 0,104 96 0,-129-131 0,0 1 0,30 46 0,-27-35 0,160 199 0,-141-182 0,1-5 0,2-2 0,70 55 0,-55-51 0,58 64 0,28 39 0,-38-49 0,111 142 0,-213-237 0,12 14 0,36 56 0,-32-41 0,-16-27 0,0 0 0,-2 2 0,9 19 0,62 130 0,-63-134 0,90 198 0,-36-70 0,-35-98 0,-20-31 0,0-1 0,36 47 0,-28-43 0,-15-20 0,125 197 0,-103-156 0,2-1 0,2-2 0,47 52 0,30 44 0,-111-146 0,24 41 0,15 23 0,-29-50 0,0 1 0,13 29 0,-17-33 0,9 13 0,8 12 0,1-2 0,1-1 0,59 60 0,57 47 0,-117-116 0,27 38 0,19 21 0,-59-73 0,0 1 0,-1 1 0,-1 0 0,0 0 0,-1 1 0,-1 0 0,0 0 0,6 18 0,9 18 0,-10-7 0,3-5 0,-9-8 0,-6-25 0,6 24 0,5 0 0,-9-26 0,-1 1 0,-1 22 0,-7 14 0,0 4 0,-2 13 0,-1 70 0,13-72 0,2 0 0,2-1 0,30 101 0,-4-16 0,-34-140 0,7 35 0,13 37 0,-11-41 0,-10-29 0,1 0 0,-1 0 0,1 1 0,0-1 0,0 0 0,0 0 0,0 1 0,0-1 0,1 0 0,-1 0 0,1 0 0,0 3 0,9 32 0,-3 1 0,0-9 0,-3 6 0,-5-29 0,1 0 0,11 21 0,28 70 0,46 90 0,-70-155 0,29 72 0,-37-77 0,-7-25 0,0 0 0,0-1 0,0 1 0,0 0 0,1 0 0,-1 0 0,0-1 0,1 1 0,-1 0 0,1-1 0,0 1 0,-1 0 0,1-1 0,2 4 0,1 0 0,0 0 0,5 19 0,-8-19 0,4 23 0,8 5 0,0-3 0,-10-26 0,7 18 0,-9-17 0,8 19 0,-5-20 0,5 20 0,-1 15 0,2-1 0,-7-32 0,-2-4 0,0-1 0,0 1 0,0 0 0,-1 0 0,1 0 0,-1 0 0,1 0 0,-1 0 0,0 0 0,1 0 0,-1 0 0,0 0 0,-1 4 0,2 35 0,5-4 0,-6-31 0,8 20 0,-2-11 0,0-1 0,1 1 0,17 22 0,-2-13 0,-17-21 0,-4-3 0,0 1 0,0-1 0,0 1 0,0 0 0,0-1 0,0 1 0,-1 0 0,1 0 0,0 0 0,0 0 0,-1 0 0,1-1 0,0 1 0,-1 0 0,1 1 0,-1-1 0,1 0 0,-1 0 0,0 0 0,1 2 0,0 2 0,-1-3 0,0-1 0,0 1 0,1-1 0,-1 0 0,0 1 0,1-1 0,-1 0 0,1 1 0,-1-1 0,1 0 0,-1 0 0,1 1 0,0-1 0,0 0 0,0 0 0,0 0 0,1 1 0,20 23 0,-8 4 0,2-6 0,4 3 0,-18-21 0,14 14 0,-12-17 0,-3-2 0,0 1 0,0-1 0,0 1 0,0-1 0,0 1 0,0-1 0,0 1 0,0 0 0,0-1 0,0 1 0,-1 0 0,1 0 0,0 0 0,0-1 0,-1 1 0,1 0 0,-1 0 0,1 0 0,-1 0 0,1 2 0,11 26 0,-11-24 0,15 17 0,4-2 0,-3 10 0,10 5 0,-12-18 0,2-1 0,-14-12 0,1 3 0,3 9 0,-6-11 0,0 1 0,15 13 0,17 12 0,-38-51-3895,-4-20-7379,3 3-3340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14 339 12757,'-13'9'10237,"23"-28"-8445,27-5-384,10 9-432,16-9-487,21-3-801,13-6-697,10-3-723,4-7-992,-7-2 340,-4 6-3417,-6-3-4912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13 332 6069,'-1'-5'1273,"1"-1"1,0 1-1,0-1 1,0 1-1,2-9 1,4-2 1171,-6 15-2380,0 0-1,1 0 0,-1 0 0,1 1 1,-1-1-1,1 0 0,-1 1 0,1-1 1,0 0-1,-1 1 0,1-1 0,0 1 1,0-1-1,-1 1 0,1-1 0,1 0 1,8-6 1134,-8 2 2525,-6-8-3556,2 8 93,0 0 0,1-1 0,-1 1 0,1-1-1,1 0 1,-1-6 0,-19 55 307,19-38-538,-1 0 2,0 0-1,1 0 1,0 1-1,0-1 0,0 0 1,0 1-1,1-1 0,0 1 1,0-1-1,1 1 0,-1-1 1,1 1-1,2 6 0,-2-9 18,21 27 226,-20-27-263,3-1 5,0-1 0,0 0 0,0 0 0,0 0 0,7 0 0,-7-1-8,1-1 1,0 0 0,0 0 0,-1-1-1,1 1 1,-1-1 0,1 0-1,-1-1 1,0 1 0,0-1 0,0 0-1,0-1 1,0 1 0,-1-1-1,1 0 1,-1 0 0,6-8 0,5-5 10,-2-2 1,-1 0 0,11-21 0,-19 32-1,-2 6-23,-1-1-1,0 1 0,0-1 1,0 1-1,0-1 0,0 0 1,0 1-1,-1-1 0,1 0 0,-1 0 1,0-5-1,0 0-2,1 6 9,-1 0-1,0 0 0,0 1 0,1-1 0,-2 0 1,1 0-1,0 1 0,0-1 0,0 0 1,-1 0-1,1 1 0,-1-1 0,1 0 0,-1 1 1,0-1-1,-1-2 0,0-1 6,1 3 0,-2 1-166,1 0 154,0 0 1,0 1 0,-1-1 0,1 1 0,0 0-1,-1-1 1,1 1 0,-1 0 0,1 0 0,0 0-1,-1 1 1,1-1 0,0 1 0,-1-1 0,1 1-1,0 0 1,-3 1 0,1 0-8,0 1 0,0 0 0,0 0 0,0 0 0,1 0 0,-1 1 0,-4 5 0,6-7 55,1-1-86,0 0 26,-1-1 0,1 1 1,0 0-1,0 0 0,0 0 0,0 0 0,0 0 1,0 0-1,0 1 0,0-1 0,0 0 0,0 0 1,1 1-1,-2 1 0,30 7-39,-25-9 33,0-2-39,3-2 33,-4 2 13,0-1 1,1 1-1,-1 0 1,0 0-1,0-1 0,0 0 1,1 1-1,-2-1 0,1 0 1,0 0-1,0 0 1,-1 0-1,1 0 0,1-4 1,0-1 4,-1-1-1,0 1 1,-1-1 0,0 0 0,0 1 0,-1-1 0,0 0 0,0 0 0,0 1 0,-1-1 0,-1 0 0,1 1 0,-1-1-1,0 1 1,-6-12 0,7 16-30,-13 0 2,10 2 43,1 1-1,-1-1 0,0 1 1,0 0-1,0 1 0,0-1 0,1 0 1,-1 1-1,0 0 0,0 0 1,1 0-1,-1 1 0,0-1 1,1 1-1,0 0 0,-1-1 1,1 2-1,0-1 0,0 0 0,0 1 1,0-1-1,0 1 0,1 0 1,-5 6-1,-7 9 32,0 1-1,-20 40 1,26-45-24,6-10 1,1 0 1,0 0-1,0 0 1,0 0-1,0 0 0,0 0 1,1 0-1,0 0 1,0 0-1,0 0 0,0 1 1,1-1-1,-1 0 1,1 0-1,0 0 0,3 6 1,0 6 7,-2-14-3,1 0 0,0 0 0,0 0 0,0 0 0,0-1 0,0 1 0,5 1 0,-8-3-14,4 1-2,-1-1 0,1 0 1,-1 1-1,1-2 0,0 1 1,-1 0-1,1-1 0,-1 1 1,7-3-1,-3 1 4,-1-1 1,1 0-1,0 0 0,-1-1 0,1 1 1,-1-1-1,0-1 0,-1 1 1,1-1-1,-1 0 0,5-6 0,3-7-43,-1-1 0,-1 0-1,12-27 1,-19 37 12,-1 1-1,-1-1 1,1 0 0,-2 0 0,1 0 0,-1 0-1,0 0 1,-1 0 0,0 0 0,-2-14 0,1 19-25,-23 14 136,7-4-78,9 1-4,1 0-1,0 0 1,0 0-1,1 1 0,0 0 1,-7 12-1,-5 5 25,13-16-12,-1-1-1,2 1 1,-1 0 0,1 0-1,1 1 1,0-1-1,-4 16 1,7-22 1,0 0 0,1 0 0,-1 0 0,0-1-1,1 1 1,0 0 0,0-1 0,0 1 0,0 0 0,0-1 0,2 5 0,1 1 19,-3-6-29,0-1 1,0 1-1,-1-1 1,1 1-1,1-1 1,-1 1-1,0-1 1,0 1-1,0-1 1,1 0-1,-1 0 1,1 0-1,-1 0 0,1 0 1,-1 0-1,1 0 1,-1 0-1,1 0 1,0-1-1,0 1 1,3 0-1,-2-1-4,0 0-1,1 0 0,-1 0 1,1 0-1,-1-1 1,1 1-1,-1-1 0,1 0 1,-1 0-1,0 0 0,0-1 1,4-1-1,-2 0-25,1 0-1,-1 0 1,0-1-1,0 0 1,-1 0 0,1 0-1,-1 0 1,0-1-1,0 0 1,0 0 0,-1 0-1,0 0 1,0 0-1,0-1 1,0 0 0,-1 1-1,0-1 1,0 0 0,-1 0-1,0 0 1,2-12-1,-1 1-72,-1 0 1,-1 0-1,0-1 0,-1 1 0,-4-21 0,-16 43 21,15-2 73,1 1-1,-1-1 1,1 1-1,-1 0 0,1 0 1,0 0-1,1 1 1,-1 0-1,1 0 1,0 0-1,-7 11 0,-8 8-15,16-20 26,1 1 0,-1-1-1,1 1 1,0-1 0,0 1 0,0 0-1,1-1 1,-1 1 0,1 0 0,0 0 0,1 0-1,-1 8 1,34-2 92,-29-10-108,23-20 4,-24 17 70,-28 24-319,23-20 314,2 17-162,0-18 104,0-1 0,0 1 1,0 0-1,0 0 0,0-1 0,0 1 0,0 0 1,0 0-1,0-1 0,0 1 0,1 0 1,-1-1-1,0 1 0,0 0 0,1-1 0,-1 1 1,1 0-1,-1-1 0,0 1 0,1 0 1,-1-1-1,1 1 0,-1-1 0,1 1 0,0-1 1,-1 1-1,1-1 0,-1 0 0,2 1 1,21-1 88,-19-1-104,-2-1 16,1 1 1,-1-1-1,0 1 0,0-1 0,0 0 1,0 0-1,0 0 0,0 0 0,-1-1 1,1 1-1,-1 0 0,0-1 0,1 1 0,-1-1 1,1-2-1,-1 2 3,-1 2-11,1 0 0,-1 0 0,0 0-1,1 0 1,-1 0 0,0 0 0,0 0 0,0 0 0,0 0 0,0 0 0,0 0 0,0 0 0,-1 1-1,1-1 1,0 0 0,0 0 0,-1 0 0,1 0 0,0 0 0,-1 0 0,1 0 0,-1 1-1,0-1 1,1 0 0,-1 0 0,1 1 0,-1-1 0,0 0 0,0 1 0,1-1 0,-1 1-1,0-1 1,0 1 0,0-1 0,1 1 0,-1-1 0,-1 1 0,-2-2 19,3 2-16,0 0 0,0 0 0,0 0 1,0 0-1,0 1 0,0-1 0,0 0 0,0 1 0,0-1 0,0 1 0,0-1 0,0 1 0,0 0 0,0-1 0,0 1 0,0 0 0,0-1 0,1 1 0,-1 0 1,-1 2-1,-9 6-59,-14 8-39,23-15 45,1 0-581,0 0 497,0 0 1,0 1-1,0-1 1,0 0-1,1 0 1,-1 1-1,1-1 1,-1 4-1,26-16-166,-22 9 204,-2-1-112,10-26-79,-9 25 69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67 11417,'3'-33'2074,"-3"32"-1925,0 0 1,0 0-1,0 0 1,0 0-1,0 0 1,0 0-1,0 0 1,-1 0-1,1 0 1,0 0-1,-1 1 1,1-1-1,0 0 1,-1 0-1,1 0 1,-1 0 0,0 0-1,1 1 1,-1-1-1,0 0 1,1 1-1,-1-1 1,0 0-1,-1 0 1,1 1 114,1-1 1,-1 1 0,0-1-1,1 1 1,-1 0-1,1-1 1,0 1 0,-1-1-1,1 1 1,-1-1-1,1 1 1,0-1 0,-1 1-1,1-1 1,0 0-1,-1 1 1,1-1 0,0 1-1,0-1 1,0-1-1,-5 5 787,-7 4-734,0 0 0,1 1 0,0 1 0,0 0 0,1 0 0,0 1 0,1 0 0,0 1 0,1 0 0,0 0 0,-12 23 0,3 1 50,2 0 0,1 0-1,-12 47 1,24-74-326,0 1 0,1-1-1,-1 0 1,2 1-1,-1 0 1,1-1 0,0 1-1,1-1 1,0 1-1,1-1 1,-1 1 0,1-1-1,6 13 1,-3-11-17,0 0 1,0-1 0,1 0-1,1 0 1,-1 0 0,2-1-1,-1 1 1,1-2-1,0 1 1,13 8 0,20 10 23,1-2 1,1-1 0,83 30-1,57 29-59,-163-71-10,0 0 0,-1 2 0,-1 1-1,0 0 1,-1 1 0,25 29 0,-35-36 13,-1 0 1,0 1-1,0 0 0,-1 0 0,0 0 0,-1 1 1,0-1-1,0 1 0,-1 0 0,-1 0 1,1 1-1,0 10 0,-2-6-24,-1 0 1,-1 1-1,0-1 0,-1 0 1,-1 1-1,0-1 0,-9 24 0,-10 17-1007,-3-1 0,-2-2 0,-49 74-1,-6-5-5655,69-107 699,-2-6-3799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7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1 457 8185,'2'-48'940,"1"-48"1602,-5 66-847,0 2-466,2 1 1,0-1-1,8-53 0,-7 75-1159,0 0-1,1 0 0,0 1 1,0-1-1,0 0 0,0 1 1,1-1-1,0 1 1,0 0-1,0 0 0,1 0 1,0 0-1,0 1 0,0-1 1,0 1-1,1 0 0,0 0 1,-1 1-1,1-1 0,1 1 1,-1 0-1,0 0 0,12-3 1,-14 5-51,1 0-1,0 0 1,0 0 0,0 1-1,0 0 1,-1-1 0,1 1-1,0 1 1,0-1 0,0 0-1,0 1 1,0 0 0,0 0-1,-1 0 1,1 0 0,0 1 0,-1 0-1,1-1 1,-1 1 0,0 0-1,0 1 1,1-1 0,-1 1-1,-1-1 1,1 1 0,0 0-1,-1 0 1,1 0 0,-1 0-1,0 0 1,2 5 0,5 10 227,-1-1 0,0 2 0,-2-1 0,9 36 0,-8-16 137,-2 0 0,0 62-1,-2-35-79,1 3-183,10 81-549,-7-62-1526,-3-37-883,2 1-3292,0-4-2877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11869,'-13'1'741,"1"0"260,0 0 2852,10 0-3657,1-1 0,-1 1 1,1 0-1,0 0 1,-1 0-1,1 1 0,0-1 1,0 0-1,0 0 1,-1 1-1,2-1 0,-3 3 1,0 0 203,-3 6-27,0 1 0,1-1 0,0 1 0,1 0 1,0 0-1,1 0 0,0 0 0,0 1 0,1 0 1,0 22-1,1 17 703,6 58 0,-4-95-925,6 70 261,4 1 0,4-2 0,3 0-1,4-1 1,3-1 0,4-1 0,4-2-1,66 117 1,-68-142-718,3-3-1,2 0 1,2-3-1,2-1 1,2-2-1,2-1 1,1-3-1,3-2 1,1-1-1,1-3 0,2-3 1,92 42-1,-112-58-498,1-3-1,0 0 0,1-2 1,68 11-1,-78-18 96,21 3-989,46 1 0,-60-7-1494,50-7 0,4-9-5847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948 25 9285,'14'-11'1560,"-13"10"-1370,0 0-1,0 0 1,0 0-1,0 0 1,0 0-1,1 0 1,-1 0-1,0 1 1,0-1-1,1 0 1,-1 0-1,0 1 0,1-1 1,-1 1-1,0 0 1,1-1-1,-1 1 1,1 0-1,-1 0 1,1 0-1,-1 0 1,1 0-1,-1 0 1,0 0-1,1 0 1,-1 0-1,1 1 0,-1-1 1,0 1-1,3 0 1,10 11 375,-1 0 0,0 1 0,-1 0 0,-1 1 0,0 1 0,-1-1 0,9 18 0,10 13 277,-4-6-589,-2 2 1,-1 1 0,-2 0 0,-2 2-1,-2 0 1,-2 0 0,-2 2 0,-2 0-1,-2 0 1,-2 0 0,-2 1-1,-2 0 1,-2 0 0,-2 0 0,-2-1-1,-2 1 1,-15 53 0,1-23-536,-4-1 0,-3-2 0,-4 0 0,-2-2 0,-4-2 0,-3-1 0,-3-2 0,-2-2 0,-56 60 0,22-40-1240,-134 111 0,184-172 1219,-46 39-1950,-132 83 0,24-42-4216,86-54-53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78 212 12585,'-5'-32'688,"2"10"359,-1 0-1,-1 0 1,0 1 0,-12-28-1,14 44-356,0 0 0,0 0 0,0 1 0,0-1-1,-1 1 1,0 0 0,-7-7 2211,10 15-2070,-1 7-633,1 1 0,0-1 0,1 1 0,1-1 0,0 0 0,0 1 0,1-1 0,1 0 0,7 22 0,0 5 35,33 145 311,26 107-2095,17-8-3390,-51-181 2035,11 29-5462,-20-66-706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43 510 10045,'-6'-11'742,"0"-3"146,4 3 4448,-9 5-3477,10 6-1795,0 0 0,1 0 1,-1-1-1,0 1 0,0 0 1,0-1-1,0 1 0,0 0 1,0-1-1,1 1 0,-1-1 1,0 0-1,0 1 0,1-1 1,-1 1-1,0-1 0,1 0 1,-1 0-1,1 1 0,-1-1 1,0-2-1,20-32 366,3 1-1,0 1 0,44-48 1,-37 47-359,-2-2 1,40-65 0,-56 83 290,0 0 0,1 1 0,25-27 0,-34 41 762,5 24 1321,-4 4-1822,0 1 0,-1 0 0,-2 0 0,0 0-1,-6 42 1,2-6-131,0 45-96,0 157-4513,4-145-1199,0-28-3154,4-27-2503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11 8241,'-1'-10'10065,"0"9"-9777,-10 10 3782,-18 30-3934,20-26 1093,-167 231 784,94-118-5023,6 2-3519,48-71 1197,9-5-2855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0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15021,'0'0'5565,"10"10"-3225,4-4-36,-1 12-604,14 15-355,-7 0-277,4 9-188,6 6-208,0 10-220,7 2-420,0 9-312,10 4-796,3 2-524,-3 3-761,0-69-947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1 564 3668,'2'-2'776,"2"-1"-406,0 0 0,0 0 0,0 1 0,0 0 0,0 0 0,1 0 0,-1 0 0,1 0 1,-1 1-1,1 0 0,6-1 0,-8 2 1950,20-6-1297,-15 4 1295,0-1 3318,447-123-3868,149-39-4481,-65-3-5949,-521 162 8103,166-55-6473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11857,'-60'143'6331,"-5"0"165,53-117-4953,0 0-1,-13 51 1,13-37 1007,34-46-1678,-10 0-867,-1 0 1,1-1-1,-1-1 0,-1 0 1,19-17-1,7-5-4,-29 24-1,18-15 0,2 1 0,0 1 0,1 1 0,1 2 0,36-16 0,-60 31 0,0-1 0,1 1 0,-1 0 0,0 1 0,1-1 0,-1 1 0,1 0 0,-1 0 0,0 1 0,1 0 0,-1 0 0,0 0 0,10 3 0,-7 0 0,0-1 0,-1 1 0,1 0 0,-1 1 0,0-1 0,0 1 0,10 10 0,-9-7 0,0 0 0,-1 1 0,0 0 0,0 1 0,-1 0 0,-1 0 0,1 0 0,-2 0 0,7 20 0,-3 2 0,9 67 0,-3-13 0,-14-85-41,0 0 0,0 0-1,0 0 1,0 0 0,0 1 0,1-1-1,-1 0 1,0 0 0,1 0 0,-1 0 0,1 0-1,-1 0 1,1 0 0,-1 0 0,1 0-1,0 0 1,0 0 0,-1 0 0,1-1 0,0 1-1,0 0 1,0 0 0,0-1 0,0 1-1,0-1 1,0 1 0,0-1 0,0 1 0,0-1-1,0 1 1,0-1 0,0 0 0,0 0-1,1 0 1,-1 1 0,0-1 0,0 0 0,0-1-1,0 1 1,1 0 0,0 0 0,0-1-127,10-1-285,0-2 0,0 1 0,-1-1 0,1-1 1,-1 0-1,0-1 0,0 0 0,-1-1 0,0 0 1,17-15-1,10-13-1679,42-50 0,-52 55 774,-7 7 304,52-52-6192,-19 27-1735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8621,'0'0'9209,"-1"2"-7889,-1 1-1063,0 0 1,0-1-1,0 1 0,1 0 1,0 0-1,-1 0 1,1 0-1,0 0 1,0 1-1,1-1 0,-1 0 1,0 7-1,5 45 775,0-5-202,5 128 115,-1 4-2877,-4-6-2741,3-61-1527,2-11-3314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84 8917,'-1'-1'55,"-1"-1"1,0 2-1,0-1 0,0 0 1,0 0-1,0 1 1,0-1-1,0 1 1,0-1-1,-19 3 15598,20-2-15449,1 0 1,-1 0-1,0 0 0,0-1 0,0 1 0,0 0 0,1 0 0,-1 0 0,0-1 0,0 1 1,0 0-1,1-1 0,-1 1 0,0-1 0,1 1 0,-1-1 0,0 1 0,1-1 0,-1 1 1,1-1-1,-1 1 0,0-2 0,1 1-81,0 0 0,0 1-1,0-1 1,0 0 0,0 1 0,0-1 0,0 0 0,0 1-1,0-1 1,1 0 0,-1 1 0,0-1 0,0 1 0,1-1-1,-1 1 1,0-1 0,1 0 0,-1 1 0,1-1 0,-1 1-1,1 0 1,-1-1 0,2 0 0,-2 1-123,1-1 0,0 1 0,-1 0 0,1-1 0,0 1 0,-1-1 0,1 1 0,-1-1 0,1 1 0,-1-1 0,1 0 0,-1 1 0,1-1 0,-1 1 0,0-1 0,1 0 0,-1 1 0,0-1 0,1 0 0,-1 0 0,0 1 0,0-1 0,0 0 0,0 0 0,0 1 0,0-1 0,0 0 0,0 0 0,0 1 0,0-1 0,0 0 0,0 0 0,0 1 0,-1-1 0,1 0 0,0 0 0,0 1 0,-1-2 0,0 1 0,1-1 0,-1 1 0,1-1 0,0 1 0,-1-1 0,1 1 0,-1-1 0,0 1 0,1-1 0,-1 1 0,0 0 0,0-1 0,-1-1 0,-7 0 0,7 3 0,-16-3 0,-21 6 0,-4 4 0,23-5 0,-2 2 0,17 1 0,4-2 0,1-3 0,-1 1 0,1-1 0,-1 0 0,1 1 0,-1-1 0,1 1 0,0-1 0,-1 1 0,1-1 0,0 1 0,-1-1 0,1 1 0,0-1 0,-1 1 0,1 0 0,0-1 0,0 1 0,0-1 0,0 1 0,0 0 0,0-1 0,-1 1 0,1 0 0,1-1 0,-1 1 0,0-1 0,0 1 0,0 0 0,6 4 0,-6-5 0,11 13 0,-1 1 0,13 27 0,-17-31 0,-3-6 0,-1-1 0,-7-8 0,-8-7 0,-10-11 0,-7-7 0,29 29 0,1 1 0,0 0 0,0-1 0,0 1 0,-1 0 0,1 0 0,0 0 0,0-1 0,0 1 0,-1 0 0,1 0 0,0 0 0,-1 0 0,1-1 0,0 1 0,0 0 0,-1 0 0,1 0 0,0 0 0,-1 0 0,1 0 0,0 0 0,-1 0 0,1 0 0,0 0 0,-1 0 0,1 0 0,0 0 0,0 0 0,-1 0 0,1 0 0,0 1 0,-1-1 0,1 0 0,0 0 0,0 0 0,-1 0 0,1 0 0,0 1 0,0-1 0,-1 0 0,1 0 0,0 1 0,0-1 0,-1 0 0,1 0 0,0 1 0,0-1 0,0 0 0,0 0 0,0 1 0,0-1 0,-1 0 0,1 1 0,0-1 0,0 0 0,0 1 0,0-1 0,0 1 0,1 12 0,8 260 0,15 146 0,27-54 0,-46-336-342,2-1 0,1 0 0,13 32 0,-10-35-3618,24 39 0,-34-62 3186,0 1 1,0-1-1,1 0 1,-1-1 0,1 1-1,-1 0 1,1 0-1,0-1 1,0 1-1,0-1 1,-1 1-1,5 1 1,13-1-9667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12097,'0'0'5133,"2"2"-3765,15 11-550,0-1-1,0 0 0,1-2 0,20 9 0,-13-7-524,-1 2-1,22 16 0,-18-9-126,-2 2 0,-1 1 0,0 1 0,-2 1-1,-1 1 1,26 41 0,-33-44-98,-2 1-1,-1 0 1,0 0-1,-2 1 1,-1 1 0,-1-1-1,-2 1 1,6 43-1,-11-49 6,-1 0 1,-1 0-1,0-1 0,-2 1 0,-1 0 0,0-1 0,-1 0 0,-2 0 0,0 0 1,-1-1-1,0 0 0,-2 0 0,-16 24 0,-16 15-390,-2-1 0,-79 77 0,119-129 241,-15 14-1218,-1-1 1,-21 16-1,29-26-2068,0 0-1,-21 10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37 399 11697,'-20'33'7423,"10"-44"-4257,10 11-3081,-1-1 0,1 1-1,0 0 1,-1 0 0,1-1-1,-1 1 1,1 0 0,0-1-1,-1 1 1,1-1 0,0 1-1,-1-1 1,1 1 0,0 0-1,0-1 1,-1 1 0,1-1-1,0 1 1,0-1 0,0 1-1,0-1 1,0 1 0,0-1-1,-1 0 1,1 1 0,0-1-1,1 1 1,-1-1 0,0 1-1,0-1 1,0 1 0,0-1-1,0 1 1,0-1 0,1 1-1,-1-1 1,0 1 0,0-1-1,1 1 1,-1 0 0,0-1-1,1 1 1,-1-1 0,0 1-1,1 0 1,-1-1 0,1 1-1,-1 0 1,1-1 0,-1 1-1,1 0 1,-1 0 0,1 0-1,0-1 1,10-6 166,0 0 0,1 0 0,0 1 0,24-9 0,-1 1 3,234-105 211,-3 0-3804,-233 104 2117,73-34-2434,-42 9-5998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 13905,'2'-13'4263,"-14"14"-779,8-1-3551,3 0 227,0 1 0,0-1 0,1 0 1,-1 1-1,0-1 0,0 1 0,0-1 1,1 1-1,-1-1 0,0 1 0,0-1 1,1 1-1,-1 0 0,0-1 1,1 1-1,-1 0 0,1 0 0,-1-1 1,1 1-1,-1 0 0,1 0 0,-1 1 1,-5 29 2560,8 42 353,-1-55-2580,2 102 371,7 141-507,10-88-3007,-6-73-1926,2 12-5749,-3-47-1927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19 11153,'-13'-18'5912,"14"20"-4273,5 14 12,-1 0 0,5 26 0,7 23 245,26 43 615,93 167 0,-77-163-1499,53 136-1,-86-174-994,-2 1 0,-4 1-1,-3 1 1,-3 0 0,-4 1 0,-4 0 0,-2 1 0,-4-1 0,-11 80 0,-4-58-9,-56 193-1,-68 83-511,37-143-604,-65 140-1288,34-96-575,122-254 2616,-56 100-2137,20-36-1454,18-30-2720,20-38-2694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13057,'-24'78'5548,"11"-40"-3355,2 1 0,-7 47 0,7 35 1307,8 175 1,4-284-3390,44 638 360,-31-505-466,25 176-2883,-21-200-1832,-5-28-6413,-9-71 46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8997,'2'-3'278,"4"-6"942,1 0 0,0 1 0,0 0-1,10-9 1,-14 15-1007,1 0-1,-1 0 0,0 0 1,1 0-1,-1 1 0,1-1 1,0 1-1,-1 0 0,1 0 1,0 0-1,0 0 0,0 1 1,0 0-1,0 0 0,5 0 1,15 2 174,0 0-1,0 2 1,-1 1 0,1 1 0,44 17-1,-58-19-325,0 1-1,0 0 0,-1 1 1,1 0-1,-1 0 0,-1 1 1,1 0-1,-1 0 0,0 1 1,-1 0-1,0 1 0,0 0 0,0 0 1,-1 0-1,5 13 0,-6-11-18,0-1-1,-1 1 0,0 0 0,-1 0 0,-1 0 0,1 0 0,-2 1 1,0-1-1,0 0 0,-1 1 0,0-1 0,-1 1 0,0-1 0,-1 1 1,-1-1-1,1 0 0,-9 19 0,1-11-41,-1 0 0,-1 0 1,0-1-1,-1-1 0,-2 0 0,1-1 0,-23 19 0,-44 30-1679,-3-5-4047,52-39 2083,-2 4-5124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30 175 11621,'0'0'1992,"-13"-9"-248,3 0 1949,6-6-2953,1 0 264,20 0-660,0 3-184,9 0-372,21-9-448,-10 9-600,7 3-564,3 0-581,3-6-1911,7-6-3321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2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3957 216 8241,'-112'16'564,"-293"60"2044,235-29-1030,2 7 0,-214 101 0,-291 213 788,456-225-1657,-256 218-1,317-224-391,7 6 0,-151 189-1,202-207-158,5 4 0,6 3 0,-96 200 0,129-215-65,5 3 0,5 2 0,6 2-1,-37 210 1,61-234-38,4 0 0,4 1 1,5 0-1,4-1 0,5 1 0,27 132 0,-17-151-28,4-2 0,3 0-1,4-2 1,3-1-1,4-2 1,2-1-1,4-2 1,56 72-1,-35-64-3,4-3-1,3-3 1,141 116-1,-108-112 33,2-5-1,184 94 0,-118-86 40,2-9 0,4-7 0,2-8 0,242 45-1,-187-60 1,2-11-1,1-10 0,445-18 0,-468-20-81,0-10 0,-3-8 0,0-10 0,304-107 0,-237 44-6,-5-11-1,-5-12 1,-7-12-1,348-251 1,-423 255 25,-6-9 1,-6-7 0,-8-7 0,237-299 0,-328 360 2,-5-2 0,-4-4 0,-5-2 0,-5-2 0,-5-3 0,-5-3 0,42-163 0,-67 189 17,-5 0-1,-3-1 0,-4 0 0,-5-116 0,-8 129-21,-3 0 1,-4 1-1,-3 0 0,-4 1 1,-38-105-1,19 88-21,-5 2 0,-3 2-1,-4 1 1,-86-115 0,60 107 2,-5 3 1,-3 4-1,-121-101 1,75 87-19,-5 7 1,-4 5-1,-4 6 1,-4 6-1,-283-110 1,252 127 3,-3 7 1,-2 9 0,-315-41 0,351 73-220,0 7 1,0 7-1,0 6 1,0 6 0,-184 38-1,238-29-375,1 5 0,2 3 1,-101 47-1,132-47-873,1 2 1,2 2-1,1 3 1,2 3-1,-72 66 1,-21 47-7662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631 1537 15441,'-72'-47'3051,"70"45"-2822,0 0 0,0 1 0,0-1 0,0-1 0,0 1 0,1 0 0,-1 0 0,1-1 0,-1 1 0,1-1 0,0 1 0,0-1 0,0 1 0,-1-5 0,-5-12 1631,3 15-1532,1 0 0,0 1-1,-1-1 1,0 1-1,1 0 1,-1 0-1,-1 0 1,1 0-1,0 1 1,-1-1-1,1 1 1,-1 0 0,0 1-1,1-1 1,-1 1-1,0 0 1,0 0-1,0 0 1,0 1-1,0 0 1,0 0-1,0 0 1,0 1-1,-6 0 1,0 1-256,1 0 0,-1 1 0,1 0 0,0 0 0,0 1-1,1 0 1,-1 1 0,1 0 0,0 1 0,-14 10 0,0 6-72,2 0 0,0 1 0,1 1 0,1 1 0,2 1 0,-22 42 0,13-17 0,4 2 0,-27 90 0,40-110 0,2 1 0,1-1 0,-3 64 0,8-80 0,1 1 0,1-1 0,1 0 0,0 0 0,2 0 0,0 0 0,0-1 0,2 1 0,10 22 0,-12-32 2,-1 0 1,2-1-1,-1 1 0,1-1 1,-1 0-1,2-1 0,-1 1 1,1-1-1,0 0 0,0 0 1,0-1-1,0 0 1,1 0-1,0 0 0,0-1 1,0 0-1,14 4 0,-12-6-78,-1 1-1,1-2 0,0 1 1,0-1-1,-1-1 0,1 1 1,0-1-1,-1-1 0,1 0 1,-1 0-1,1-1 0,-1 0 1,0 0-1,0-1 1,10-6-1,22-13-322,-1-2 0,-1-1 1,-1-2-1,-2-2 0,-1-1 0,-1-2 1,-2-1-1,-1-1 0,43-68 0,-50 62 250,-1-2-1,-2-1 1,-2 0 0,22-87-1,23-196-3,-58 292 186,12-89 187,-6 0 0,-10-242 0,-15 187 649,-54-250 1,65 412-749,-1-1 1,-1 2-1,-9-23 1,14 39-112,0-1 0,0 1 0,0-1 1,0 1-1,0 0 0,0-1 0,0 1 1,0 0-1,0-1 0,0 1 0,0 0 1,-1-1-1,1 1 0,0-1 0,0 1 1,0 0-1,-1 0 0,1-1 0,0 1 1,0 0-1,-1-1 0,1 1 0,0 0 1,-1 0-1,1 0 0,0-1 0,-1 1 1,1 0-1,0 0 0,-1 0 0,1 0 1,0 0-1,-1-1 0,1 1 0,0 0 1,-1 0-1,1 0 0,-1 0 0,1 0 1,0 0-1,-1 0 0,1 0 0,0 1 1,-1-1-1,1 0 0,-1 0 0,1 0 1,0 0-1,-1 0 0,1 1 0,0-1 0,-1 0 1,1 0-1,0 0 0,0 1 0,-1-1 1,-11 25 578,11-23-558,-6 20 220,1-1-1,1 1 1,1 1 0,-2 32 0,2 102 411,4-95-643,8 484-3,3-393-16,47 236-1,-51-360 1,0 0 1,2-1-1,1 0 1,1-1-1,1 0 1,2-1-1,0 0 1,31 40 0,-35-54-4,0-1 0,0 0 0,1 0 0,1-1 0,0-1 0,0 0 0,1-1 0,0 0 0,1-1 0,-1 0 0,1-1 0,1-1 0,-1 0 0,1-1 0,-1 0 0,1-1 1,1-1-1,21 1 0,-17-4-109,0-1 1,-1 0-1,1-2 1,0 0-1,-1-1 1,1-1-1,-2 0 1,1-2-1,-1 0 1,0-1-1,0-1 1,-1-1-1,-1 0 1,0-1-1,0-1 1,25-28-1,-24 23 52,-2 0-1,0 0 0,-1-2 1,-1 0-1,-1 0 0,0-1 0,-2 0 1,0-1-1,-2-1 0,0 1 1,-2-1-1,0 0 0,4-44 1,-10 64 77,0 0 0,0 0 0,0 0 0,0 0 0,-1 0 0,1 0 1,-1 0-1,0 1 0,1-1 0,-1 0 0,-1 0 0,1 1 0,0-1 0,-1 1 0,1-1 1,-4-3-1,4 5 7,0 0 1,0 0-1,0 0 1,-1 0-1,1 1 1,0-1 0,0 1-1,-1-1 1,1 0-1,0 1 1,-1 0-1,1-1 1,-1 1 0,1 0-1,0 0 1,-1 0-1,1 0 1,-1 0-1,1 0 1,0 0-1,-1 0 1,1 1 0,-1-1-1,1 1 1,0-1-1,-1 1 1,1-1-1,0 1 1,0 0-1,-1-1 1,1 1 0,-2 1-1,-5 6 88,1 0 0,-1 0 0,1 0 0,0 1-1,1 0 1,0 0 0,0 0 0,1 1 0,1 0-1,-7 19 1,5-15-66,2-1-1,0 1 1,0 0-1,1 0 0,1 1 1,0-1-1,2 0 1,-1 1-1,1-1 1,3 18-1,-1-23-47,0 0 0,0-1 0,1 1 0,0-1 0,0 1 0,1-1 0,0 0 0,0-1 0,1 1 1,0-1-1,1 0 0,-1 0 0,1 0 0,1-1 0,-1 0 0,1 0 0,12 8 0,2-3-21,0 0-1,0-2 1,1 0 0,0-1-1,0-2 1,1 0 0,0-1-1,0-1 1,0-1 0,29-1-1,13-2-1305,-1-3 0,92-17 0,24-18-3869,-63 4-3118,-31 7-3709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 10173,'20'-1'10945,"-7"-12"-9154,-3 7-1370,0 1-1,1 0 0,-1 0 0,1 1 1,19-4-1,3-2 131,253-73 811,110-39-5902,-322 92 1774,7-2-3973,-11 7-3576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42 313 13257,'-23'-12'9993,"13"32"-6837,8-15-2971,0 0-1,1 0 1,0 0 0,0 0 0,0 0 0,0 0-1,1 0 1,0 0 0,0 0 0,1 0 0,-1 0 0,1 0-1,1 5 1,22 66 882,-23-74-1026,28 86 836,-16-45-580,3-1 1,21 43-1,-24-59-282,3 1 1,0-2 0,1 0-1,26 27 1,-33-41-98,0-2 1,0 1-1,1-1 1,1-1-1,-1 0 0,1-1 1,1 0-1,-1 0 1,1-2-1,0 1 0,19 4 1,-10-6-122,0-1 0,0-1 0,0 0 0,1-2 0,-1-1 0,1 0 0,-1-2 1,0-1-1,0 0 0,0-2 0,-1 0 0,0-1 0,0-2 0,0 0 0,-1-1 0,-1-1 0,23-16 1,-32 18 168,0 1 1,0-1-1,-1-1 1,-1 0-1,0 0 1,0 0-1,-1-1 1,0 0-1,-1-1 1,0 0-1,-1 0 1,5-15-1,-6 12 70,-1 0 0,-1 0 0,0 0 0,-1 0 0,-1 0 0,0-1-1,-1 1 1,0 0 0,-2 0 0,-4-18 0,-2 4 77,0 0 0,-3 0 0,0 1 0,-2 0 0,-1 1 0,-1 1 0,-21-27 0,1 8 151,-2 2 0,-80-72 1,85 88-571,-59-39 1,89 64 122,0 1 0,0-1 0,0 1 0,1 0 0,-1 0 1,0 0-1,-1 0 0,-3 0 0,-46-4-3964,52 5 3938,1 0-1,-1 0 0,0 0 1,0-1-1,0 1 1,0 0-1,0 0 0,0 0 1,0 1-1,0-1 0,0 0 1,0 0-1,0 0 0,0 1 1,0-1-1,1 0 0,-1 1 1,0-1-1,0 1 0,0-1 1,1 1-1,-1 0 1,0-1-1,0 1 0,1 0 1,-1-1-1,1 1 0,-1 0 1,0 0-1,1-1 0,0 1 1,-1 0-1,1 0 0,-1 0 1,1 0-1,0 0 0,0 0 1,-1 1-1,0 1-1365,-3 15-8259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24 130 12429,'-14'-18'1580,"8"-3"-352,2 3-208,8-9-2412,2 3-200,1 11-2256,3 4-2593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4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10721,'-5'6'727,"-1"-1"0,0 0 0,0-1 0,-1 1 1,-10 4-1,11-5-50,0-1 0,0 1 0,1 0 1,-1 0-1,1 0 0,0 1 0,0-1 0,-8 12 1,7-7-315,1-1 0,0 2 0,1-1 0,0 0 0,0 1 0,1 0 0,0 0 0,1 0 0,0 0 0,1 0 0,0 0 0,0 1 0,1-1 0,1 0 1,-1 1-1,2-1 0,2 13 0,3 3-119,1-1 1,0 0-1,2-1 1,1 0-1,24 39 1,-18-37-845,33 36 0,-12-15-1903,-5 2-3337,-31-46 3748,-28 14-6643,8-22 2908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1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44 366 8969,'-37'-76'1564,"34"31"-28,6 24 40,0-6 8,1 0-111,-8 6-161,1-1-256,0 1-216,3 0 408,-4-3-808,4 3 40,4 0-1136,-1 3-700,20 24-6053,-2 0-2264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4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4570 3712,'0'0'5946,"-2"-2"-5522,-3-4-1385,4 6 1102,1 0 1,-1-1-1,1 1 1,-1 0 0,1 0-1,-1-1 1,1 1 0,0 0-1,-1-1 1,1 1 0,0-1-1,-1 1 1,1 0 0,0-1-1,-1 1 1,1-1-1,0 1 1,0-1 0,0 1-1,-1-1 1,1 1 0,0-1-1,0 1 1,0-1 0,0 1-1,0-1 1,0 1 0,0-1-1,0 1 1,0-1-1,0 1 1,0-1 0,0 1-1,1-1 1,-1 1 0,0-1-1,0 1 1,0 0 0,1-1-1,-1 1 1,0-1 0,0 1-1,1-1 1,-1 1-1,1 0 1,-1-1 0,0 1-1,1 0 1,-1-1 0,1 1-1,-1 0 1,0 0 0,1-1-1,0 1 1,101-67 410,-20 3-582,43-27-44,-55 38 149,64-56-15,167-174 1,-229 204-25,28-26-44,-16 26-55,30-28 15,57-36 117,333-302 908,-434 375-968,4 3 0,2 4 0,3 3 1,164-93-1,278-84 61,-266 143-39,68-30 64,96-71-73,-201 116 8,-64 28-59,100-31 210,-55 21-201,-40 14-42,87-24 87,-84 25 38,-114 31-90,-1-3 0,-1-2-1,0-2 1,51-34 0,162-84 92,-251 136-80,385-168 87,-2 26 472,-328 119-367,-1-3 0,86-55 0,-87 48-206,93-42-1,75-17 50,-153 65 38,57-25 55,187-108-1,-187 95-58,-35 19-147,-69 35 87,0 3-1,1 0 1,0 2 0,0 1 0,1 1-1,39-4 1,188-7-22,-239 19 30,203 0 19,296 39 0,396 139 137,-490-70 571,-179-33-407,72 26-150,-33-10 160,94 6-110,-302-77-187,155 51-11,-208-62-22,0 2 0,0 0 1,-1 1-1,-1 1 0,0 1 0,-1 1 1,25 24-1,-9-6-5,55 38-1,-20-16 13,107 78-6,-84-64 14,110 74-43,189 118 125,243 49 424,-64-98-510,-32-29-42,-313-92 5,-120-46-5,7-6 23,-44-17 22,-20-4-14,101 30 14,-85-32 20,69 27 0,-7 0 14,-105-36-51,41 7-1,-6-2 22,93 21-69,-116-26 21,-19-4 28,-1 0-1,0 1 1,-1 1-1,1 0 1,-1 0-1,0 2 1,17 9-1,55 28-14,-57-26 15,39 19-1,-56-31 4,0 1 0,18 13 1,-21-13-3,0-1 0,0 0 0,1 0 1,15 6-1,-20-10-5,0 0 0,0 0 0,0 1 0,-1-1 1,1 1-1,-1 0 0,0 1 0,7 6 0,28 22 14,-8-1-19,-29-29 18,-1 1 0,2 2-6,0 1 1,0-1-1,1 0 0,0 0 1,0 0-1,0-1 1,8 7-1,-10-8 10,0-1-1,0 1 1,0-1 0,-1 1 0,1-1-1,-1 1 1,3 5 0,6 11 110,13 17 33,-20-30-144,0-1 0,0 0 0,0 0-1,1 0 1,-1 0 0,6 4 0,-7-6-1,1 0 0,-1 0 0,0 0 0,0 0 0,0 1 0,-1-1 0,3 6 0,4 7 0,14 32 66,-21-45-96,0-1 17,1-1 0,-1 0 0,0 1 0,0-1 0,0 0-1,0 1 1,0-1 0,0 1 0,-1 0 0,1-1 0,0 1 0,-1 0 0,1 2 0,4 8 85,1 6-93,4 24 88,8-8 7,-7-18-79,-10-14 96,12 16-175,-4-4 54,7 9 22,-14-21 2,19 19 672,-10 2-550,-10-21-95,2 0-5,5 6-5,-1 0 0,0 1 0,0 0 0,0 0 0,-1 1 0,-1 0 1,7 15-1,19 27 42,-30-50-66,7 10 24,2 6-30,-1-1 1,0 1-1,-1 0 0,7 24 0,-5-13-9,-8-26 131,-1 0-110,10 27-17,-10-27 238,0-3-275,0 0 24,0 0 0,0-1-1,0 1 1,0 0 0,0-1 0,0 1-1,-1-1 1,1 1 0,0-1-1,0 1 1,0-1 0,0 0 0,-1 1-1,1-1 1,0 0 0,-1 0 0,1 1-1,-1-1 1,1 0 0,-1 0 0,1 0-1,-1 0 1,1-1 0,7-26-1102,-6-40-2571,-3 27-3362,3 4-2503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1:46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88 4524,'0'0'2560,"-1"-2"-1825,-48-35 4227,12 27-3085,33 10-1663,-1-1-1,1 0 1,-1 0 0,1 0-1,-1-1 1,1 0-1,0 0 1,0 0 0,0 0-1,0 0 1,-4-4 0,6 5 217,0-1-26,-29-10 155,28 11-337,-2 1-27,0 1-167,-1 0 0,1 1-1,-1 0 1,1 0 0,0 0-1,0 1 1,0-1 0,0 1 0,1 0-1,-1 0 1,1 1 0,-1 0-1,1 0 1,0 0 0,1 0 0,-1 0-1,1 1 1,0-1 0,0 1-1,-3 5 1,-5 12 77,1 0 0,1 1-1,-8 33 1,14-46-89,1 0 0,0 1 0,1-1-1,0 0 1,1 1 0,0-1 0,1 0 0,2 16-1,-2-19-7,1-1-1,-1 1 1,1-1-1,1 0 1,-1 1-1,1-1 0,0 0 1,0-1-1,1 1 1,0-1-1,0 1 0,0-1 1,0 0-1,7 5 1,-8-8-3,0 0 1,1 0 0,-1 0 0,0 0 0,1 0 0,-1-1 0,1 0 0,0 0 0,-1 0 0,1 0 0,0 0 0,0-1-1,0 0 1,-1 0 0,1 0 0,0 0 0,0 0 0,0-1 0,5-1 0,-2 0-10,0 0 0,-1-1 0,0 0 1,1 0-1,-1 0 0,-1-1 0,1 0 0,0 0 1,-1-1-1,6-5 0,5-6-31,-3 4 23,-1 0 0,0-1 0,-1 0 0,0-1-1,12-21 1,-17 22-3,0-1 0,-1 1 0,-1-1 0,0 0 0,-1 0 0,0 0 0,-1-1 0,0-18 0,-2 31 8,0 1 0,0 0 0,0-1 1,0 1-1,0-1 0,-1 1 0,1 0 1,0 0-1,-1-1 0,1 1 1,-1 0-1,0 0 0,1-1 0,-1 1 1,0 0-1,0 0 0,0 0 1,1 0-1,-1 0 0,0 0 0,0 0 1,-1 0-1,1 1 0,0-1 1,-1-1-1,0 2 6,0 0 1,0 0 0,0-1-1,0 1 1,0 0 0,0 1-1,0-1 1,0 0 0,0 0-1,0 1 1,0-1 0,0 1-1,1 0 1,-1 0 0,-2 1-1,-3 1-18,0 1 0,1 0-1,0 1 1,0-1-1,0 1 1,1 1 0,-11 11-1,10-8 31,1 0-1,0 1 0,0 0 1,1 0-1,0 0 1,-3 17-1,7-24-14,1 0 0,-1 0-1,1-1 1,0 1 0,0 0 0,0 0 0,0-1-1,0 1 1,0-1 0,3 5 0,-1-2 12,-2-4-6,0 0-1,0-1 0,0 1 1,-1 0-1,1-1 1,0 1-1,0 0 0,1-1 1,-1 1-1,0-1 1,0 1-1,0-1 0,0 0 1,0 0-1,0 1 1,1-1-1,-1 0 0,1 0 1,1 0 4,1 2 1,1-1 1,-1 0-1,1 0 1,-1-1-1,1 1 1,0-1-1,-1 0 0,1-1 1,-1 1-1,1-1 1,-1 1-1,1-1 1,-1-1-1,1 1 1,-1-1-1,5-2 0,-2 1 1,0-2-1,0 1 0,0-1 0,-1 0 1,0 0-1,0-1 0,10-10 0,-14 12-10,0 1 0,0-1 0,0 0 0,-1 0 1,1 0-1,-1 1 0,0-1 0,0 0 0,0-7 0,-14-25-104,-7 39 30,17-2 76,0 0 0,0 0 0,0 0-1,1 0 1,-1 0 0,0 1 0,1-1 0,-1 1 0,1 0 0,0-1 0,-1 1 0,1 0 0,0 1 0,-3 3-1,4-5 2,-1 1-13,-4 31-66,5-29 55,4-3-24,2 1 38,-4 0 3,1-1 0,0 0 0,0 0 1,0 0-1,0 0 0,0 0 0,0-1 1,0 1-1,1-1 0,-1 1 1,0-1-1,0 0 0,0 0 0,0 0 1,1 0-1,-1 0 0,3-1 0,-2 0-5,0 0 0,0 0 0,0 0-1,0-1 1,0 1 0,-1-1 0,1 0 0,0 0-1,-1 0 1,1 0 0,-1 0 0,0-1-1,0 1 1,0-1 0,0 1 0,0-1-1,0 0 1,-1 0 0,1 1 0,0-5-1,3-2 57,-4 7-61,-11-6-108,8 8 125,0 0 0,0 0-1,1-1 1,-1 1 0,0 1-1,0-1 1,1 0 0,-1 0-1,0 1 1,1-1 0,-1 0 0,0 1-1,1 0 1,-1-1 0,1 1-1,-1 0 1,1 0 0,-1 0-1,1 0 1,-1 0 0,1 0-1,0 1 1,0-1 0,-1 0 0,1 1-1,0-1 1,0 0 0,-1 4-1,-3 2-2,0 0 0,1 1 0,-1-1-1,2 1 1,-5 10 0,7-13-27,0 1 1,0-1-1,1 0 1,-1 1 0,1-1-1,0 0 1,0 1-1,1-1 1,0 0 0,2 9-1,-3-12-56,22-4-175,-1 1 220,-19 0 37,-1 0 0,1 1 0,-1-1 0,1 0 0,-1 0 0,1 0 0,-1-1 0,1 1 0,-1 0 0,0-1 0,0 1-1,0 0 1,0-1 0,0 0 0,0 1 0,1-4 0,-5-2-16,3 5 17,0 1 0,-1 0 0,1-1 1,-1 1-1,1-1 0,-1 1 0,0 0 0,0 0 0,1-1 0,-1 1 1,0 0-1,0 0 0,0 0 0,0 0 0,0 0 0,-1 0 1,1 0-1,0 1 0,0-1 0,0 0 0,-1 1 0,-1-2 0,-7 1-4,0-1 1,0 2-1,0-1 0,0 2 0,0-1 0,0 1 0,0 1 0,1 0 0,-1 0 0,0 1 0,1 0 1,-14 6-1,20-7 42,33-16-424,-27 13 417,-4-1-39,0 0 1,0 0-1,0 0 0,0 0 1,-1 0-1,1 0 0,-1 1 1,1-1-1,-1 0 0,1 1 1,-1-1-1,0 1 0,0 0 1,0 0-1,0 0 0,0 0 1,0 0-1,-2-1 0,0 1 9,0 1-1,0-1 0,0 1 0,0 0 0,0 0 0,0 1 0,0-1 1,0 1-1,0 0 0,-4 1 0,2 0-6,0 1 0,0 0 0,1 0-1,-1 0 1,1 1 0,0 0 0,0 0 0,0 0 0,1 1 0,0-1 0,-7 9-1,4-5-6,5-4-39,0-1 0,1 1 1,-1-1-1,1 1 0,0-1 0,0 1 0,0 0 0,1-1 0,-1 1 0,1 0 0,0 0 0,0-1 0,0 1 1,1 0-1,-1 0 0,1-1 0,0 1 0,0 0 0,0-1 0,3 5 0,-3-5-33,1-1 1,0 0-1,-1 1 0,1-1 0,0 0 1,1 0-1,-1 0 0,0 0 0,1-1 1,-1 1-1,0-1 0,1 1 0,0-1 1,-1 0-1,1 0 0,0 0 0,0 0 1,0-1-1,-1 1 0,1-1 0,0 0 1,5 1-1,-4-1 124,0 0-206,6-9-275,-9 9 432,-1 0-1,1-1 1,0 1-1,-1 0 0,1-1 1,0 1-1,-1 0 0,1-1 1,0 1-1,-1-1 1,1 1-1,-1-1 0,1 1 1,-1-1-1,1 0 0,-1 1 1,0-1-1,1 1 1,-1-1-1,0 0 0,1 1 1,-1-1-1,0 0 1,0 0-1,1 0 0,-18-40-2035,1 16-2538,6 12 311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3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265 329 12549,'-16'-79'3138,"11"52"-1185,0 0-1,-2 0 0,-16-42 1,-17-27 3481,39 93-4182,-10 35 187,-25 137-290,16-58-1153,-40 241 4,46-264 0,1 5 0,4 2 0,4-1 0,11 148 0,0-182 0,3 1 0,3-2 0,2 1 0,2-2 0,4 0 0,42 90 0,-33-94 2,2-1 1,3-1-1,1-2 1,3-2-1,2-1 1,2-2-1,1-2 0,85 63 1,-94-81-22,1-1-1,2-2 1,0-2-1,1-1 1,1-2 0,1-1-1,0-3 1,1-1 0,0-2-1,1-2 1,0-1-1,1-3 1,58 0 0,-82-5-29,-1-2 1,1 1 0,-1-2-1,0-1 1,0 0-1,-1-1 1,1-1 0,-1 0-1,-1-2 1,1 0 0,-1 0-1,-1-2 1,0 0 0,-1-1-1,0 0 1,16-18 0,-21 20 34,0-1 1,-1-1-1,0 1 1,0-1-1,-2 0 1,1-1-1,-2 0 1,1 0-1,-2 0 1,0-1-1,0 1 1,-2-1-1,1 0 1,-2 0-1,0 0 1,-1 0-1,0 0 1,-1 0-1,0 0 1,-1 0 0,-1 0-1,-5-15 1,2 13 13,-1 1 0,0-1 0,-2 2 0,0-1 0,0 1 1,-1 1-1,-1 0 0,0 0 0,-1 1 0,0 1 0,-1 0 1,-20-14-1,-3 1 20,-2 1 0,-1 1 0,-63-24 0,-125-26 46,62 22-29,163 49-34,0 1-1,-1-1 1,1 0-1,0 0 0,0 0 1,0-1-1,0 1 1,0 0-1,0-1 1,0 1-1,-2-3 1,4 4-4,-1-1 0,1 1 1,0-1-1,0 1 0,-1-1 1,1 1-1,0-1 0,0 1 1,0-1-1,0 1 0,0-1 1,0 1-1,0-1 0,0 1 1,0-1-1,0 1 1,0-1-1,0 1 0,0-1 1,0 1-1,0-1 0,0 1 1,1-1-1,-1 1 0,0-1 1,0 1-1,1-1 0,-1 1 1,0 0-1,1-1 0,-1 0 1,4-2-5,0 0 1,0 1-1,0-1 1,0 1-1,0 0 1,0 0-1,1 0 1,-1 0-1,6-1 1,97-26 36,136-20 0,117 6 117,-161 30-171,280 20 0,-432-5 96,-1 2 0,1 2 1,-1 3-1,0 1 0,67 24 1,-99-28-30,0 1 0,-1 0 0,1 1 0,-2 0 0,1 1 0,-1 0 0,0 1 0,19 22 0,-24-23-40,0 0-1,-1 1 1,0 0 0,-1 0-1,0 0 1,0 1 0,-1 0-1,-1 0 1,1 0-1,-2 0 1,0 0 0,0 1-1,0 14 1,-3 2-6,0 0 0,-2-1 0,-1 1 0,-1 0 0,-1-1 0,-20 52 0,-81 156 0,75-172 0,-2 5-159,-79 176 496,99-207-748,2 1 0,1 0 1,1 0-1,-6 69 0,15-92-79,1-1 0,0 0 0,1 1 0,0-1 1,1 0-1,1 1 0,0-1 0,8 20 0,-6-24-412,-1 0 1,2 0-1,-1-1 1,12 16-1,-10-17-584,1 0 0,0 0 0,0-1 0,0 1 0,11 5 1,23 12-8590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85 13141,'-10'-17'838,"8"11"-353,-1 0 0,0 1 0,0-1 0,-1 0 0,0 1 0,0 0-1,0 0 1,-1 0 0,1 1 0,-1-1 0,-8-4 5454,13 142-926,7 356-2511,27-26-2441,42-7-3413,-61-395 2079,40 156-3473,-8-79-5416,-26-87-149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3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3 458 12133,'-1'-29'509,"0"15"-107,0-1 0,1 1 0,1-1 1,0 1-1,1-1 0,1 1 0,8-28 0,-2 18 307,0 0-1,2 0 0,1 1 0,1 1 0,26-36 0,-31 49-582,0-1 1,1 1-1,0 1 1,0 0-1,1 0 0,0 1 1,1 0-1,-1 0 1,1 2-1,1-1 1,-1 1-1,1 1 1,23-6-1,-14 7-172,-1 0 1,0 2-1,1 1 1,-1 0-1,0 2 1,1 0-1,-1 1 0,0 1 1,0 1-1,-1 1 1,21 9-1,-14-5-331,0 2-1,-1 2 0,-1 0 1,0 1-1,0 1 1,-2 2-1,31 29 0,-40-32-148,0 0 0,-1 2 0,-1-1-1,0 1 1,-1 1 0,-1-1 0,-1 2 0,-1-1-1,0 1 1,-1 0 0,-1 1 0,-1 0 0,-1-1-1,0 1 1,-1 21 0,-7 95-6381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13737,'5'13'1542,"0"0"-1,6 22 1,-8-23-561,1 0 0,0 0 0,1 0 0,6 11 0,2-3-362,2-1 1,0 0-1,1-2 1,1 1-1,1-2 1,32 24 0,15 13-1521,-55-43 40,1-1 0,0-1 1,1 0-1,-1-1 0,23 11 0,-30-16 503,1 0-1,0 0 1,0-1-1,0 0 1,0 0 0,0 0-1,0 0 1,1-1-1,-1 0 1,0 0-1,0 0 1,0-1 0,0 0-1,0 0 1,0 0-1,0 0 1,0-1-1,6-2 1,-9 2 388,0 0-1,0 0 1,0 0 0,0 0 0,0 0-1,0-1 1,0 1 0,-1 0-1,0-1 1,1 1 0,-1-1-1,0 1 1,0-1 0,0 0 0,0 0-1,-1 1 1,1-1 0,0-4-1,0-2 651,0 0-1,-1 0 0,0 0 0,-2-16 0,2 24-538,0-1 0,0 0 0,-1 0 0,1 0 0,-1 0 0,1 1 0,-1-1-1,0 0 1,1 0 0,-1 1 0,0-1 0,0 1 0,0-1 0,0 1 0,-1-1-1,1 1 1,0-1 0,-1 1 0,1 0 0,0 0 0,-1 0 0,0 0 0,1 0 0,-3-1-1,1 1 77,-1 1-1,1-1 1,-1 1-1,1 0 1,-1 0-1,1 0 1,-1 1-1,1-1 1,-1 1-1,1-1 1,-1 1-1,-4 2 1,-6 3 320,1 0 0,0 0 0,0 1 0,0 1 0,1 0 0,-18 16 0,-66 68 1178,68-63-1256,-8 8-283,-93 91-2215,-10-10-5057,65-60-128,11 4-4567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3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47 712 10201,'-39'15'1968,"31"-12"48,10-4-1567,-1-1 0,0 0 0,1 1 0,0-1 0,-1 0 0,1 1 0,0 0 0,0-1-1,0 1 1,2-1 0,4-3 761,31-22 1093,51-27 0,120-46-542,-169 82-1513,337-137-1300,-39 18-2619,-155 53-197,-62 24-1495,17-12-4647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5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18 186 12853,'-17'-25'1458,"17"23"-1301,0 1 0,-1-1-1,1 0 1,0 1 0,0-1 0,1 0-1,-1 1 1,0-1 0,0 1-1,1-1 1,-1 0 0,1 1 0,0-1-1,-1 1 1,1-1 0,0 1-1,0 0 1,0-1 0,1-1 0,-2 3-10,2-5-46,1 0-1,-1 0 1,1-1-1,0 2 1,0-1 0,1 0-1,-1 1 1,1-1-1,0 1 1,1 0 0,-1 1-1,0-1 1,1 1 0,0 0-1,0 0 1,0 0-1,0 1 1,1-1 0,-1 1-1,0 0 1,11-1-1,43-9-1039,1 4 0,98-3-1,-111 9 166,235-9-6625,-191 12 1568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06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543 1 8609,'-218'51'1732,"155"-36"-208,9-6-96,7-3 16,7 0-140,3 3-211,17-9-61,-10 6-252,-4 0 876,55-18-1912,29 0-588,23-3-808,18 0-1025,19-3-1719,28 0-3397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449 110 10869,'-11'-20'2370,"9"16"-156,-7-15 1790,8 17-3416,-1-4 250,-1 1 1,0 0-1,0 0 0,-1 1 0,1-1 0,-9-8 3079,11 11-3634,0 1 1,0-1-1,0 0 0,0 0 0,-1 0 0,1 1 0,-1-1 0,1 1 1,-3-3-1,1 1 598,-100 398-818,-98 575-63,142-464-349,49-262-7904,6-18-12928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2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28 257 16766,'-21'0'2912,"15"-18"2776,16 9-3583,0 3-441,23-3-340,31-3-276,3 0-208,20-3-420,17 3-420,16-4-164,18 4-1160,9-9-772,14-9-977,10 3-523,13 0-3045,7-3-6248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510 45 6777,'-9'-8'-360,"-5"-5"5985,-10-11 10216,-16 24-15789,36 0 248,1 1-242,-58 18 233,58-18-281,-145-7-21,135 6-23,-23 0 106,20-1 127,1 0 0,-1 1 0,0 1 0,1 1 1,-1 0-1,1 1 0,-28 8 0,40-10 628,7 0-693,0-1 0,0 0 0,0 1 1,0 0-1,0-1 0,0 2 0,4 1 0,16 4 14,88 6 95,168-1 0,-199-10-224,63 1-19,950 1 0,-1025-6-1,83-2-3,198-32-1,-347 35-130,-23-5-4421,11 3 3540,0 1-1,1 0 1,-1 0 0,-1 1 0,1 0-1,0 1 1,0 0 0,0 0-1,0 1 1,-10 2 0,2-2-2759,-18 2-6353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4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433 73 8509,'0'-1'135,"0"0"1,0 1-1,0-1 1,0 0-1,0 0 1,0 0-1,0 0 1,0 0-1,-1 1 1,1-1-1,0 0 1,0 0-1,-1 0 1,1 0-1,-1 1 1,1-1-1,0 0 1,-1 0 0,0 1-1,1-1 1,-1 0-1,1 1 1,-1-1-1,0 1 1,1-1-1,-1 1 1,0-1-1,0 1 1,1-1-1,-1 1 1,-1-1-1,-1 0 1815,-1-1-126,-53-32 13069,47 22-13731,21 30-1061,16 15-109,64 36 8,135 78 0,-140-94 0,303 175 0,-155-93 0,112 60 4,39 24-58,-355-201-661,52 43 1,-79-59 591,-21 8-129,8-6 243,0 0 1,0 0 0,0-1-1,-1-1 1,0 1 0,1-2-1,-1 0 1,-19 0-1,-25 4-35,-199 36 25,2 12 0,3 10 0,3 12 0,3 10 0,-375 188 0,504-208 12,103-58 7,0 1 0,1 0 0,-1 1-1,2 0 1,-1 0 0,1 1 0,-10 15 0,19-23-1,-1-1-1,1 0 1,-1 1 0,1-1 0,0 0 0,-1 1-1,1-1 1,0 1 0,0-1 0,0 1-1,0-1 1,0 0 0,1 1 0,-1-1 0,0 1-1,1-1 1,-1 0 0,1 1 0,-1-1 0,1 0-1,0 1 1,-1-1 0,1 0 0,0 0-1,0 0 1,0 0 0,0 0 0,0 0 0,0 0-1,0 0 1,0 0 0,0 0 0,1 0 0,1 0-1,5 5-19,0-1-1,1-1 0,13 7 0,-2-5-13,0-1 1,1-1-1,-1 0 0,1-2 0,0 0 0,0-1 0,30-3 0,8 1-81,1383-64-6897,-1231 43 3229,-90 4-3293,-45 5-2211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5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101 201 9033,'7'-33'8631,"-9"32"-7503,-2-2-759,1 1 129,-1 0 1,1 0 0,0-1 0,0 1 0,0-1 0,0 0 0,0 0 0,0 0-1,1 0 1,0-1 0,-3-4 0,2 15-296,1 1 0,0-1 0,0 1 0,1-1 0,0 1 0,1 14-1,-3 11 290,-11 57 147,2-22-338,-5 120 1,10-149-123,7-36-60,2-5 8,7-8 32,1 0 0,21-16-1,-19 17-81,0-1-1,19-21 0,-2-7 34,-2-1 1,36-71 0,0 1-22,-40 70-38,2-2 193,2 1 0,40-47 0,-66 86-223,0 0 1,0 0 0,0 0-1,0 0 1,0 0 0,0 0-1,0 1 1,1-1 0,-1 0-1,0 1 1,0-1 0,1 0-1,-1 1 1,0 0 0,1-1-1,-1 1 1,1 0 0,-1-1-1,1 1 1,-1 0 0,0 0-1,1 0 1,-1 1 0,1-1-1,-1 0 1,1 0 0,-1 1-1,0-1 1,1 1 0,-1-1-1,0 1 1,1 0 0,-1-1-1,0 1 1,0 0 0,2 1-1,0 2 30,1-1-1,-1 0 0,0 1 0,0 0 0,0-1 0,0 1 1,-1 0-1,0 1 0,0-1 0,2 5 0,2 14 54,-1 1 0,-1 0 0,-2 0 0,0 0 0,-1 1 0,-3 25 1,1-2-67,1-9-223,5 311-1902,7-176-3113,12 0-6002,-11-109 105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5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11553,'-10'27'4428,"0"-36"-2515,0 0 895,27 12-1828,3 3-192,3-3-180,27 6-416,-6 1-224,-1-7-484,14 0-636,0 3-716,0 3-344,0-3-2973,7 0-4136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5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3532,'0'0'741,"4"0"-83,20 0 34,-11 0 2953,-17 22-1159,3-19-2169,0-1-1,-1 1 0,1 0 0,0 0 1,-1-1-1,0 1 0,0-1 0,1 1 1,-1-1-1,-1 0 0,1 0 0,-5 4 1,3-2-253,2-2 1528,19 5-2872,-13-6 943,1 1 0,0-1-1,0-1 1,0 1 0,0-1-1,0 1 1,1-2 0,-1 1-1,0 0 1,0-1 0,0 0-1,0 0 1,-1-1 0,1 1-1,5-3 1,9-2-1472,35-8-4243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31 13289,'-20'0'2448,"13"-18"-2704,0 6-1276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5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 8257,'-13'12'4508,"-7"-6"-2416,-10 12-215,20-9-121,-17 15-300,-10 15-256,17 0-184,0 7-212,6 5-176,-2 9-472,2 3-468,1-2-1108,-7 8-1340,0 3-2973,3 7-4808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6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51 13061,'-30'-18'5409,"26"0"-4325,-2 3 424,29 18-3344,-3 0-764,10 3-2293,17 9-3856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98 581 10313,'-31'22'4363,"28"-20"-2348,-30-19 5558,31 16-7375,-1-1 0,1 0 0,0 0 0,0 0 0,0 0 0,0 0 0,0-1 0,0 1 1,0-1-1,1 1 0,-1-1 0,1 1 0,0-1 0,-2-4 0,2 3-74,1-1 0,0 1 0,-1 0 0,1 0 1,1-1-1,-1 1 0,1 0 0,0 0 0,0 0 0,0 0 0,2-7 0,15-29 357,1 1 0,2 1 1,37-51-1,-7 10-11,52-97 901,-79 150-1107,-24 25-263,0 1-1,0-1 0,1 1 0,-1 0 0,1-1 1,-1 1-1,0 0 0,1-1 0,-1 1 0,1 0 0,-1 0 1,0 0-1,1-1 0,-1 1 0,1 0 0,-1 0 1,1 0-1,-1 0 0,1 0 0,-1 0 0,1 0 1,-1 0-1,1 0 0,-1 0 0,1 0 0,-1 0 1,1 0-1,-1 0 0,1 0 0,-1 0 0,1 1 1,-1-1-1,0 0 0,1 0 0,-1 1 0,1-1 1,-1 0-1,0 1 0,1-1 0,-1 0 0,0 1 1,1-1-1,-1 0 0,0 1 0,1-1 0,-1 1 1,0-1-1,0 1 0,0-1 0,1 0 0,-1 1 0,0-1 1,0 1-1,0-1 0,0 1 0,0-1 0,0 1 1,0-1-1,0 2 0,0-1 1,3 6-1,-1 1 0,0 0 0,0 0 0,-1 0 0,0 0 0,0 1 0,-1-1 0,0 0 0,-1 10 0,0 5 0,3 56-2,10 90-311,-11-155-214,1 1 0,0 0 0,0-1 0,2 0 0,0 1-1,0-2 1,2 1 0,0 0 0,0-1 0,16 25 0,-17-30 30,31 42-4269,-10-20-1444,2-1-5987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6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12905,'40'-27'1904,"-33"12"-384,0 3-247,10-3-313,3 3-364,7 3-444,13-13-588,-10 10-872,-3-6-705,-14 9-2511,17 3-3521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7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4872,'30'-31'1385,"-9"25"-269,-8-9-108,-3 0-216,3 0-32,4 3-228,-3 0-172,2 0-72,-2 0-36,6 3-64,-7 3 12,1-3-112,2 12-744,1 0-164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7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34 178 7689,'0'0'13106,"-3"-1"-11666,-27-13 3463,31 12-4140,4-2-610,-1 0 0,1 0 0,-1 0-1,1 1 1,0-1 0,0 1 0,1 1 0,-1-1-1,1 1 1,7-3 0,68-14 298,-45 11-339,69-17-1294,97-22-4206,-65 27-6240,-92 16 2665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8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4464,'7'15'3049,"-24"-24"-6026,4 3 1425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38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5893,'0'0'13105,"2"3"-12336,0 1-648,1-1-1,0 1 1,0-1 0,0 0-1,0 0 1,1 0-1,-1 0 1,1 0 0,0-1-1,0 0 1,0 0-1,0 0 1,0 0 0,0 0-1,1-1 1,-1 0-1,0 0 1,9 1 0,4 2 2,-5-1-359,0-1 0,0 0 0,1-1 0,-1 0 0,14-1 1,46-10-3149,-8 1-3247,-12 3-1137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9725,'0'0'8949,"2"2"-7581,0 0-1139,1 1 1,-1-1-1,0 0 1,0 1-1,0-1 1,0 1-1,-1-1 1,1 1 0,-1 0-1,1 0 1,-1 0-1,0 0 1,1 5-1,-1-2 40,-1 1 0,1 0 0,-2 0 0,1-1 1,-3 13-1,-9 102 1917,5 209 0,7-221-4237,-2-60-5496,0-30 1899,0 5-5364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78 11913,'0'0'8706,"-3"-2"-7284,1 0-609,-1 0 1,0 0 0,0-1-1,0 2 1,-1-1-1,1 0 1,0 1 0,-1-1-1,-5-1 1,-8 1-1295,13 2 1350,-19 1-895,-31-2 12,51 1 21,-20 0-15,10-1 16,11-2 32,18-10-14,-14 12-30,15-10 62,27-12 1096,-42 21-279,5 18-796,-1-3-75,-2-5-4,0 0 0,-1 1 1,1 0-1,-2-1 0,0 1 1,0 0-1,0 1 0,-1-1 0,0 0 1,-1 11-1,-8 123 0,-1 78 0,7-155 12,0-39-687,1-1 0,2 1 0,6 42 0,18 27-3959,-11-50 397,-1 6-4545,-2-6-660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3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124 208 14653,'-72'-61'2943,"68"57"-2382,-1-1-1,1 1 1,0-1-1,1 0 1,-1 0-1,1 0 1,0 0-1,0 0 1,0-1-1,1 0 1,0 1-1,0-1 1,1 0-1,-1 0 1,1 0-1,1 0 1,-1 0-1,1 0 1,0 0-1,0 0 1,1-7-1,0-3-94,-1 12-189,-1 7-1150,-2 28 173,0 50 3001,36-86-10747,-26 4 6497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 12341,'0'0'5540,"3"3"-3947,60 59 1734,-42-44-2831,-1 1 0,-1 1 0,-1 1 0,-1 0 0,28 47 0,-43-63-470,0 0 0,-1 1 0,0-1 1,0 1-1,-1-1 0,1 1 0,-1 0 0,-1-1 0,1 1 0,-1-1 1,0 1-1,0-1 0,0 1 0,-1-1 0,0 1 0,0-1 0,0 0 1,-1 0-1,1 0 0,-1-1 0,0 1 0,-1 0 0,-5 5 0,-9 8-331,0-1-1,-1 0 1,-1-2-1,-28 18 1,-43 16-3524,44-32-4740,18-8-926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3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10397,'75'-61'7467,"-73"59"-6643,2 1-650,0 1 1,0 0 0,1 0-1,-1 0 1,0 0 0,0 0-1,0 1 1,6 2 0,-8-2-144,-1 0 1,0 0 0,0 0-1,0 0 1,0 0 0,-1 0-1,1 1 1,0-1-1,0 0 1,-1 1 0,1-1-1,0 0 1,-1 1 0,0-1-1,1 1 1,-1-1-1,0 1 1,0-1 0,0 3-1,0 32 290,-7 15-60,-3 0-1,-26 83 0,-5 19-32,36-126-155,1 0 0,1 0 0,0 48 0,4-69-58,-1 0 0,1-1 0,0 1 0,0 0 0,0-1 0,1 1 0,0-1 0,0 0 0,0 1 0,1-1 0,0 0 0,0 0 0,0-1 0,0 1 0,1-1 0,7 8 0,-4-7-16,0 0 0,0 0 1,1 0-1,-1-1 1,1 0-1,0 0 0,1-1 1,-1 0-1,1-1 1,11 3-1,-3-3-284,-1 0 1,1-1-1,0-1 1,0-1-1,0 0 0,0-1 1,-1-1-1,1 0 1,-1-1-1,17-7 0,-16 5-1311,-1-1 0,0-1-1,0 0 1,-1-1 0,22-17 0,-6-1-5474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0 14129,'-11'8'966,"0"-1"1,1 2-1,0 0 0,0 0 0,1 0 0,1 1 1,-1 1-1,2-1 0,-1 1 0,2 0 0,-9 19 1,-2 10 373,2 0 1,2 0-1,-8 49 1,-14 130 282,25-149-1565,-5 36-23,5 1 0,6 196 1,7-259-167,2-1 0,1 1 0,3-1-1,1-1 1,3 0 0,1 0 0,2-1 0,1-1 0,41 67 0,-30-67-688,2-2 0,1 0 0,1-2 0,3-2 0,0-1 0,45 31 0,-31-29-1599,67 36-1,63 12-5719,-58-38-1732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44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1056 20 9933,'1'-19'2762,"7"30"1220,12 35-1289,-4 2-2060,-3 1 0,-3 1 0,-1 0 0,4 93 0,-7-27-83,-6 1-1,-21 181 0,7-205-391,-4 0-1,-5-2 1,-55 149-1,38-141-297,-4-1 0,-90 145-1,110-206-367,-2 0-1,-2-2 0,-2 0 0,0-2 1,-3-2-1,0-1 0,-2-1 1,-74 46-1,57-48-2311,-2-1 0,-113 35 0,9-19-5550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2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0 154 13529,'34'-21'1736,"-1"9"-283,8-6-317,-1 3-260,7-3-280,13 3-504,10-3-796,7 6-1012,7 0-3305,6 0-3972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30 395 11445,'-30'9'2556,"47"-21"5669,0 0-6377,19-9-356,8 6-356,20-6-275,9-3-201,14-6-372,24 0-808,16-7-585,14-5-899,16-6-1180,7-6-3233,17-4-5880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3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21 19074,'-6'-14'2513,"9"8"1079,19 6 1856,-14 1-5386,-2 4 1643,2 14-1667,0 0-1,-2 0 0,0 1 0,-1 0 1,-1 0-1,-1 0 0,0 0 0,-2 1 1,-2 34-1,-7 24-37,-4-1 0,-4 0 0,-26 81 0,13-53 0,-66 294-1024,57-197-3666,12 2-6158,16-86-2373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3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65 175 16886,'-56'-2'2995,"55"2"-2867,1 0 0,0 0 0,-1-1 0,1 1-1,-1 0 1,1 0 0,0 0 0,-1-1 0,1 1 0,0 0-1,-1 0 1,1-1 0,0 1 0,-1 0 0,1 0 0,0-1 0,0 1-1,-1 0 1,1-1 0,0 1 0,0-1 0,0 1 0,0 0 0,-1-1-1,1 1 1,0 0 0,0-1 0,0 1 0,0-1 0,0 1-1,0-1 1,0 1 0,0 0 0,0-1 0,0 1 0,0-1 0,0 1-1,0 0 1,1-1 0,-1 1 0,0-1 0,0 1 0,0 0 0,1-1-1,-1 0 162,1-1 0,-1 1 0,1 0 0,-1-1-1,1 1 1,0 0 0,-1 0 0,1 0-1,0 0 1,0 0 0,0 0 0,0 0 0,1-1-1,22-6 139,-1 1 0,1 1-1,0 2 1,0 0-1,0 2 1,32 0 0,-5-1-324,514-46-2223,-377 29-3155,1-3-4956,-84 10-1926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296 121 7449,'-20'36'16389,"21"-37"-16353,0 1 1,-1-1 0,1 0-1,0 1 1,0-1 0,0 0-1,-1 1 1,1-1 0,0 1 0,0 0-1,0-1 1,0 1 0,0 0-1,0-1 1,0 1 0,0 0 0,0 0-1,0 0 1,0 0 0,1 0-1,4-2 1977,-18-6-1263,4 4-378,-1 1 0,1 0 0,-1 0 1,-14-2 2473,44-16-2304,39-78-23,-79 182-519,-71 185 0,-62 210 0,135-404 0,3 0 0,4 1 0,2 0 0,4 1 0,6 79 0,2-98 0,3-1 0,2 0 0,2 0 0,3-1 0,3-1 0,1 0 0,36 69 0,-37-91-177,2-1 1,1-1-1,1-1 1,1-1-1,2-1 0,1-1 1,1-2-1,50 38 0,-39-36-1463,0-2 0,54 24 0,-43-26-3506,85 25 0,-13-15-7835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8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15973,'2'1'249,"0"0"-1,-1 1 0,1-1 1,0 0-1,-1 1 0,1-1 0,-1 1 1,1 0-1,-1-1 0,0 1 0,1 0 1,-1 0-1,0 0 0,0 0 0,-1 0 1,1 0-1,0 0 0,-1 0 0,1 0 1,-1 0-1,1 1 0,-1-1 0,0 0 1,0 0-1,0 0 0,-1 1 0,1-1 1,0 0-1,-2 3 0,1 18 1114,8 125 5664,-56 514-6068,-2-232-958,39-333 113,3-17-1860,1-30-3327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58 10793,'-1'-6'1016,"0"1"0,0 0-1,0 0 1,-1 0 0,0 0 0,0 0 0,-1 0 0,1 0-1,-6-7 8501,9 13-9400,0-1-1,0 1 0,1 0 0,-1-1 0,0 1 1,0 0-1,0 0 0,0 0 0,0 0 1,0-1-1,-1 2 0,1-1 0,0 0 0,0 0 1,-1 0-1,1 0 0,0 2 0,10 21 471,-2 5-377,-2 2 0,6 54 0,-7-39-180,9 114-29,-9-61 0,29 237 0,-30-295 0,-5-36 0,1 0 0,0 0 0,0 0 0,0 0 0,1 0 0,0-1 0,3 8 0,-4-11 0,0 0 0,0 0 0,-1 1 0,1-1 0,0 0 0,1 0 0,-1 0 0,0 0 0,0 0 0,0 0 0,0 0 0,1-1 0,-1 1 0,0 0 0,1-1 0,-1 1 0,1-1 0,-1 1 0,1-1 0,-1 0 0,1 1 0,-1-1 0,1 0 0,-1 0 0,1 0 0,-1 0 0,1-1 0,-1 1 0,3-1 0,30-9 0,-1-3 0,-1 0 0,0-2 0,48-30 0,0 0 0,-44 26 0,123-60 0,-128 66 0,0 0 0,1 3 0,37-8 0,-63 17 0,1 0 0,0 0 0,0 1 0,0-1 0,0 2 0,0-1 0,0 1 0,-1 0 0,1 1 0,0-1 0,9 5 0,-14-5 0,0 0 0,0 0 0,0 0 0,0 0 0,0 0 0,0 1 0,-1-1 0,1 1 0,0-1 0,-1 1 0,1 0 0,-1 0 0,0-1 0,1 1 0,-1 0 0,0 0 0,0 0 0,0 1 0,-1-1 0,1 0 0,0 0 0,-1 0 0,1 1 0,-1-1 0,0 0 0,0 0 0,0 1 0,0-1 0,0 0 0,0 0 0,-1 1 0,1-1 0,-1 0 0,0 0 0,1 0 0,-3 3 0,-1 5 0,0-1 0,-1 0 0,-1 0 0,1 0 0,-2-1 0,1 0 0,-1 0 0,0-1 0,-1 1 0,1-1 0,-14 8 0,-14 8 0,-58 30 0,62-37 0,-258 118-1215,277-130 532,0 0 0,1-1 0,-1 0 0,-1-1 0,1 0 1,-19 0-1,-3-4-3537,-2-3-3726,13-1-3676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4:59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346 34 13981,'-1'-1'188,"1"0"0,0 0 0,-1 0 0,1 0 0,0 0 0,0 0 0,0 0 0,0 0 0,0 0 0,0 0-1,0 0 1,0 0 0,0 0 0,1 0 0,-1 0 0,0 0 0,1 0 0,-1 0 0,0 0 0,1 0 0,-1 0 0,1 0 0,0 0 0,-1 0-1,1 0 1,0 1 0,0-1 0,-1 0 0,1 0 0,0 1 0,0-1 0,0 1 0,0-1 0,0 1 0,0-1 0,0 1 0,0 0-1,0-1 1,0 1 0,0 0 0,0 0 0,0-1 0,0 1 0,0 0 0,0 0 0,0 0 0,0 1 0,0-1 0,0 0 0,2 1-1,11 2 214,1 0-1,-1 2 0,0 0 0,0 0 0,0 1 0,-1 1 0,20 13 0,85 70 367,-117-89-763,20 15 96,-1 2 1,-1 0-1,0 1 0,28 37 0,-43-50-79,-1 0 0,1 0 0,-1 1 1,0-1-1,-1 1 0,1-1 0,-1 1 0,-1 0 0,1 0 0,-1 0 0,0-1 0,-1 1 1,1 1-1,-2-1 0,1 0 0,-1 0 0,0 0 0,0-1 0,-1 1 0,1 0 0,-2 0 0,1-1 1,-5 10-1,-2-2 14,0 1-1,-1-2 1,0 1 0,-1-1 0,0-1 0,-1 0 0,-1-1 0,0 0 0,-27 18 0,-13 2-129,-75 34-1,117-60 35,-270 131-6106,215-97 2360,25-11-1614,-3 4-4849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40 4184,'-13'-40'7519,"13"44"-7150,0 22-4,0-13 2199,-34-4 3900,-13-12-5549,69 22-458,-9-15-420,-1-1 0,1-1 0,-1 0 0,1-1 0,-1 0 1,1-1-1,16-2 0,-3 2-14,8 0 11,236-9 0,-213 5-106,-33 4-36,-1-2 0,1-1 1,-1 0-1,33-10 0,-33 1-1816,-23 12 1744,0 0 0,0-1 0,0 1 0,0 0 1,0-1-1,0 1 0,1 0 0,-1-1 0,0 1 0,0 0 0,0-1 0,0 1 1,0 0-1,0-1 0,0 1 0,-1-1 0,1 1 0,0 0 0,0-1 1,0 1-1,0 0 0,0-1 0,0 1 0,-1 0 0,1-1 0,0 1 0,0 0 1,-1 0-1,1-1 0,0 1 0,0 0 0,-1 0 0,1-1 0,0 1 0,-1 0 1,1 0-1,0 0 0,0 0 0,-1-1 0,1 1 0,-1 0 0,1 0 1,0 0-1,-1 0 0,1 0 0,0 0 0,-1 0 0,1 0 0,-1 0 0,-16-8-8532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1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31 12205,'-19'-25'2373,"15"20"25,0 11 1095,-2 18-820,-3 4 1642,0 8-2159,1 86-327,-1 5-4406,7-112 1182,-1-1 0,-1 1 0,0-1 0,-13 27 0,-5 20-7228,11-19-1660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1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674 34 8521,'20'-33'9500,"-23"34"-9253,1 0-1,-1 1 1,1-1 0,-1 1 0,1-1-1,0 1 1,0 0 0,-1 0 0,1 0-1,1 0 1,-3 3 0,4 0-81,0 0-1,1 0 1,0-1 0,0 1 0,1-1 0,-1 1-1,1-1 1,0 1 0,4 7 0,3 7 267,14 50 244,-4 1 0,-2 1-1,-4 1 1,-2 0 0,-4 0-1,-2 95 1,-9-98-582,-3 1 0,-3-1 0,-3 0 0,-2-1 0,-28 73 1,28-101-527,-1-2 0,-2 1 0,-2-2 0,-1-1 0,-2 0 0,-1-2 0,-2 0 0,-48 47 0,45-53-799,-2-2 0,-1-1 0,-1-2 0,-1-1 0,-53 25 0,-16 0-4298,-4-3-3082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2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64 7081,'1'-5'485,"1"0"1,-1 0-1,1 0 1,0 0-1,1 1 1,-1-1-1,1 1 1,0-1-1,0 1 1,0 0-1,9-8 8029,-13 14-8285,1 1-1,0-1 0,-1 0 0,1 1 1,-1-1-1,0 0 0,1 1 0,-1-1 1,-2 2-1,-2 9 225,-82 238 4149,28-71-2743,10-47-914,3-10-180,-43 183 1,81-267-825,1 1 1,2 0-1,2 1 1,2-1-1,1 0 1,2 1-1,2-1 1,2 0-1,10 40 1,-10-61-203,1 1 0,0-2 1,2 1-1,0-1 0,1 0 0,0-1 1,2 0-1,22 25 0,-15-22-224,0-2-1,2 0 1,0-1-1,1-1 1,45 25 0,-28-22-742,0-1 1,2-2 0,45 12 0,-25-13-2936,89 11 1,2-12-6391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2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79 6609,'-11'-20'1745,"11"19"-1634,1 0 1,-1 0-1,0 1 1,0-1-1,1 0 0,-1 0 1,0 1-1,1-1 1,-1 0-1,1 0 0,-1 1 1,1-1-1,-1 1 1,1-1-1,0 0 0,-1 1 1,1-1-1,0 1 1,-1 0-1,1-1 0,0 1 1,0-1-1,-1 1 0,3-1 1,-3 1 54,11-6 131,1 0 1,0 0-1,1 1 0,-1 1 1,1 0-1,0 1 0,0 0 0,0 1 1,0 0-1,0 1 0,1 1 1,-1 0-1,0 1 0,0 0 0,1 1 1,-1 0-1,0 1 0,-1 1 1,14 5-1,-15-5-237,0 1-1,-1 0 1,1 0-1,-1 1 1,-1 0 0,1 1-1,-1 0 1,0 1-1,-1 0 1,0 0 0,0 1-1,0 0 1,-1 0 0,-1 0-1,0 1 1,0 0-1,-1 1 1,0-1 0,-1 1-1,0 0 1,5 23-1,-7-15 34,-1 1-1,-1-1 1,-1 1-1,-1-1 1,0 0-1,-1 1 0,-1-1 1,-1 0-1,-1-1 1,-1 1-1,-14 27 1,-4 4 329,-3-1 0,-59 77 0,-85 92 856,107-139-795,12-6 373,53-73-855,-1 0 1,1 0-1,0 1 0,0-1 1,0 0-1,0 0 1,0 0-1,0 0 0,0 0 1,0 0-1,0 0 1,0 0-1,0 0 0,0 1 1,0-1-1,0 0 1,0 0-1,0 0 0,0 0 1,0 0-1,0 0 0,0 0 1,0 1-1,0-1 1,0 0-1,0 0 0,0 0 1,0 0-1,0 0 1,0 0-1,0 0 0,0 0 1,0 1-1,0-1 1,0 0-1,0 0 0,0 0 1,0 0-1,0 0 1,1 0-1,-1 0 0,0 0 1,0 0-1,0 0 0,0 0 1,0 0-1,0 0 1,0 0-1,0 1 0,0-1 1,1 0-1,-1 0 1,0 0-1,0 0 0,0 0 1,0 0-1,0 0 1,0 0-1,0 0 0,1 0 1,-1 0-1,0 0 1,0 0-1,0-1 0,0 1 1,0 0-1,0 0 1,9 3-92,1-1 0,-1 0 1,0-1-1,0 0 1,1 0-1,-1-1 1,1-1-1,-1 1 1,0-1-1,14-4 1,20-6-1869,49-20 1,-85 28 1681,138-50-6605,-26 17-1728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3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16 277 13097,'-2'-2'2246,"1"2"-1927,0 0-1,0-1 0,1 1 0,-1 0 0,0-1 0,1 1 1,-1 0-1,0-1 0,1 1 0,-1-1 0,0 1 0,1-1 0,-1 0 1,1 1-1,-1-1 0,1 1 0,0-1 0,-1 0 0,1 1 1,0-1-1,-1 0 0,1 0 0,0 1 0,0-1 0,-1 0 0,1 0 1,0 1-1,0-1 0,0 0 0,0 0 0,0 0 0,0 1 1,0-1-1,0 0 0,1 0 0,-1 1 0,0-2 0,16-10 5162,2 5-7337,14 0 2106,0 0 0,0 2 0,1 2-1,34 0 1,-8 0-77,1182-96-317,-1104 85-2415,147-35 1,-266 45 1227,0-1 0,24-10 0,-12-2-7605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58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205 305 3512,'-90'-67'660,"63"46"-48,7-3-212,13 12-59,-13-3-61,7 0-104,6-3-112,0 6-104,4-12-164,0 2-381,-4-8-951,7-15 840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58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319 333 8997,'-139'-80'6398,"27"17"986,106 59-7010,1 1 1,0-1-1,0 0 1,0-1-1,1 1 1,-1-1-1,1 0 1,0 0-1,1 0 1,-1 0-1,1-1 1,0 0-1,0 1 1,-3-12-1,5 14-320,1 0-1,-1 1 1,1-1-1,0 0 1,0 0-1,0 0 1,0 0-1,0 0 1,1 1-1,-1-1 1,1 0-1,0 0 1,-1 1-1,1-1 1,1 0-1,-1 1 1,0-1-1,1 1 1,-1-1-1,1 1 1,0 0-1,-1 0 1,1-1-1,0 1 1,1 1-1,-1-1 1,0 0-1,0 0 1,1 1-1,-1-1 1,1 1-1,-1 0 1,6-2-1,8-3-28,2 1 0,-1 1 0,0 0-1,1 1 1,0 1 0,0 1-1,19 1 1,127 13-1853,128 40-3882,-232-37 762,69 28 0,-39-4-5047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58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245 151 13229,'-154'-6'2316,"117"-15"293,20 18-309,-3-3-280,3 3 3009,34-9-4437,30-6-324,16 12-848,25-6-553,12-3-803,17 3-1016,14-3-3481,6-6-5912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4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13497,'-24'17'1587,"0"1"0,1 2 0,2 0-1,0 1 1,-33 43 0,31-25-323,1 0 0,3 2 0,1 0 0,2 1 1,-14 55-1,8-3-182,-14 135 0,29-160-1082,4-1 0,3 1 0,3 0 0,3-1 0,2 0 0,4 0 0,3-1 0,40 114 0,-37-139 0,1-1 0,3-1 0,1-1 0,2-1 0,1 0 0,2-3 0,2 0 0,61 56 0,-49-56 0,1-2 0,2-1 0,1-2 0,2-3 0,0-2 0,2-1 0,56 17 0,-55-24 0,2-3 0,-1-2 0,2-3 0,-1-1 0,1-3 0,0-3 0,64-4 0,-73-2 0,-1-2 0,0-2 0,0-1 0,-1-3 0,0-1 0,-1-3 0,-1-1 0,0-2 0,39-25 0,-50 24 0,-1-1 0,-1-1 0,-1-2 0,-1 0 0,-1-2 0,-2-1 0,0 0 0,-2-2 0,-1-1 0,-1 0 0,-2-1 0,-1-1 0,-1-1 0,-2 0 0,-2-1 0,0 0 0,-3-1 0,-1 0 0,-1 0 0,-2 0 0,-1-1 0,-2 0 0,-2 1 0,-1-1 0,-8-41 0,-1 24 0,-2 0 0,-2 1 0,-3 1 0,-2 1 0,-2 0 0,-44-72 0,26 61 0,-3 1 0,-2 2 0,-3 1 0,-71-64 0,79 85-24,-2 1 1,-2 3-1,-87-51 0,98 66-693,0 1 0,-1 2 0,-1 1 0,0 2 0,0 1 0,-60-8 0,77 17-305,-1-1 0,0 2 1,1 1-1,-34 5 0,41-4-340,0 0 0,0 1 0,1 1 0,0 0 1,-14 8-1,-26 24-10027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5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 15545,'-73'7'2841,"71"-7"-2607,-1 1 1,1 0 0,-1-1 0,1 1 0,0 0-1,0 0 1,-1 0 0,1 1 0,0-1 0,0 0-1,0 1 1,0-1 0,0 1 0,1 0 0,-1 0-1,0 0 1,1 0 0,-1 0 0,1 0 0,0 0-1,-1 0 1,1 0 0,-1 5 0,0 1 197,1 0 0,0-1 0,0 1 0,0 0 0,2 13 0,-1 2 308,-5 266 3843,24 141-3769,-3-125-797,7 179-2350,-10-241-2297,-3-1-5436,-6-111-2688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59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26 319 17438,'-1'1'128,"-1"-1"0,1 0 1,0 0-1,0 0 1,-1 0-1,1 0 0,0 0 1,-1 0-1,1 0 1,0 0-1,0-1 0,-1 1 1,1 0-1,0-1 1,0 1-1,0-1 0,-2-1 1,3 2-57,0-1 0,-1 1 0,1-1-1,0 1 1,0-1 0,0 1 0,0-1 0,0 0 0,0 1 0,0-1 0,0 1 0,0-1 0,0 1 0,0-1 0,1 1 0,-1-1 0,0 1 0,0-1 0,1 1 0,-1-1-1,0 1 1,0-1 0,1 1 0,-1-1 0,0 1 0,1-1 0,0 1 0,7-10 881,1 2-1,18-15 1,-27 23-952,13-8 499,-1 0 0,1 1 0,0 0 0,0 0 0,1 2 0,16-6 0,92-18 1080,-92 23-1293,446-72 1238,5 32-3544,190 10-4751,-490 29 3673,23 3-3260,-6 6-3930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08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342 220 4804,'-116'-78'9029,"90"52"-6782,21 21-1868,0 0 0,0 0 0,0 0 0,0 1 0,-10-7 0,-142-69 4255,155 79-4209,17 14-153,-3-6-244,0-2-1,1 0 1,0 0 0,0-1 0,0-1 0,0 0-1,16 1 1,103 5 72,-125-9-105,408 1-1336,-138-20-2890,-125 4-1669,5 2-3646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09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1153 176 6497,'-8'-27'599,"2"11"764,2-1 0,0 0 0,0 0 0,0-25 0,-3 21 1817,7 20-3055,-1 0 1,1 0-1,-1 1 0,1-1 1,0 0-1,-1 0 0,1-1 0,0 1 1,-1 0-1,1 0 0,0 0 1,0 0-1,0 0 0,0 0 1,0 0-1,1-1 0,-20 11 1552,12-2-1466,0 0 0,1 1 0,-1 0 0,2 0 1,-1 0-1,1 1 0,-7 16 0,10-21-157,-582 1268 4454,325-564-3929,207-533-571,8 3-1,-24 205 1,51-216-392,7-1 1,8 2 0,27 253 0,-8-298-463,5-1 1,6-1 0,4-1-1,6-2 1,75 162-1,-72-198-680,4-2 0,69 93 0,53 26-4337,-19-55-1857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1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10 13545,'16'-10'3660,"-24"26"-366,6-11-3315,-11 22 2343,1 0 0,-17 57 0,18-40-500,-6 60 1,1 200-159,15-260-1650,2 144 27,1-17-1957,-12 1-3846,3-4-4956,7-83-710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61 724 19806,'-56'-12'3052,"56"12"-2982,-1 0 1,1 0-1,0 0 0,0 0 1,0 0-1,-1 0 0,1 0 0,0 0 1,0-1-1,0 1 0,0 0 1,-1 0-1,1 0 0,0 0 0,0 0 1,0 0-1,0 0 0,0 0 1,0-1-1,-1 1 0,1 0 0,0 0 1,0 0-1,0 0 0,0-1 1,0 1-1,0 0 0,0 0 0,0 0 1,0 0-1,0-1 0,0 1 1,0 0-1,-1 0 0,1 0 0,0 0 1,0-1-1,1 1 0,-1 0 1,0 0-1,0 0 0,0-1 0,0 1 1,0 0-1,0 0 0,0 0 1,0 0-1,0-1 0,0 1 0,0 0 1,0 0-1,1 0 0,-1 0 1,0 0-1,0-1 0,0 1 0,0 0 1,0 0-1,1 0 0,-1 0 1,0 0-1,0 0 0,13-10 447,-10 7 130,18-12 233,1 0 1,0 2-1,1 0 0,42-16 0,107-28-1175,-99 35 506,716-176-117,12 56-1158,-102 20-8071,-495 85 1722,-19 10-4852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1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0 12797,'-7'8'575,"3"-4"-34,1 0 1,-1 0-1,1 1 0,0-1 1,-5 10-1,7-11 1075,10 13 715,-3-9-1901,20 32 813,-5-8-200,31 62 0,-47-81-968,0-1-1,-1 1 1,-1 0 0,0 0-1,0 1 1,-1-1 0,-1 0 0,0 1-1,-1 20 1,-3-8 4,-2 0 0,0-1 1,-2 1-1,-1-1 0,0-1 0,-2 0 0,-1 0 1,-20 33-1,-17 16 288,-62 72 0,80-106-52,29-38-304,1 1 1,-1-1-1,1 1 0,-1 0 0,1-1 0,-1 1 1,1 0-1,0 0 0,-1-1 0,1 1 0,0 0 1,0 0-1,-1 0 0,1-1 0,0 1 0,0 0 1,0 0-1,0 0 0,0-1 0,0 1 0,0 0 1,0 0-1,1 0 0,-1-1 0,0 1 0,0 0 1,1 0-1,-1-1 0,0 1 0,1 0 0,-1 0 1,1-1-1,-1 1 0,1-1 0,-1 1 0,1 0 1,-1-1-1,1 1 0,0-1 0,-1 1 0,1-1 1,0 0-1,0 1 0,-1-1 0,1 0 0,0 1 1,0-1-1,-1 0 0,1 0 0,1 1 0,5 1 35,0 0 0,0 0 0,0-1-1,11 1 1,9-1 17,0-1-1,-1-1 1,1-2 0,27-6-1,110-30-275,-115 26 32,272-88-2352,-259 76 831,-2-2 0,-1-3 0,59-40 0,-18 3-4185,-8 5-3455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987 1 11133,'-45'47'2049,"2"2"1,2 2-1,2 1 1,2 2-1,-44 91 1,-114 308 3211,142-317-4249,-69 158 631,-44 114-387,36 7-1091,119-367-165,2-1 0,2 1 0,2 0 0,3 1 0,3 52 0,0-81 0,1 0 0,1 0 0,1 0 0,1-1 0,1 1 0,1-1 0,0 0 0,1-1 0,1 0 0,1 0 0,1-1 0,0 0 0,1-1 0,25 27 0,-13-22-210,2-1 0,0-1 0,0-1-1,2-2 1,0 0 0,1-2 0,0-1 0,1-2 0,1-1 0,38 8 0,-5-5-886,2-3 1,0-3 0,-1-2 0,68-5 0,277-38-9638,-182 4-530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818 78 12205,'-9'-9'1057,"-24"-25"-428,21 16 2280,8 2 4414,3 43-6543,2 1-1,1-1 1,0 0 0,3 0 0,13 52 0,-5-24-135,97 542 2504,-94-460-3092,-6 0 0,-11 195 0,-13-171-41,-8-1 0,-6-1 0,-95 301 0,57-280-214,-7-4 1,-7-2 0,-105 165 0,156-292-467,-87 136-2216,95-153 675,-2-1-1,-1-2 1,-51 47-1,37-43-4221,20-16-3838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8905,'6'-10'417,"1"0"-1,0 1 1,0 0 0,1 0 0,0 1-1,0 0 1,1 0 0,0 1 0,0 0-1,1 1 1,0 0 0,0 0 0,1 1-1,-1 1 1,1 0 0,15-4 0,-5 2-79,0 1 0,1 1 0,-1 1 0,1 1 0,0 1 0,0 1 0,40 5 0,-47-3-270,0 2-1,1-1 1,-2 2-1,1 0 1,0 1-1,-1 0 1,0 1-1,0 1 1,-1 0-1,14 12 1,-18-13-40,-1 0 1,0 1-1,-1 0 0,1 1 1,-2-1-1,1 1 1,-1 1-1,-1-1 0,1 1 1,-2 0-1,1 0 1,-2 1-1,1-1 0,-1 1 1,1 12-1,-1 0 61,-2 1 0,-1-1 0,-1 0 0,-1 1-1,0-1 1,-2 0 0,-1 0 0,-15 42 0,4-23 218,-2-1 0,-1-1 1,-44 66-1,-119 136 1125,139-188-1150,31-41-222,-20 31 364,31-43-412,0 1 1,0-1-1,0 1 1,1-1-1,-1 1 1,0-1 0,1 1-1,-1 0 1,1-1-1,0 1 1,-1 0-1,1-1 1,0 1 0,0 0-1,0-1 1,1 1-1,-1 0 1,0 0-1,0-1 1,1 1-1,-1-1 1,1 1 0,0 0-1,-1-1 1,2 3-1,1-2-23,-1 0 0,0 0 0,1-1 0,-1 1 0,1-1 0,0 1-1,-1-1 1,1 0 0,0 0 0,0 0 0,5 1 0,39 6-249,-39-7 189,21 2-459,0-1-1,0-2 0,0-1 1,32-5-1,115-27-4302,-81 14 110,29-3-4064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7T07:36:57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58 11553,'-4'-10'632,"3"7"-252,0-1 1,0 0-1,-1 1 1,1-1-1,-1 1 1,0 0-1,0-1 0,0 1 1,0 0-1,-1 0 1,1 0-1,-4-2 1,-6 3 3906,-14 12-1575,24-8-2418,0 0 1,0 1-1,0-1 1,0 1-1,1-1 1,-1 1-1,1 0 1,-1-1-1,1 1 1,0 0 0,0 0-1,-1 4 1,-5 40 1871,7-46-2091,-14 219 2566,13 116-2897,2-176 438,-1-98-182,15 541 0,-12-560-216,15 65 0,-11-83-2729,17 45 0,-8-40-2019,1-15-1771,0-5-5027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6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91 10381,'-8'-16'857,"1"4"913,1 0 0,0-1 0,-7-24 4365,18 62-3174,14 63-1583,-4 1 1,-4 1 0,-4-1 0,-6 126 0,-54 365-1198,45-513-133,-26 176-24,-6 49-1807,32-202-2341,4 114-1,11-123-3267,8-13-4991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7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16906,'-5'1'566,"4"0"-365,0 0 1,-1-1-1,1 1 0,-1-1 0,1 1 0,0-1 0,-1 0 0,1 0 1,-1 1-1,1-1 0,0 0 0,-1 0 0,1 0 0,-1-1 1,1 1-1,-1 0 0,1-1 0,0 1 0,-1 0 0,1-1 0,-5-2 4399,8 4-4192,0 1 0,0 0 0,0 0 0,0 0-1,-1 1 1,1-1 0,-1 0 0,1 1 0,-1-1-1,1 4 1,26 121 1554,79 207-2277,-54-194-2911,-34-96 1135,18 53-2487,-18-28-5591,-13-36 788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7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1106 51 11217,'-17'-51'10817,"24"69"-8233,1 5-2161,-1 0 1,-1 1-1,-2 0 1,0 0 0,-1 0-1,-1 0 1,-2 0 0,-3 41-1,0-41-361,-2 1 0,0-1 1,-1 0-1,-2-1 0,0 0 0,-2 0 0,0-1 0,-2 0 0,0 0 0,-1-1 0,-2-1 0,0-1 0,-27 29 0,7-15-9,0-1 1,-80 53-1,-179 95 67,179-118-487,-105 63-1638,85-33-5039,122-80 550,16 2-4191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8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11369,'0'0'9418,"0"4"-7635,-1 3-1398,1-1 1,0 1-1,0 0 0,0 0 0,1-1 0,0 1 1,1-1-1,3 12 0,27 52 1575,-8-19-756,49 119 864,64 168-1433,-94-223-2631,4 14-3553,-22-41-4315,-12-42-1647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8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15 5845,'-7'-14'7544,"17"19"-5126,18 22-1079,-9-2-927,-1 1 1,-1 0 0,-2 2-1,0 0 1,-2 0 0,-1 1 0,-1 1-1,-2 0 1,-1 0 0,7 53-1,-14-75-467,-1 1-1,0 0 0,0-1 0,-1 1 1,0-1-1,-1 1 0,0-1 0,0 1 1,-1-1-1,0 0 0,0 0 0,-1 0 1,0-1-1,0 1 0,-9 11 1,5-10-542,0 0 0,0-1 0,0 0 0,-15 10 0,8-9-1502,0 1 0,-24 10 0,-26 7-6429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34 8417,'-3'-33'7490,"-2"35"-6089,-3 3-1121,1 1 0,0 0 0,0 0 0,0 0 0,1 1 0,0 0 0,0 0 0,0 1 1,1 0-1,1 0 0,-1 0 0,-5 16 0,-5 13 620,-14 68-1,21-75-526,-28 128 616,8 1-1,6 1 0,-2 219 0,24-307-967,2 0-1,4 0 1,2-1 0,4 0 0,3-1 0,3 0-1,36 92 1,-37-122-357,1 0-1,3-2 0,0 0 0,3-1 1,1-2-1,1 0 0,2-2 0,2 0 1,0-3-1,3 0 0,0-2 1,1-2-1,55 32 0,-52-38-522,0-2 0,2-2 1,0-2-1,63 16 0,-41-18-1811,0-3 0,92 3 0,-11-11-4568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7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70 11777,'-3'0'2337,"-1"-1"-3624,-16-8 17212,30 4-14362,20-4-3127,61-11 0,-40 11-1863,15 1-6861,-9 0-200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0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1046 14 8941,'-10'-13'4950,"9"33"935,2-2-6429,2 34 1869,3 0-1,24 101 0,-8-49-247,3 22-142,46 282 680,-55-281-1267,-5 0-1,-7 130 1,-7-202-275,-2 1 0,-2 0-1,-3-1 1,-3 0 0,-1-1 0,-4-1-1,-26 58 1,15-53-164,-3-2-1,-2-1 0,-3-2 1,-2-1-1,-2-3 0,-2 0 1,-2-3-1,-57 44 1,43-43-1131,-3-3 0,-89 48 0,83-56-2111,-3-3-1,-89 28 1,24-22-7650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5:10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6925,'58'-28'4991,"-50"23"-4554,-1 1 1,1 0 0,0 1-1,0-1 1,0 1-1,1 1 1,-1 0 0,1 0-1,0 1 1,-1 0-1,18 0 1,-16 1-271,0 1 0,0 1 0,0-1 0,0 2 0,0-1 0,-1 1 0,1 1 0,-1 0 0,0 0 0,12 8 0,-16-8-94,1 0 0,0 0 0,-1 1 0,0 0 0,0 0 0,0 0 0,-1 1 0,0-1 0,0 1 0,0 0 1,-1 0-1,0 1 0,0-1 0,0 1 0,-1-1 0,2 10 0,-2-1 1,0 1-1,-2-1 1,0 1 0,0-1 0,-1 1 0,-1-1-1,-1 1 1,0-1 0,-1 0 0,-7 16 0,-2 4 59,-3 1 0,-37 62 1,4-18 73,-111 199 1150,159-277-1332,0-1 1,1 0-1,-1 0 0,1 0 0,-1 1 1,1-1-1,-1 0 0,1 1 0,0-1 1,0 0-1,0 1 0,0-1 1,0 0-1,0 1 0,0-1 0,0 0 1,0 1-1,1-1 0,-1 0 0,1 0 1,-1 1-1,1-1 0,0 2 0,1-1 1,-1-1 0,1 1 0,-1-1 0,1 0-1,0 1 1,0-1 0,0 0 0,-1 0-1,1 0 1,0 0 0,0 0 0,0-1 0,3 2-1,5 0 53,0 0-1,1-1 0,-1 0 1,17-1-1,12-3-77,0-1 0,0-2 0,51-15 0,109-44-1621,-4-18-3068,-69 17-2795,-55 29-114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07:36:13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67 429 14937,'-55'-3'2843,"43"3"-184,30-12 3206,-10 7-4292,14-6-916,-1 2 0,2 0-1,0 1 1,0 1-1,0 2 1,42-6 0,-36 6-463,742-95-84,-264 40-200,-442 52-33,97-14-3502,177-47 0,-247 38-675,-39 5-2209,-12-2-5013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7CD70-0AC2-4322-AE62-F52CF19679F3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13857-058A-4242-955E-A54633CDC2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13857-058A-4242-955E-A54633CDC2E7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91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13857-058A-4242-955E-A54633CDC2E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66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9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5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4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59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72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70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93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12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50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63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52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32E31EE-0039-4021-B8E7-24326D0194E0}" type="datetimeFigureOut">
              <a:rPr lang="en-IN" smtClean="0"/>
              <a:t>02-02-2026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452666E-3FE9-43ED-9714-520A49212E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311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2.xml"/><Relationship Id="rId21" Type="http://schemas.openxmlformats.org/officeDocument/2006/relationships/image" Target="../media/image522.png"/><Relationship Id="rId42" Type="http://schemas.openxmlformats.org/officeDocument/2006/relationships/customXml" Target="../ink/ink530.xml"/><Relationship Id="rId47" Type="http://schemas.openxmlformats.org/officeDocument/2006/relationships/image" Target="../media/image535.png"/><Relationship Id="rId63" Type="http://schemas.openxmlformats.org/officeDocument/2006/relationships/image" Target="../media/image543.png"/><Relationship Id="rId68" Type="http://schemas.openxmlformats.org/officeDocument/2006/relationships/customXml" Target="../ink/ink543.xml"/><Relationship Id="rId84" Type="http://schemas.openxmlformats.org/officeDocument/2006/relationships/customXml" Target="../ink/ink551.xml"/><Relationship Id="rId89" Type="http://schemas.openxmlformats.org/officeDocument/2006/relationships/image" Target="../media/image556.png"/><Relationship Id="rId16" Type="http://schemas.openxmlformats.org/officeDocument/2006/relationships/customXml" Target="../ink/ink517.xml"/><Relationship Id="rId11" Type="http://schemas.openxmlformats.org/officeDocument/2006/relationships/image" Target="../media/image517.png"/><Relationship Id="rId32" Type="http://schemas.openxmlformats.org/officeDocument/2006/relationships/customXml" Target="../ink/ink525.xml"/><Relationship Id="rId37" Type="http://schemas.openxmlformats.org/officeDocument/2006/relationships/image" Target="../media/image530.png"/><Relationship Id="rId53" Type="http://schemas.openxmlformats.org/officeDocument/2006/relationships/image" Target="../media/image538.png"/><Relationship Id="rId58" Type="http://schemas.openxmlformats.org/officeDocument/2006/relationships/customXml" Target="../ink/ink538.xml"/><Relationship Id="rId74" Type="http://schemas.openxmlformats.org/officeDocument/2006/relationships/customXml" Target="../ink/ink546.xml"/><Relationship Id="rId79" Type="http://schemas.openxmlformats.org/officeDocument/2006/relationships/image" Target="../media/image551.png"/><Relationship Id="rId102" Type="http://schemas.openxmlformats.org/officeDocument/2006/relationships/customXml" Target="../ink/ink560.xml"/><Relationship Id="rId5" Type="http://schemas.openxmlformats.org/officeDocument/2006/relationships/image" Target="../media/image514.png"/><Relationship Id="rId90" Type="http://schemas.openxmlformats.org/officeDocument/2006/relationships/customXml" Target="../ink/ink554.xml"/><Relationship Id="rId95" Type="http://schemas.openxmlformats.org/officeDocument/2006/relationships/image" Target="../media/image559.png"/><Relationship Id="rId22" Type="http://schemas.openxmlformats.org/officeDocument/2006/relationships/customXml" Target="../ink/ink520.xml"/><Relationship Id="rId27" Type="http://schemas.openxmlformats.org/officeDocument/2006/relationships/image" Target="../media/image525.png"/><Relationship Id="rId43" Type="http://schemas.openxmlformats.org/officeDocument/2006/relationships/image" Target="../media/image533.png"/><Relationship Id="rId48" Type="http://schemas.openxmlformats.org/officeDocument/2006/relationships/customXml" Target="../ink/ink533.xml"/><Relationship Id="rId64" Type="http://schemas.openxmlformats.org/officeDocument/2006/relationships/customXml" Target="../ink/ink541.xml"/><Relationship Id="rId69" Type="http://schemas.openxmlformats.org/officeDocument/2006/relationships/image" Target="../media/image546.png"/><Relationship Id="rId80" Type="http://schemas.openxmlformats.org/officeDocument/2006/relationships/customXml" Target="../ink/ink549.xml"/><Relationship Id="rId85" Type="http://schemas.openxmlformats.org/officeDocument/2006/relationships/image" Target="../media/image554.png"/><Relationship Id="rId12" Type="http://schemas.openxmlformats.org/officeDocument/2006/relationships/customXml" Target="../ink/ink515.xml"/><Relationship Id="rId17" Type="http://schemas.openxmlformats.org/officeDocument/2006/relationships/image" Target="../media/image520.png"/><Relationship Id="rId25" Type="http://schemas.openxmlformats.org/officeDocument/2006/relationships/image" Target="../media/image524.png"/><Relationship Id="rId33" Type="http://schemas.openxmlformats.org/officeDocument/2006/relationships/image" Target="../media/image528.png"/><Relationship Id="rId38" Type="http://schemas.openxmlformats.org/officeDocument/2006/relationships/customXml" Target="../ink/ink528.xml"/><Relationship Id="rId46" Type="http://schemas.openxmlformats.org/officeDocument/2006/relationships/customXml" Target="../ink/ink532.xml"/><Relationship Id="rId59" Type="http://schemas.openxmlformats.org/officeDocument/2006/relationships/image" Target="../media/image541.png"/><Relationship Id="rId67" Type="http://schemas.openxmlformats.org/officeDocument/2006/relationships/image" Target="../media/image545.png"/><Relationship Id="rId103" Type="http://schemas.openxmlformats.org/officeDocument/2006/relationships/image" Target="../media/image563.png"/><Relationship Id="rId20" Type="http://schemas.openxmlformats.org/officeDocument/2006/relationships/customXml" Target="../ink/ink519.xml"/><Relationship Id="rId41" Type="http://schemas.openxmlformats.org/officeDocument/2006/relationships/image" Target="../media/image532.png"/><Relationship Id="rId54" Type="http://schemas.openxmlformats.org/officeDocument/2006/relationships/customXml" Target="../ink/ink536.xml"/><Relationship Id="rId62" Type="http://schemas.openxmlformats.org/officeDocument/2006/relationships/customXml" Target="../ink/ink540.xml"/><Relationship Id="rId70" Type="http://schemas.openxmlformats.org/officeDocument/2006/relationships/customXml" Target="../ink/ink544.xml"/><Relationship Id="rId75" Type="http://schemas.openxmlformats.org/officeDocument/2006/relationships/image" Target="../media/image549.png"/><Relationship Id="rId83" Type="http://schemas.openxmlformats.org/officeDocument/2006/relationships/image" Target="../media/image553.png"/><Relationship Id="rId88" Type="http://schemas.openxmlformats.org/officeDocument/2006/relationships/customXml" Target="../ink/ink553.xml"/><Relationship Id="rId91" Type="http://schemas.openxmlformats.org/officeDocument/2006/relationships/image" Target="../media/image557.png"/><Relationship Id="rId96" Type="http://schemas.openxmlformats.org/officeDocument/2006/relationships/customXml" Target="../ink/ink5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2.xml"/><Relationship Id="rId15" Type="http://schemas.openxmlformats.org/officeDocument/2006/relationships/image" Target="../media/image519.png"/><Relationship Id="rId23" Type="http://schemas.openxmlformats.org/officeDocument/2006/relationships/image" Target="../media/image523.png"/><Relationship Id="rId28" Type="http://schemas.openxmlformats.org/officeDocument/2006/relationships/customXml" Target="../ink/ink523.xml"/><Relationship Id="rId36" Type="http://schemas.openxmlformats.org/officeDocument/2006/relationships/customXml" Target="../ink/ink527.xml"/><Relationship Id="rId49" Type="http://schemas.openxmlformats.org/officeDocument/2006/relationships/image" Target="../media/image536.png"/><Relationship Id="rId57" Type="http://schemas.openxmlformats.org/officeDocument/2006/relationships/image" Target="../media/image540.png"/><Relationship Id="rId10" Type="http://schemas.openxmlformats.org/officeDocument/2006/relationships/customXml" Target="../ink/ink514.xml"/><Relationship Id="rId31" Type="http://schemas.openxmlformats.org/officeDocument/2006/relationships/image" Target="../media/image527.png"/><Relationship Id="rId44" Type="http://schemas.openxmlformats.org/officeDocument/2006/relationships/customXml" Target="../ink/ink531.xml"/><Relationship Id="rId52" Type="http://schemas.openxmlformats.org/officeDocument/2006/relationships/customXml" Target="../ink/ink535.xml"/><Relationship Id="rId60" Type="http://schemas.openxmlformats.org/officeDocument/2006/relationships/customXml" Target="../ink/ink539.xml"/><Relationship Id="rId65" Type="http://schemas.openxmlformats.org/officeDocument/2006/relationships/image" Target="../media/image544.png"/><Relationship Id="rId73" Type="http://schemas.openxmlformats.org/officeDocument/2006/relationships/image" Target="../media/image548.png"/><Relationship Id="rId78" Type="http://schemas.openxmlformats.org/officeDocument/2006/relationships/customXml" Target="../ink/ink548.xml"/><Relationship Id="rId81" Type="http://schemas.openxmlformats.org/officeDocument/2006/relationships/image" Target="../media/image552.png"/><Relationship Id="rId86" Type="http://schemas.openxmlformats.org/officeDocument/2006/relationships/customXml" Target="../ink/ink552.xml"/><Relationship Id="rId94" Type="http://schemas.openxmlformats.org/officeDocument/2006/relationships/customXml" Target="../ink/ink556.xml"/><Relationship Id="rId99" Type="http://schemas.openxmlformats.org/officeDocument/2006/relationships/image" Target="../media/image561.png"/><Relationship Id="rId101" Type="http://schemas.openxmlformats.org/officeDocument/2006/relationships/image" Target="../media/image562.png"/><Relationship Id="rId4" Type="http://schemas.openxmlformats.org/officeDocument/2006/relationships/customXml" Target="../ink/ink511.xml"/><Relationship Id="rId9" Type="http://schemas.openxmlformats.org/officeDocument/2006/relationships/image" Target="../media/image516.png"/><Relationship Id="rId13" Type="http://schemas.openxmlformats.org/officeDocument/2006/relationships/image" Target="../media/image518.png"/><Relationship Id="rId18" Type="http://schemas.openxmlformats.org/officeDocument/2006/relationships/customXml" Target="../ink/ink518.xml"/><Relationship Id="rId39" Type="http://schemas.openxmlformats.org/officeDocument/2006/relationships/image" Target="../media/image531.png"/><Relationship Id="rId34" Type="http://schemas.openxmlformats.org/officeDocument/2006/relationships/customXml" Target="../ink/ink526.xml"/><Relationship Id="rId50" Type="http://schemas.openxmlformats.org/officeDocument/2006/relationships/customXml" Target="../ink/ink534.xml"/><Relationship Id="rId55" Type="http://schemas.openxmlformats.org/officeDocument/2006/relationships/image" Target="../media/image539.png"/><Relationship Id="rId76" Type="http://schemas.openxmlformats.org/officeDocument/2006/relationships/customXml" Target="../ink/ink547.xml"/><Relationship Id="rId97" Type="http://schemas.openxmlformats.org/officeDocument/2006/relationships/image" Target="../media/image560.png"/><Relationship Id="rId7" Type="http://schemas.openxmlformats.org/officeDocument/2006/relationships/image" Target="../media/image515.png"/><Relationship Id="rId71" Type="http://schemas.openxmlformats.org/officeDocument/2006/relationships/image" Target="../media/image547.png"/><Relationship Id="rId92" Type="http://schemas.openxmlformats.org/officeDocument/2006/relationships/customXml" Target="../ink/ink555.xml"/><Relationship Id="rId2" Type="http://schemas.openxmlformats.org/officeDocument/2006/relationships/customXml" Target="../ink/ink510.xml"/><Relationship Id="rId29" Type="http://schemas.openxmlformats.org/officeDocument/2006/relationships/image" Target="../media/image526.png"/><Relationship Id="rId24" Type="http://schemas.openxmlformats.org/officeDocument/2006/relationships/customXml" Target="../ink/ink521.xml"/><Relationship Id="rId40" Type="http://schemas.openxmlformats.org/officeDocument/2006/relationships/customXml" Target="../ink/ink529.xml"/><Relationship Id="rId45" Type="http://schemas.openxmlformats.org/officeDocument/2006/relationships/image" Target="../media/image534.png"/><Relationship Id="rId66" Type="http://schemas.openxmlformats.org/officeDocument/2006/relationships/customXml" Target="../ink/ink542.xml"/><Relationship Id="rId87" Type="http://schemas.openxmlformats.org/officeDocument/2006/relationships/image" Target="../media/image555.png"/><Relationship Id="rId61" Type="http://schemas.openxmlformats.org/officeDocument/2006/relationships/image" Target="../media/image542.png"/><Relationship Id="rId82" Type="http://schemas.openxmlformats.org/officeDocument/2006/relationships/customXml" Target="../ink/ink550.xml"/><Relationship Id="rId19" Type="http://schemas.openxmlformats.org/officeDocument/2006/relationships/image" Target="../media/image521.png"/><Relationship Id="rId14" Type="http://schemas.openxmlformats.org/officeDocument/2006/relationships/customXml" Target="../ink/ink516.xml"/><Relationship Id="rId30" Type="http://schemas.openxmlformats.org/officeDocument/2006/relationships/customXml" Target="../ink/ink524.xml"/><Relationship Id="rId35" Type="http://schemas.openxmlformats.org/officeDocument/2006/relationships/image" Target="../media/image529.png"/><Relationship Id="rId56" Type="http://schemas.openxmlformats.org/officeDocument/2006/relationships/customXml" Target="../ink/ink537.xml"/><Relationship Id="rId77" Type="http://schemas.openxmlformats.org/officeDocument/2006/relationships/image" Target="../media/image550.png"/><Relationship Id="rId100" Type="http://schemas.openxmlformats.org/officeDocument/2006/relationships/customXml" Target="../ink/ink559.xml"/><Relationship Id="rId8" Type="http://schemas.openxmlformats.org/officeDocument/2006/relationships/customXml" Target="../ink/ink513.xml"/><Relationship Id="rId51" Type="http://schemas.openxmlformats.org/officeDocument/2006/relationships/image" Target="../media/image537.png"/><Relationship Id="rId72" Type="http://schemas.openxmlformats.org/officeDocument/2006/relationships/customXml" Target="../ink/ink545.xml"/><Relationship Id="rId93" Type="http://schemas.openxmlformats.org/officeDocument/2006/relationships/image" Target="../media/image558.png"/><Relationship Id="rId98" Type="http://schemas.openxmlformats.org/officeDocument/2006/relationships/customXml" Target="../ink/ink558.xml"/><Relationship Id="rId3" Type="http://schemas.openxmlformats.org/officeDocument/2006/relationships/image" Target="../media/image51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1.png"/><Relationship Id="rId21" Type="http://schemas.openxmlformats.org/officeDocument/2006/relationships/image" Target="../media/image573.png"/><Relationship Id="rId42" Type="http://schemas.openxmlformats.org/officeDocument/2006/relationships/customXml" Target="../ink/ink581.xml"/><Relationship Id="rId63" Type="http://schemas.openxmlformats.org/officeDocument/2006/relationships/image" Target="../media/image594.png"/><Relationship Id="rId84" Type="http://schemas.openxmlformats.org/officeDocument/2006/relationships/customXml" Target="../ink/ink602.xml"/><Relationship Id="rId138" Type="http://schemas.openxmlformats.org/officeDocument/2006/relationships/customXml" Target="../ink/ink629.xml"/><Relationship Id="rId159" Type="http://schemas.openxmlformats.org/officeDocument/2006/relationships/image" Target="../media/image642.png"/><Relationship Id="rId170" Type="http://schemas.openxmlformats.org/officeDocument/2006/relationships/customXml" Target="../ink/ink645.xml"/><Relationship Id="rId107" Type="http://schemas.openxmlformats.org/officeDocument/2006/relationships/image" Target="../media/image616.png"/><Relationship Id="rId11" Type="http://schemas.openxmlformats.org/officeDocument/2006/relationships/image" Target="../media/image568.png"/><Relationship Id="rId32" Type="http://schemas.openxmlformats.org/officeDocument/2006/relationships/customXml" Target="../ink/ink576.xml"/><Relationship Id="rId53" Type="http://schemas.openxmlformats.org/officeDocument/2006/relationships/image" Target="../media/image589.png"/><Relationship Id="rId74" Type="http://schemas.openxmlformats.org/officeDocument/2006/relationships/customXml" Target="../ink/ink597.xml"/><Relationship Id="rId128" Type="http://schemas.openxmlformats.org/officeDocument/2006/relationships/customXml" Target="../ink/ink624.xml"/><Relationship Id="rId149" Type="http://schemas.openxmlformats.org/officeDocument/2006/relationships/image" Target="../media/image637.png"/><Relationship Id="rId5" Type="http://schemas.openxmlformats.org/officeDocument/2006/relationships/image" Target="../media/image565.png"/><Relationship Id="rId95" Type="http://schemas.openxmlformats.org/officeDocument/2006/relationships/image" Target="../media/image610.png"/><Relationship Id="rId160" Type="http://schemas.openxmlformats.org/officeDocument/2006/relationships/customXml" Target="../ink/ink640.xml"/><Relationship Id="rId22" Type="http://schemas.openxmlformats.org/officeDocument/2006/relationships/customXml" Target="../ink/ink571.xml"/><Relationship Id="rId43" Type="http://schemas.openxmlformats.org/officeDocument/2006/relationships/image" Target="../media/image584.png"/><Relationship Id="rId64" Type="http://schemas.openxmlformats.org/officeDocument/2006/relationships/customXml" Target="../ink/ink592.xml"/><Relationship Id="rId118" Type="http://schemas.openxmlformats.org/officeDocument/2006/relationships/customXml" Target="../ink/ink619.xml"/><Relationship Id="rId139" Type="http://schemas.openxmlformats.org/officeDocument/2006/relationships/image" Target="../media/image632.png"/><Relationship Id="rId85" Type="http://schemas.openxmlformats.org/officeDocument/2006/relationships/image" Target="../media/image605.png"/><Relationship Id="rId150" Type="http://schemas.openxmlformats.org/officeDocument/2006/relationships/customXml" Target="../ink/ink635.xml"/><Relationship Id="rId171" Type="http://schemas.openxmlformats.org/officeDocument/2006/relationships/image" Target="../media/image648.png"/><Relationship Id="rId12" Type="http://schemas.openxmlformats.org/officeDocument/2006/relationships/customXml" Target="../ink/ink566.xml"/><Relationship Id="rId33" Type="http://schemas.openxmlformats.org/officeDocument/2006/relationships/image" Target="../media/image579.png"/><Relationship Id="rId108" Type="http://schemas.openxmlformats.org/officeDocument/2006/relationships/customXml" Target="../ink/ink614.xml"/><Relationship Id="rId129" Type="http://schemas.openxmlformats.org/officeDocument/2006/relationships/image" Target="../media/image627.png"/><Relationship Id="rId54" Type="http://schemas.openxmlformats.org/officeDocument/2006/relationships/customXml" Target="../ink/ink587.xml"/><Relationship Id="rId70" Type="http://schemas.openxmlformats.org/officeDocument/2006/relationships/customXml" Target="../ink/ink595.xml"/><Relationship Id="rId75" Type="http://schemas.openxmlformats.org/officeDocument/2006/relationships/image" Target="../media/image600.png"/><Relationship Id="rId91" Type="http://schemas.openxmlformats.org/officeDocument/2006/relationships/image" Target="../media/image608.png"/><Relationship Id="rId96" Type="http://schemas.openxmlformats.org/officeDocument/2006/relationships/customXml" Target="../ink/ink608.xml"/><Relationship Id="rId140" Type="http://schemas.openxmlformats.org/officeDocument/2006/relationships/customXml" Target="../ink/ink630.xml"/><Relationship Id="rId145" Type="http://schemas.openxmlformats.org/officeDocument/2006/relationships/image" Target="../media/image635.png"/><Relationship Id="rId161" Type="http://schemas.openxmlformats.org/officeDocument/2006/relationships/image" Target="../media/image643.png"/><Relationship Id="rId166" Type="http://schemas.openxmlformats.org/officeDocument/2006/relationships/customXml" Target="../ink/ink6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3.xml"/><Relationship Id="rId23" Type="http://schemas.openxmlformats.org/officeDocument/2006/relationships/image" Target="../media/image574.png"/><Relationship Id="rId28" Type="http://schemas.openxmlformats.org/officeDocument/2006/relationships/customXml" Target="../ink/ink574.xml"/><Relationship Id="rId49" Type="http://schemas.openxmlformats.org/officeDocument/2006/relationships/image" Target="../media/image587.png"/><Relationship Id="rId114" Type="http://schemas.openxmlformats.org/officeDocument/2006/relationships/customXml" Target="../ink/ink617.xml"/><Relationship Id="rId119" Type="http://schemas.openxmlformats.org/officeDocument/2006/relationships/image" Target="../media/image622.png"/><Relationship Id="rId44" Type="http://schemas.openxmlformats.org/officeDocument/2006/relationships/customXml" Target="../ink/ink582.xml"/><Relationship Id="rId60" Type="http://schemas.openxmlformats.org/officeDocument/2006/relationships/customXml" Target="../ink/ink590.xml"/><Relationship Id="rId65" Type="http://schemas.openxmlformats.org/officeDocument/2006/relationships/image" Target="../media/image595.png"/><Relationship Id="rId81" Type="http://schemas.openxmlformats.org/officeDocument/2006/relationships/image" Target="../media/image603.png"/><Relationship Id="rId86" Type="http://schemas.openxmlformats.org/officeDocument/2006/relationships/customXml" Target="../ink/ink603.xml"/><Relationship Id="rId130" Type="http://schemas.openxmlformats.org/officeDocument/2006/relationships/customXml" Target="../ink/ink625.xml"/><Relationship Id="rId135" Type="http://schemas.openxmlformats.org/officeDocument/2006/relationships/image" Target="../media/image630.png"/><Relationship Id="rId151" Type="http://schemas.openxmlformats.org/officeDocument/2006/relationships/image" Target="../media/image638.png"/><Relationship Id="rId156" Type="http://schemas.openxmlformats.org/officeDocument/2006/relationships/customXml" Target="../ink/ink638.xml"/><Relationship Id="rId13" Type="http://schemas.openxmlformats.org/officeDocument/2006/relationships/image" Target="../media/image569.png"/><Relationship Id="rId18" Type="http://schemas.openxmlformats.org/officeDocument/2006/relationships/customXml" Target="../ink/ink569.xml"/><Relationship Id="rId39" Type="http://schemas.openxmlformats.org/officeDocument/2006/relationships/image" Target="../media/image582.png"/><Relationship Id="rId109" Type="http://schemas.openxmlformats.org/officeDocument/2006/relationships/image" Target="../media/image617.png"/><Relationship Id="rId34" Type="http://schemas.openxmlformats.org/officeDocument/2006/relationships/customXml" Target="../ink/ink577.xml"/><Relationship Id="rId50" Type="http://schemas.openxmlformats.org/officeDocument/2006/relationships/customXml" Target="../ink/ink585.xml"/><Relationship Id="rId55" Type="http://schemas.openxmlformats.org/officeDocument/2006/relationships/image" Target="../media/image590.png"/><Relationship Id="rId76" Type="http://schemas.openxmlformats.org/officeDocument/2006/relationships/customXml" Target="../ink/ink598.xml"/><Relationship Id="rId97" Type="http://schemas.openxmlformats.org/officeDocument/2006/relationships/image" Target="../media/image611.png"/><Relationship Id="rId104" Type="http://schemas.openxmlformats.org/officeDocument/2006/relationships/customXml" Target="../ink/ink612.xml"/><Relationship Id="rId120" Type="http://schemas.openxmlformats.org/officeDocument/2006/relationships/customXml" Target="../ink/ink620.xml"/><Relationship Id="rId125" Type="http://schemas.openxmlformats.org/officeDocument/2006/relationships/image" Target="../media/image625.png"/><Relationship Id="rId141" Type="http://schemas.openxmlformats.org/officeDocument/2006/relationships/image" Target="../media/image633.png"/><Relationship Id="rId146" Type="http://schemas.openxmlformats.org/officeDocument/2006/relationships/customXml" Target="../ink/ink633.xml"/><Relationship Id="rId167" Type="http://schemas.openxmlformats.org/officeDocument/2006/relationships/image" Target="../media/image646.png"/><Relationship Id="rId7" Type="http://schemas.openxmlformats.org/officeDocument/2006/relationships/image" Target="../media/image566.png"/><Relationship Id="rId71" Type="http://schemas.openxmlformats.org/officeDocument/2006/relationships/image" Target="../media/image598.png"/><Relationship Id="rId92" Type="http://schemas.openxmlformats.org/officeDocument/2006/relationships/customXml" Target="../ink/ink606.xml"/><Relationship Id="rId162" Type="http://schemas.openxmlformats.org/officeDocument/2006/relationships/customXml" Target="../ink/ink641.xml"/><Relationship Id="rId2" Type="http://schemas.openxmlformats.org/officeDocument/2006/relationships/customXml" Target="../ink/ink561.xml"/><Relationship Id="rId29" Type="http://schemas.openxmlformats.org/officeDocument/2006/relationships/image" Target="../media/image577.png"/><Relationship Id="rId24" Type="http://schemas.openxmlformats.org/officeDocument/2006/relationships/customXml" Target="../ink/ink572.xml"/><Relationship Id="rId40" Type="http://schemas.openxmlformats.org/officeDocument/2006/relationships/customXml" Target="../ink/ink580.xml"/><Relationship Id="rId45" Type="http://schemas.openxmlformats.org/officeDocument/2006/relationships/image" Target="../media/image585.png"/><Relationship Id="rId66" Type="http://schemas.openxmlformats.org/officeDocument/2006/relationships/customXml" Target="../ink/ink593.xml"/><Relationship Id="rId87" Type="http://schemas.openxmlformats.org/officeDocument/2006/relationships/image" Target="../media/image606.png"/><Relationship Id="rId110" Type="http://schemas.openxmlformats.org/officeDocument/2006/relationships/customXml" Target="../ink/ink615.xml"/><Relationship Id="rId115" Type="http://schemas.openxmlformats.org/officeDocument/2006/relationships/image" Target="../media/image620.png"/><Relationship Id="rId131" Type="http://schemas.openxmlformats.org/officeDocument/2006/relationships/image" Target="../media/image628.png"/><Relationship Id="rId136" Type="http://schemas.openxmlformats.org/officeDocument/2006/relationships/customXml" Target="../ink/ink628.xml"/><Relationship Id="rId157" Type="http://schemas.openxmlformats.org/officeDocument/2006/relationships/image" Target="../media/image641.png"/><Relationship Id="rId61" Type="http://schemas.openxmlformats.org/officeDocument/2006/relationships/image" Target="../media/image593.png"/><Relationship Id="rId82" Type="http://schemas.openxmlformats.org/officeDocument/2006/relationships/customXml" Target="../ink/ink601.xml"/><Relationship Id="rId152" Type="http://schemas.openxmlformats.org/officeDocument/2006/relationships/customXml" Target="../ink/ink636.xml"/><Relationship Id="rId19" Type="http://schemas.openxmlformats.org/officeDocument/2006/relationships/image" Target="../media/image572.png"/><Relationship Id="rId14" Type="http://schemas.openxmlformats.org/officeDocument/2006/relationships/customXml" Target="../ink/ink567.xml"/><Relationship Id="rId30" Type="http://schemas.openxmlformats.org/officeDocument/2006/relationships/customXml" Target="../ink/ink575.xml"/><Relationship Id="rId35" Type="http://schemas.openxmlformats.org/officeDocument/2006/relationships/image" Target="../media/image580.png"/><Relationship Id="rId56" Type="http://schemas.openxmlformats.org/officeDocument/2006/relationships/customXml" Target="../ink/ink588.xml"/><Relationship Id="rId77" Type="http://schemas.openxmlformats.org/officeDocument/2006/relationships/image" Target="../media/image601.png"/><Relationship Id="rId100" Type="http://schemas.openxmlformats.org/officeDocument/2006/relationships/customXml" Target="../ink/ink610.xml"/><Relationship Id="rId105" Type="http://schemas.openxmlformats.org/officeDocument/2006/relationships/image" Target="../media/image615.png"/><Relationship Id="rId126" Type="http://schemas.openxmlformats.org/officeDocument/2006/relationships/customXml" Target="../ink/ink623.xml"/><Relationship Id="rId147" Type="http://schemas.openxmlformats.org/officeDocument/2006/relationships/image" Target="../media/image636.png"/><Relationship Id="rId168" Type="http://schemas.openxmlformats.org/officeDocument/2006/relationships/customXml" Target="../ink/ink644.xml"/><Relationship Id="rId8" Type="http://schemas.openxmlformats.org/officeDocument/2006/relationships/customXml" Target="../ink/ink564.xml"/><Relationship Id="rId51" Type="http://schemas.openxmlformats.org/officeDocument/2006/relationships/image" Target="../media/image588.png"/><Relationship Id="rId72" Type="http://schemas.openxmlformats.org/officeDocument/2006/relationships/customXml" Target="../ink/ink596.xml"/><Relationship Id="rId93" Type="http://schemas.openxmlformats.org/officeDocument/2006/relationships/image" Target="../media/image609.png"/><Relationship Id="rId98" Type="http://schemas.openxmlformats.org/officeDocument/2006/relationships/customXml" Target="../ink/ink609.xml"/><Relationship Id="rId121" Type="http://schemas.openxmlformats.org/officeDocument/2006/relationships/image" Target="../media/image623.png"/><Relationship Id="rId142" Type="http://schemas.openxmlformats.org/officeDocument/2006/relationships/customXml" Target="../ink/ink631.xml"/><Relationship Id="rId163" Type="http://schemas.openxmlformats.org/officeDocument/2006/relationships/image" Target="../media/image644.png"/><Relationship Id="rId3" Type="http://schemas.openxmlformats.org/officeDocument/2006/relationships/image" Target="../media/image564.png"/><Relationship Id="rId25" Type="http://schemas.openxmlformats.org/officeDocument/2006/relationships/image" Target="../media/image575.png"/><Relationship Id="rId46" Type="http://schemas.openxmlformats.org/officeDocument/2006/relationships/customXml" Target="../ink/ink583.xml"/><Relationship Id="rId67" Type="http://schemas.openxmlformats.org/officeDocument/2006/relationships/image" Target="../media/image596.png"/><Relationship Id="rId116" Type="http://schemas.openxmlformats.org/officeDocument/2006/relationships/customXml" Target="../ink/ink618.xml"/><Relationship Id="rId137" Type="http://schemas.openxmlformats.org/officeDocument/2006/relationships/image" Target="../media/image631.png"/><Relationship Id="rId158" Type="http://schemas.openxmlformats.org/officeDocument/2006/relationships/customXml" Target="../ink/ink639.xml"/><Relationship Id="rId20" Type="http://schemas.openxmlformats.org/officeDocument/2006/relationships/customXml" Target="../ink/ink570.xml"/><Relationship Id="rId41" Type="http://schemas.openxmlformats.org/officeDocument/2006/relationships/image" Target="../media/image583.png"/><Relationship Id="rId62" Type="http://schemas.openxmlformats.org/officeDocument/2006/relationships/customXml" Target="../ink/ink591.xml"/><Relationship Id="rId83" Type="http://schemas.openxmlformats.org/officeDocument/2006/relationships/image" Target="../media/image604.png"/><Relationship Id="rId88" Type="http://schemas.openxmlformats.org/officeDocument/2006/relationships/customXml" Target="../ink/ink604.xml"/><Relationship Id="rId111" Type="http://schemas.openxmlformats.org/officeDocument/2006/relationships/image" Target="../media/image618.png"/><Relationship Id="rId132" Type="http://schemas.openxmlformats.org/officeDocument/2006/relationships/customXml" Target="../ink/ink626.xml"/><Relationship Id="rId153" Type="http://schemas.openxmlformats.org/officeDocument/2006/relationships/image" Target="../media/image639.png"/><Relationship Id="rId15" Type="http://schemas.openxmlformats.org/officeDocument/2006/relationships/image" Target="../media/image570.png"/><Relationship Id="rId36" Type="http://schemas.openxmlformats.org/officeDocument/2006/relationships/customXml" Target="../ink/ink578.xml"/><Relationship Id="rId57" Type="http://schemas.openxmlformats.org/officeDocument/2006/relationships/image" Target="../media/image591.png"/><Relationship Id="rId106" Type="http://schemas.openxmlformats.org/officeDocument/2006/relationships/customXml" Target="../ink/ink613.xml"/><Relationship Id="rId127" Type="http://schemas.openxmlformats.org/officeDocument/2006/relationships/image" Target="../media/image626.png"/><Relationship Id="rId10" Type="http://schemas.openxmlformats.org/officeDocument/2006/relationships/customXml" Target="../ink/ink565.xml"/><Relationship Id="rId31" Type="http://schemas.openxmlformats.org/officeDocument/2006/relationships/image" Target="../media/image578.png"/><Relationship Id="rId52" Type="http://schemas.openxmlformats.org/officeDocument/2006/relationships/customXml" Target="../ink/ink586.xml"/><Relationship Id="rId73" Type="http://schemas.openxmlformats.org/officeDocument/2006/relationships/image" Target="../media/image599.png"/><Relationship Id="rId78" Type="http://schemas.openxmlformats.org/officeDocument/2006/relationships/customXml" Target="../ink/ink599.xml"/><Relationship Id="rId94" Type="http://schemas.openxmlformats.org/officeDocument/2006/relationships/customXml" Target="../ink/ink607.xml"/><Relationship Id="rId99" Type="http://schemas.openxmlformats.org/officeDocument/2006/relationships/image" Target="../media/image612.png"/><Relationship Id="rId101" Type="http://schemas.openxmlformats.org/officeDocument/2006/relationships/image" Target="../media/image613.png"/><Relationship Id="rId122" Type="http://schemas.openxmlformats.org/officeDocument/2006/relationships/customXml" Target="../ink/ink621.xml"/><Relationship Id="rId143" Type="http://schemas.openxmlformats.org/officeDocument/2006/relationships/image" Target="../media/image634.png"/><Relationship Id="rId148" Type="http://schemas.openxmlformats.org/officeDocument/2006/relationships/customXml" Target="../ink/ink634.xml"/><Relationship Id="rId164" Type="http://schemas.openxmlformats.org/officeDocument/2006/relationships/customXml" Target="../ink/ink642.xml"/><Relationship Id="rId169" Type="http://schemas.openxmlformats.org/officeDocument/2006/relationships/image" Target="../media/image647.png"/><Relationship Id="rId4" Type="http://schemas.openxmlformats.org/officeDocument/2006/relationships/customXml" Target="../ink/ink562.xml"/><Relationship Id="rId9" Type="http://schemas.openxmlformats.org/officeDocument/2006/relationships/image" Target="../media/image567.png"/><Relationship Id="rId26" Type="http://schemas.openxmlformats.org/officeDocument/2006/relationships/customXml" Target="../ink/ink573.xml"/><Relationship Id="rId47" Type="http://schemas.openxmlformats.org/officeDocument/2006/relationships/image" Target="../media/image586.png"/><Relationship Id="rId68" Type="http://schemas.openxmlformats.org/officeDocument/2006/relationships/customXml" Target="../ink/ink594.xml"/><Relationship Id="rId89" Type="http://schemas.openxmlformats.org/officeDocument/2006/relationships/image" Target="../media/image607.png"/><Relationship Id="rId112" Type="http://schemas.openxmlformats.org/officeDocument/2006/relationships/customXml" Target="../ink/ink616.xml"/><Relationship Id="rId133" Type="http://schemas.openxmlformats.org/officeDocument/2006/relationships/image" Target="../media/image629.png"/><Relationship Id="rId154" Type="http://schemas.openxmlformats.org/officeDocument/2006/relationships/customXml" Target="../ink/ink637.xml"/><Relationship Id="rId16" Type="http://schemas.openxmlformats.org/officeDocument/2006/relationships/customXml" Target="../ink/ink568.xml"/><Relationship Id="rId37" Type="http://schemas.openxmlformats.org/officeDocument/2006/relationships/image" Target="../media/image581.png"/><Relationship Id="rId58" Type="http://schemas.openxmlformats.org/officeDocument/2006/relationships/customXml" Target="../ink/ink589.xml"/><Relationship Id="rId79" Type="http://schemas.openxmlformats.org/officeDocument/2006/relationships/image" Target="../media/image602.png"/><Relationship Id="rId102" Type="http://schemas.openxmlformats.org/officeDocument/2006/relationships/customXml" Target="../ink/ink611.xml"/><Relationship Id="rId123" Type="http://schemas.openxmlformats.org/officeDocument/2006/relationships/image" Target="../media/image624.png"/><Relationship Id="rId144" Type="http://schemas.openxmlformats.org/officeDocument/2006/relationships/customXml" Target="../ink/ink632.xml"/><Relationship Id="rId90" Type="http://schemas.openxmlformats.org/officeDocument/2006/relationships/customXml" Target="../ink/ink605.xml"/><Relationship Id="rId165" Type="http://schemas.openxmlformats.org/officeDocument/2006/relationships/image" Target="../media/image645.png"/><Relationship Id="rId27" Type="http://schemas.openxmlformats.org/officeDocument/2006/relationships/image" Target="../media/image576.png"/><Relationship Id="rId48" Type="http://schemas.openxmlformats.org/officeDocument/2006/relationships/customXml" Target="../ink/ink584.xml"/><Relationship Id="rId69" Type="http://schemas.openxmlformats.org/officeDocument/2006/relationships/image" Target="../media/image597.png"/><Relationship Id="rId113" Type="http://schemas.openxmlformats.org/officeDocument/2006/relationships/image" Target="../media/image619.png"/><Relationship Id="rId134" Type="http://schemas.openxmlformats.org/officeDocument/2006/relationships/customXml" Target="../ink/ink627.xml"/><Relationship Id="rId80" Type="http://schemas.openxmlformats.org/officeDocument/2006/relationships/customXml" Target="../ink/ink600.xml"/><Relationship Id="rId155" Type="http://schemas.openxmlformats.org/officeDocument/2006/relationships/image" Target="../media/image640.png"/><Relationship Id="rId17" Type="http://schemas.openxmlformats.org/officeDocument/2006/relationships/image" Target="../media/image571.png"/><Relationship Id="rId38" Type="http://schemas.openxmlformats.org/officeDocument/2006/relationships/customXml" Target="../ink/ink579.xml"/><Relationship Id="rId59" Type="http://schemas.openxmlformats.org/officeDocument/2006/relationships/image" Target="../media/image592.png"/><Relationship Id="rId103" Type="http://schemas.openxmlformats.org/officeDocument/2006/relationships/image" Target="../media/image614.png"/><Relationship Id="rId124" Type="http://schemas.openxmlformats.org/officeDocument/2006/relationships/customXml" Target="../ink/ink62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6.png"/><Relationship Id="rId21" Type="http://schemas.openxmlformats.org/officeDocument/2006/relationships/image" Target="../media/image658.png"/><Relationship Id="rId42" Type="http://schemas.openxmlformats.org/officeDocument/2006/relationships/customXml" Target="../ink/ink666.xml"/><Relationship Id="rId63" Type="http://schemas.openxmlformats.org/officeDocument/2006/relationships/image" Target="../media/image679.png"/><Relationship Id="rId84" Type="http://schemas.openxmlformats.org/officeDocument/2006/relationships/customXml" Target="../ink/ink687.xml"/><Relationship Id="rId138" Type="http://schemas.openxmlformats.org/officeDocument/2006/relationships/customXml" Target="../ink/ink714.xml"/><Relationship Id="rId159" Type="http://schemas.openxmlformats.org/officeDocument/2006/relationships/image" Target="../media/image727.png"/><Relationship Id="rId170" Type="http://schemas.openxmlformats.org/officeDocument/2006/relationships/customXml" Target="../ink/ink730.xml"/><Relationship Id="rId191" Type="http://schemas.openxmlformats.org/officeDocument/2006/relationships/image" Target="../media/image743.png"/><Relationship Id="rId205" Type="http://schemas.openxmlformats.org/officeDocument/2006/relationships/image" Target="../media/image750.png"/><Relationship Id="rId107" Type="http://schemas.openxmlformats.org/officeDocument/2006/relationships/image" Target="../media/image701.png"/><Relationship Id="rId11" Type="http://schemas.openxmlformats.org/officeDocument/2006/relationships/image" Target="../media/image653.png"/><Relationship Id="rId32" Type="http://schemas.openxmlformats.org/officeDocument/2006/relationships/customXml" Target="../ink/ink661.xml"/><Relationship Id="rId53" Type="http://schemas.openxmlformats.org/officeDocument/2006/relationships/image" Target="../media/image674.png"/><Relationship Id="rId74" Type="http://schemas.openxmlformats.org/officeDocument/2006/relationships/customXml" Target="../ink/ink682.xml"/><Relationship Id="rId128" Type="http://schemas.openxmlformats.org/officeDocument/2006/relationships/customXml" Target="../ink/ink709.xml"/><Relationship Id="rId149" Type="http://schemas.openxmlformats.org/officeDocument/2006/relationships/image" Target="../media/image722.png"/><Relationship Id="rId5" Type="http://schemas.openxmlformats.org/officeDocument/2006/relationships/image" Target="../media/image650.png"/><Relationship Id="rId95" Type="http://schemas.openxmlformats.org/officeDocument/2006/relationships/image" Target="../media/image695.png"/><Relationship Id="rId160" Type="http://schemas.openxmlformats.org/officeDocument/2006/relationships/customXml" Target="../ink/ink725.xml"/><Relationship Id="rId181" Type="http://schemas.openxmlformats.org/officeDocument/2006/relationships/image" Target="../media/image738.png"/><Relationship Id="rId216" Type="http://schemas.openxmlformats.org/officeDocument/2006/relationships/customXml" Target="../ink/ink753.xml"/><Relationship Id="rId22" Type="http://schemas.openxmlformats.org/officeDocument/2006/relationships/customXml" Target="../ink/ink656.xml"/><Relationship Id="rId43" Type="http://schemas.openxmlformats.org/officeDocument/2006/relationships/image" Target="../media/image669.png"/><Relationship Id="rId64" Type="http://schemas.openxmlformats.org/officeDocument/2006/relationships/customXml" Target="../ink/ink677.xml"/><Relationship Id="rId118" Type="http://schemas.openxmlformats.org/officeDocument/2006/relationships/customXml" Target="../ink/ink704.xml"/><Relationship Id="rId139" Type="http://schemas.openxmlformats.org/officeDocument/2006/relationships/image" Target="../media/image717.png"/><Relationship Id="rId85" Type="http://schemas.openxmlformats.org/officeDocument/2006/relationships/image" Target="../media/image690.png"/><Relationship Id="rId150" Type="http://schemas.openxmlformats.org/officeDocument/2006/relationships/customXml" Target="../ink/ink720.xml"/><Relationship Id="rId171" Type="http://schemas.openxmlformats.org/officeDocument/2006/relationships/image" Target="../media/image733.png"/><Relationship Id="rId192" Type="http://schemas.openxmlformats.org/officeDocument/2006/relationships/customXml" Target="../ink/ink741.xml"/><Relationship Id="rId206" Type="http://schemas.openxmlformats.org/officeDocument/2006/relationships/customXml" Target="../ink/ink748.xml"/><Relationship Id="rId12" Type="http://schemas.openxmlformats.org/officeDocument/2006/relationships/customXml" Target="../ink/ink651.xml"/><Relationship Id="rId33" Type="http://schemas.openxmlformats.org/officeDocument/2006/relationships/image" Target="../media/image664.png"/><Relationship Id="rId108" Type="http://schemas.openxmlformats.org/officeDocument/2006/relationships/customXml" Target="../ink/ink699.xml"/><Relationship Id="rId129" Type="http://schemas.openxmlformats.org/officeDocument/2006/relationships/image" Target="../media/image712.png"/><Relationship Id="rId54" Type="http://schemas.openxmlformats.org/officeDocument/2006/relationships/customXml" Target="../ink/ink672.xml"/><Relationship Id="rId75" Type="http://schemas.openxmlformats.org/officeDocument/2006/relationships/image" Target="../media/image685.png"/><Relationship Id="rId96" Type="http://schemas.openxmlformats.org/officeDocument/2006/relationships/customXml" Target="../ink/ink693.xml"/><Relationship Id="rId140" Type="http://schemas.openxmlformats.org/officeDocument/2006/relationships/customXml" Target="../ink/ink715.xml"/><Relationship Id="rId161" Type="http://schemas.openxmlformats.org/officeDocument/2006/relationships/image" Target="../media/image728.png"/><Relationship Id="rId182" Type="http://schemas.openxmlformats.org/officeDocument/2006/relationships/customXml" Target="../ink/ink736.xml"/><Relationship Id="rId217" Type="http://schemas.openxmlformats.org/officeDocument/2006/relationships/image" Target="../media/image756.png"/><Relationship Id="rId6" Type="http://schemas.openxmlformats.org/officeDocument/2006/relationships/customXml" Target="../ink/ink648.xml"/><Relationship Id="rId23" Type="http://schemas.openxmlformats.org/officeDocument/2006/relationships/image" Target="../media/image659.png"/><Relationship Id="rId119" Type="http://schemas.openxmlformats.org/officeDocument/2006/relationships/image" Target="../media/image707.png"/><Relationship Id="rId44" Type="http://schemas.openxmlformats.org/officeDocument/2006/relationships/customXml" Target="../ink/ink667.xml"/><Relationship Id="rId65" Type="http://schemas.openxmlformats.org/officeDocument/2006/relationships/image" Target="../media/image680.png"/><Relationship Id="rId86" Type="http://schemas.openxmlformats.org/officeDocument/2006/relationships/customXml" Target="../ink/ink688.xml"/><Relationship Id="rId130" Type="http://schemas.openxmlformats.org/officeDocument/2006/relationships/customXml" Target="../ink/ink710.xml"/><Relationship Id="rId151" Type="http://schemas.openxmlformats.org/officeDocument/2006/relationships/image" Target="../media/image723.png"/><Relationship Id="rId172" Type="http://schemas.openxmlformats.org/officeDocument/2006/relationships/customXml" Target="../ink/ink731.xml"/><Relationship Id="rId193" Type="http://schemas.openxmlformats.org/officeDocument/2006/relationships/image" Target="../media/image744.png"/><Relationship Id="rId207" Type="http://schemas.openxmlformats.org/officeDocument/2006/relationships/image" Target="../media/image751.png"/><Relationship Id="rId13" Type="http://schemas.openxmlformats.org/officeDocument/2006/relationships/image" Target="../media/image654.png"/><Relationship Id="rId109" Type="http://schemas.openxmlformats.org/officeDocument/2006/relationships/image" Target="../media/image702.png"/><Relationship Id="rId34" Type="http://schemas.openxmlformats.org/officeDocument/2006/relationships/customXml" Target="../ink/ink662.xml"/><Relationship Id="rId55" Type="http://schemas.openxmlformats.org/officeDocument/2006/relationships/image" Target="../media/image675.png"/><Relationship Id="rId76" Type="http://schemas.openxmlformats.org/officeDocument/2006/relationships/customXml" Target="../ink/ink683.xml"/><Relationship Id="rId97" Type="http://schemas.openxmlformats.org/officeDocument/2006/relationships/image" Target="../media/image696.png"/><Relationship Id="rId120" Type="http://schemas.openxmlformats.org/officeDocument/2006/relationships/customXml" Target="../ink/ink705.xml"/><Relationship Id="rId141" Type="http://schemas.openxmlformats.org/officeDocument/2006/relationships/image" Target="../media/image718.png"/><Relationship Id="rId7" Type="http://schemas.openxmlformats.org/officeDocument/2006/relationships/image" Target="../media/image651.png"/><Relationship Id="rId162" Type="http://schemas.openxmlformats.org/officeDocument/2006/relationships/customXml" Target="../ink/ink726.xml"/><Relationship Id="rId183" Type="http://schemas.openxmlformats.org/officeDocument/2006/relationships/image" Target="../media/image739.png"/><Relationship Id="rId218" Type="http://schemas.openxmlformats.org/officeDocument/2006/relationships/customXml" Target="../ink/ink754.xml"/><Relationship Id="rId24" Type="http://schemas.openxmlformats.org/officeDocument/2006/relationships/customXml" Target="../ink/ink657.xml"/><Relationship Id="rId45" Type="http://schemas.openxmlformats.org/officeDocument/2006/relationships/image" Target="../media/image670.png"/><Relationship Id="rId66" Type="http://schemas.openxmlformats.org/officeDocument/2006/relationships/customXml" Target="../ink/ink678.xml"/><Relationship Id="rId87" Type="http://schemas.openxmlformats.org/officeDocument/2006/relationships/image" Target="../media/image691.png"/><Relationship Id="rId110" Type="http://schemas.openxmlformats.org/officeDocument/2006/relationships/customXml" Target="../ink/ink700.xml"/><Relationship Id="rId131" Type="http://schemas.openxmlformats.org/officeDocument/2006/relationships/image" Target="../media/image713.png"/><Relationship Id="rId152" Type="http://schemas.openxmlformats.org/officeDocument/2006/relationships/customXml" Target="../ink/ink721.xml"/><Relationship Id="rId173" Type="http://schemas.openxmlformats.org/officeDocument/2006/relationships/image" Target="../media/image734.png"/><Relationship Id="rId194" Type="http://schemas.openxmlformats.org/officeDocument/2006/relationships/customXml" Target="../ink/ink742.xml"/><Relationship Id="rId208" Type="http://schemas.openxmlformats.org/officeDocument/2006/relationships/customXml" Target="../ink/ink749.xml"/><Relationship Id="rId14" Type="http://schemas.openxmlformats.org/officeDocument/2006/relationships/customXml" Target="../ink/ink652.xml"/><Relationship Id="rId35" Type="http://schemas.openxmlformats.org/officeDocument/2006/relationships/image" Target="../media/image665.png"/><Relationship Id="rId56" Type="http://schemas.openxmlformats.org/officeDocument/2006/relationships/customXml" Target="../ink/ink673.xml"/><Relationship Id="rId77" Type="http://schemas.openxmlformats.org/officeDocument/2006/relationships/image" Target="../media/image686.png"/><Relationship Id="rId100" Type="http://schemas.openxmlformats.org/officeDocument/2006/relationships/customXml" Target="../ink/ink695.xml"/><Relationship Id="rId8" Type="http://schemas.openxmlformats.org/officeDocument/2006/relationships/customXml" Target="../ink/ink649.xml"/><Relationship Id="rId98" Type="http://schemas.openxmlformats.org/officeDocument/2006/relationships/customXml" Target="../ink/ink694.xml"/><Relationship Id="rId121" Type="http://schemas.openxmlformats.org/officeDocument/2006/relationships/image" Target="../media/image708.png"/><Relationship Id="rId142" Type="http://schemas.openxmlformats.org/officeDocument/2006/relationships/customXml" Target="../ink/ink716.xml"/><Relationship Id="rId163" Type="http://schemas.openxmlformats.org/officeDocument/2006/relationships/image" Target="../media/image729.png"/><Relationship Id="rId184" Type="http://schemas.openxmlformats.org/officeDocument/2006/relationships/customXml" Target="../ink/ink737.xml"/><Relationship Id="rId219" Type="http://schemas.openxmlformats.org/officeDocument/2006/relationships/image" Target="../media/image757.png"/><Relationship Id="rId3" Type="http://schemas.openxmlformats.org/officeDocument/2006/relationships/image" Target="../media/image649.png"/><Relationship Id="rId214" Type="http://schemas.openxmlformats.org/officeDocument/2006/relationships/customXml" Target="../ink/ink752.xml"/><Relationship Id="rId25" Type="http://schemas.openxmlformats.org/officeDocument/2006/relationships/image" Target="../media/image660.png"/><Relationship Id="rId46" Type="http://schemas.openxmlformats.org/officeDocument/2006/relationships/customXml" Target="../ink/ink668.xml"/><Relationship Id="rId67" Type="http://schemas.openxmlformats.org/officeDocument/2006/relationships/image" Target="../media/image681.png"/><Relationship Id="rId116" Type="http://schemas.openxmlformats.org/officeDocument/2006/relationships/customXml" Target="../ink/ink703.xml"/><Relationship Id="rId137" Type="http://schemas.openxmlformats.org/officeDocument/2006/relationships/image" Target="../media/image716.png"/><Relationship Id="rId158" Type="http://schemas.openxmlformats.org/officeDocument/2006/relationships/customXml" Target="../ink/ink724.xml"/><Relationship Id="rId20" Type="http://schemas.openxmlformats.org/officeDocument/2006/relationships/customXml" Target="../ink/ink655.xml"/><Relationship Id="rId41" Type="http://schemas.openxmlformats.org/officeDocument/2006/relationships/image" Target="../media/image668.png"/><Relationship Id="rId62" Type="http://schemas.openxmlformats.org/officeDocument/2006/relationships/customXml" Target="../ink/ink676.xml"/><Relationship Id="rId83" Type="http://schemas.openxmlformats.org/officeDocument/2006/relationships/image" Target="../media/image689.png"/><Relationship Id="rId88" Type="http://schemas.openxmlformats.org/officeDocument/2006/relationships/customXml" Target="../ink/ink689.xml"/><Relationship Id="rId111" Type="http://schemas.openxmlformats.org/officeDocument/2006/relationships/image" Target="../media/image703.png"/><Relationship Id="rId132" Type="http://schemas.openxmlformats.org/officeDocument/2006/relationships/customXml" Target="../ink/ink711.xml"/><Relationship Id="rId153" Type="http://schemas.openxmlformats.org/officeDocument/2006/relationships/image" Target="../media/image724.png"/><Relationship Id="rId174" Type="http://schemas.openxmlformats.org/officeDocument/2006/relationships/customXml" Target="../ink/ink732.xml"/><Relationship Id="rId179" Type="http://schemas.openxmlformats.org/officeDocument/2006/relationships/image" Target="../media/image737.png"/><Relationship Id="rId195" Type="http://schemas.openxmlformats.org/officeDocument/2006/relationships/image" Target="../media/image745.png"/><Relationship Id="rId209" Type="http://schemas.openxmlformats.org/officeDocument/2006/relationships/image" Target="../media/image752.png"/><Relationship Id="rId190" Type="http://schemas.openxmlformats.org/officeDocument/2006/relationships/customXml" Target="../ink/ink740.xml"/><Relationship Id="rId204" Type="http://schemas.openxmlformats.org/officeDocument/2006/relationships/customXml" Target="../ink/ink747.xml"/><Relationship Id="rId220" Type="http://schemas.openxmlformats.org/officeDocument/2006/relationships/customXml" Target="../ink/ink755.xml"/><Relationship Id="rId225" Type="http://schemas.openxmlformats.org/officeDocument/2006/relationships/image" Target="../media/image760.png"/><Relationship Id="rId15" Type="http://schemas.openxmlformats.org/officeDocument/2006/relationships/image" Target="../media/image655.png"/><Relationship Id="rId36" Type="http://schemas.openxmlformats.org/officeDocument/2006/relationships/customXml" Target="../ink/ink663.xml"/><Relationship Id="rId57" Type="http://schemas.openxmlformats.org/officeDocument/2006/relationships/image" Target="../media/image676.png"/><Relationship Id="rId106" Type="http://schemas.openxmlformats.org/officeDocument/2006/relationships/customXml" Target="../ink/ink698.xml"/><Relationship Id="rId127" Type="http://schemas.openxmlformats.org/officeDocument/2006/relationships/image" Target="../media/image711.png"/><Relationship Id="rId10" Type="http://schemas.openxmlformats.org/officeDocument/2006/relationships/customXml" Target="../ink/ink650.xml"/><Relationship Id="rId31" Type="http://schemas.openxmlformats.org/officeDocument/2006/relationships/image" Target="../media/image663.png"/><Relationship Id="rId52" Type="http://schemas.openxmlformats.org/officeDocument/2006/relationships/customXml" Target="../ink/ink671.xml"/><Relationship Id="rId73" Type="http://schemas.openxmlformats.org/officeDocument/2006/relationships/image" Target="../media/image684.png"/><Relationship Id="rId78" Type="http://schemas.openxmlformats.org/officeDocument/2006/relationships/customXml" Target="../ink/ink684.xml"/><Relationship Id="rId94" Type="http://schemas.openxmlformats.org/officeDocument/2006/relationships/customXml" Target="../ink/ink692.xml"/><Relationship Id="rId99" Type="http://schemas.openxmlformats.org/officeDocument/2006/relationships/image" Target="../media/image697.png"/><Relationship Id="rId101" Type="http://schemas.openxmlformats.org/officeDocument/2006/relationships/image" Target="../media/image698.png"/><Relationship Id="rId122" Type="http://schemas.openxmlformats.org/officeDocument/2006/relationships/customXml" Target="../ink/ink706.xml"/><Relationship Id="rId143" Type="http://schemas.openxmlformats.org/officeDocument/2006/relationships/image" Target="../media/image719.png"/><Relationship Id="rId148" Type="http://schemas.openxmlformats.org/officeDocument/2006/relationships/customXml" Target="../ink/ink719.xml"/><Relationship Id="rId164" Type="http://schemas.openxmlformats.org/officeDocument/2006/relationships/customXml" Target="../ink/ink727.xml"/><Relationship Id="rId169" Type="http://schemas.openxmlformats.org/officeDocument/2006/relationships/image" Target="../media/image732.png"/><Relationship Id="rId185" Type="http://schemas.openxmlformats.org/officeDocument/2006/relationships/image" Target="../media/image740.png"/><Relationship Id="rId4" Type="http://schemas.openxmlformats.org/officeDocument/2006/relationships/customXml" Target="../ink/ink647.xml"/><Relationship Id="rId9" Type="http://schemas.openxmlformats.org/officeDocument/2006/relationships/image" Target="../media/image652.png"/><Relationship Id="rId180" Type="http://schemas.openxmlformats.org/officeDocument/2006/relationships/customXml" Target="../ink/ink735.xml"/><Relationship Id="rId210" Type="http://schemas.openxmlformats.org/officeDocument/2006/relationships/customXml" Target="../ink/ink750.xml"/><Relationship Id="rId215" Type="http://schemas.openxmlformats.org/officeDocument/2006/relationships/image" Target="../media/image755.png"/><Relationship Id="rId26" Type="http://schemas.openxmlformats.org/officeDocument/2006/relationships/customXml" Target="../ink/ink658.xml"/><Relationship Id="rId47" Type="http://schemas.openxmlformats.org/officeDocument/2006/relationships/image" Target="../media/image671.png"/><Relationship Id="rId68" Type="http://schemas.openxmlformats.org/officeDocument/2006/relationships/customXml" Target="../ink/ink679.xml"/><Relationship Id="rId89" Type="http://schemas.openxmlformats.org/officeDocument/2006/relationships/image" Target="../media/image692.png"/><Relationship Id="rId112" Type="http://schemas.openxmlformats.org/officeDocument/2006/relationships/customXml" Target="../ink/ink701.xml"/><Relationship Id="rId133" Type="http://schemas.openxmlformats.org/officeDocument/2006/relationships/image" Target="../media/image714.png"/><Relationship Id="rId154" Type="http://schemas.openxmlformats.org/officeDocument/2006/relationships/customXml" Target="../ink/ink722.xml"/><Relationship Id="rId175" Type="http://schemas.openxmlformats.org/officeDocument/2006/relationships/image" Target="../media/image735.png"/><Relationship Id="rId196" Type="http://schemas.openxmlformats.org/officeDocument/2006/relationships/customXml" Target="../ink/ink743.xml"/><Relationship Id="rId200" Type="http://schemas.openxmlformats.org/officeDocument/2006/relationships/customXml" Target="../ink/ink745.xml"/><Relationship Id="rId16" Type="http://schemas.openxmlformats.org/officeDocument/2006/relationships/customXml" Target="../ink/ink653.xml"/><Relationship Id="rId221" Type="http://schemas.openxmlformats.org/officeDocument/2006/relationships/image" Target="../media/image758.png"/><Relationship Id="rId37" Type="http://schemas.openxmlformats.org/officeDocument/2006/relationships/image" Target="../media/image666.png"/><Relationship Id="rId58" Type="http://schemas.openxmlformats.org/officeDocument/2006/relationships/customXml" Target="../ink/ink674.xml"/><Relationship Id="rId79" Type="http://schemas.openxmlformats.org/officeDocument/2006/relationships/image" Target="../media/image687.png"/><Relationship Id="rId102" Type="http://schemas.openxmlformats.org/officeDocument/2006/relationships/customXml" Target="../ink/ink696.xml"/><Relationship Id="rId123" Type="http://schemas.openxmlformats.org/officeDocument/2006/relationships/image" Target="../media/image709.png"/><Relationship Id="rId144" Type="http://schemas.openxmlformats.org/officeDocument/2006/relationships/customXml" Target="../ink/ink717.xml"/><Relationship Id="rId90" Type="http://schemas.openxmlformats.org/officeDocument/2006/relationships/customXml" Target="../ink/ink690.xml"/><Relationship Id="rId165" Type="http://schemas.openxmlformats.org/officeDocument/2006/relationships/image" Target="../media/image730.png"/><Relationship Id="rId186" Type="http://schemas.openxmlformats.org/officeDocument/2006/relationships/customXml" Target="../ink/ink738.xml"/><Relationship Id="rId211" Type="http://schemas.openxmlformats.org/officeDocument/2006/relationships/image" Target="../media/image753.png"/><Relationship Id="rId27" Type="http://schemas.openxmlformats.org/officeDocument/2006/relationships/image" Target="../media/image661.png"/><Relationship Id="rId48" Type="http://schemas.openxmlformats.org/officeDocument/2006/relationships/customXml" Target="../ink/ink669.xml"/><Relationship Id="rId69" Type="http://schemas.openxmlformats.org/officeDocument/2006/relationships/image" Target="../media/image682.png"/><Relationship Id="rId113" Type="http://schemas.openxmlformats.org/officeDocument/2006/relationships/image" Target="../media/image704.png"/><Relationship Id="rId134" Type="http://schemas.openxmlformats.org/officeDocument/2006/relationships/customXml" Target="../ink/ink712.xml"/><Relationship Id="rId80" Type="http://schemas.openxmlformats.org/officeDocument/2006/relationships/customXml" Target="../ink/ink685.xml"/><Relationship Id="rId155" Type="http://schemas.openxmlformats.org/officeDocument/2006/relationships/image" Target="../media/image725.png"/><Relationship Id="rId176" Type="http://schemas.openxmlformats.org/officeDocument/2006/relationships/customXml" Target="../ink/ink733.xml"/><Relationship Id="rId197" Type="http://schemas.openxmlformats.org/officeDocument/2006/relationships/image" Target="../media/image746.png"/><Relationship Id="rId201" Type="http://schemas.openxmlformats.org/officeDocument/2006/relationships/image" Target="../media/image748.png"/><Relationship Id="rId222" Type="http://schemas.openxmlformats.org/officeDocument/2006/relationships/customXml" Target="../ink/ink756.xml"/><Relationship Id="rId17" Type="http://schemas.openxmlformats.org/officeDocument/2006/relationships/image" Target="../media/image656.png"/><Relationship Id="rId38" Type="http://schemas.openxmlformats.org/officeDocument/2006/relationships/customXml" Target="../ink/ink664.xml"/><Relationship Id="rId59" Type="http://schemas.openxmlformats.org/officeDocument/2006/relationships/image" Target="../media/image677.png"/><Relationship Id="rId103" Type="http://schemas.openxmlformats.org/officeDocument/2006/relationships/image" Target="../media/image699.png"/><Relationship Id="rId124" Type="http://schemas.openxmlformats.org/officeDocument/2006/relationships/customXml" Target="../ink/ink707.xml"/><Relationship Id="rId70" Type="http://schemas.openxmlformats.org/officeDocument/2006/relationships/customXml" Target="../ink/ink680.xml"/><Relationship Id="rId91" Type="http://schemas.openxmlformats.org/officeDocument/2006/relationships/image" Target="../media/image693.png"/><Relationship Id="rId145" Type="http://schemas.openxmlformats.org/officeDocument/2006/relationships/image" Target="../media/image720.png"/><Relationship Id="rId166" Type="http://schemas.openxmlformats.org/officeDocument/2006/relationships/customXml" Target="../ink/ink728.xml"/><Relationship Id="rId187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1.xml"/><Relationship Id="rId28" Type="http://schemas.openxmlformats.org/officeDocument/2006/relationships/customXml" Target="../ink/ink659.xml"/><Relationship Id="rId49" Type="http://schemas.openxmlformats.org/officeDocument/2006/relationships/image" Target="../media/image672.png"/><Relationship Id="rId114" Type="http://schemas.openxmlformats.org/officeDocument/2006/relationships/customXml" Target="../ink/ink702.xml"/><Relationship Id="rId60" Type="http://schemas.openxmlformats.org/officeDocument/2006/relationships/customXml" Target="../ink/ink675.xml"/><Relationship Id="rId81" Type="http://schemas.openxmlformats.org/officeDocument/2006/relationships/image" Target="../media/image688.png"/><Relationship Id="rId135" Type="http://schemas.openxmlformats.org/officeDocument/2006/relationships/image" Target="../media/image715.png"/><Relationship Id="rId156" Type="http://schemas.openxmlformats.org/officeDocument/2006/relationships/customXml" Target="../ink/ink723.xml"/><Relationship Id="rId177" Type="http://schemas.openxmlformats.org/officeDocument/2006/relationships/image" Target="../media/image736.png"/><Relationship Id="rId198" Type="http://schemas.openxmlformats.org/officeDocument/2006/relationships/customXml" Target="../ink/ink744.xml"/><Relationship Id="rId202" Type="http://schemas.openxmlformats.org/officeDocument/2006/relationships/customXml" Target="../ink/ink746.xml"/><Relationship Id="rId223" Type="http://schemas.openxmlformats.org/officeDocument/2006/relationships/image" Target="../media/image759.png"/><Relationship Id="rId18" Type="http://schemas.openxmlformats.org/officeDocument/2006/relationships/customXml" Target="../ink/ink654.xml"/><Relationship Id="rId39" Type="http://schemas.openxmlformats.org/officeDocument/2006/relationships/image" Target="../media/image667.png"/><Relationship Id="rId50" Type="http://schemas.openxmlformats.org/officeDocument/2006/relationships/customXml" Target="../ink/ink670.xml"/><Relationship Id="rId104" Type="http://schemas.openxmlformats.org/officeDocument/2006/relationships/customXml" Target="../ink/ink697.xml"/><Relationship Id="rId125" Type="http://schemas.openxmlformats.org/officeDocument/2006/relationships/image" Target="../media/image710.png"/><Relationship Id="rId146" Type="http://schemas.openxmlformats.org/officeDocument/2006/relationships/customXml" Target="../ink/ink718.xml"/><Relationship Id="rId167" Type="http://schemas.openxmlformats.org/officeDocument/2006/relationships/image" Target="../media/image731.png"/><Relationship Id="rId188" Type="http://schemas.openxmlformats.org/officeDocument/2006/relationships/customXml" Target="../ink/ink739.xml"/><Relationship Id="rId71" Type="http://schemas.openxmlformats.org/officeDocument/2006/relationships/image" Target="../media/image683.png"/><Relationship Id="rId92" Type="http://schemas.openxmlformats.org/officeDocument/2006/relationships/customXml" Target="../ink/ink691.xml"/><Relationship Id="rId213" Type="http://schemas.openxmlformats.org/officeDocument/2006/relationships/image" Target="../media/image754.png"/><Relationship Id="rId2" Type="http://schemas.openxmlformats.org/officeDocument/2006/relationships/customXml" Target="../ink/ink646.xml"/><Relationship Id="rId29" Type="http://schemas.openxmlformats.org/officeDocument/2006/relationships/image" Target="../media/image662.png"/><Relationship Id="rId40" Type="http://schemas.openxmlformats.org/officeDocument/2006/relationships/customXml" Target="../ink/ink665.xml"/><Relationship Id="rId115" Type="http://schemas.openxmlformats.org/officeDocument/2006/relationships/image" Target="../media/image705.png"/><Relationship Id="rId136" Type="http://schemas.openxmlformats.org/officeDocument/2006/relationships/customXml" Target="../ink/ink713.xml"/><Relationship Id="rId157" Type="http://schemas.openxmlformats.org/officeDocument/2006/relationships/image" Target="../media/image726.png"/><Relationship Id="rId178" Type="http://schemas.openxmlformats.org/officeDocument/2006/relationships/customXml" Target="../ink/ink734.xml"/><Relationship Id="rId61" Type="http://schemas.openxmlformats.org/officeDocument/2006/relationships/image" Target="../media/image678.png"/><Relationship Id="rId82" Type="http://schemas.openxmlformats.org/officeDocument/2006/relationships/customXml" Target="../ink/ink686.xml"/><Relationship Id="rId199" Type="http://schemas.openxmlformats.org/officeDocument/2006/relationships/image" Target="../media/image747.png"/><Relationship Id="rId203" Type="http://schemas.openxmlformats.org/officeDocument/2006/relationships/image" Target="../media/image749.png"/><Relationship Id="rId19" Type="http://schemas.openxmlformats.org/officeDocument/2006/relationships/image" Target="../media/image657.png"/><Relationship Id="rId224" Type="http://schemas.openxmlformats.org/officeDocument/2006/relationships/customXml" Target="../ink/ink757.xml"/><Relationship Id="rId30" Type="http://schemas.openxmlformats.org/officeDocument/2006/relationships/customXml" Target="../ink/ink660.xml"/><Relationship Id="rId105" Type="http://schemas.openxmlformats.org/officeDocument/2006/relationships/image" Target="../media/image700.png"/><Relationship Id="rId126" Type="http://schemas.openxmlformats.org/officeDocument/2006/relationships/customXml" Target="../ink/ink708.xml"/><Relationship Id="rId147" Type="http://schemas.openxmlformats.org/officeDocument/2006/relationships/image" Target="../media/image721.png"/><Relationship Id="rId168" Type="http://schemas.openxmlformats.org/officeDocument/2006/relationships/customXml" Target="../ink/ink729.xml"/><Relationship Id="rId51" Type="http://schemas.openxmlformats.org/officeDocument/2006/relationships/image" Target="../media/image673.png"/><Relationship Id="rId72" Type="http://schemas.openxmlformats.org/officeDocument/2006/relationships/customXml" Target="../ink/ink681.xml"/><Relationship Id="rId93" Type="http://schemas.openxmlformats.org/officeDocument/2006/relationships/image" Target="../media/image694.png"/><Relationship Id="rId189" Type="http://schemas.openxmlformats.org/officeDocument/2006/relationships/image" Target="../media/image74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8.png"/><Relationship Id="rId21" Type="http://schemas.openxmlformats.org/officeDocument/2006/relationships/image" Target="../media/image770.png"/><Relationship Id="rId42" Type="http://schemas.openxmlformats.org/officeDocument/2006/relationships/customXml" Target="../ink/ink778.xml"/><Relationship Id="rId63" Type="http://schemas.openxmlformats.org/officeDocument/2006/relationships/image" Target="../media/image791.png"/><Relationship Id="rId84" Type="http://schemas.openxmlformats.org/officeDocument/2006/relationships/customXml" Target="../ink/ink799.xml"/><Relationship Id="rId138" Type="http://schemas.openxmlformats.org/officeDocument/2006/relationships/customXml" Target="../ink/ink826.xml"/><Relationship Id="rId159" Type="http://schemas.openxmlformats.org/officeDocument/2006/relationships/image" Target="../media/image839.png"/><Relationship Id="rId107" Type="http://schemas.openxmlformats.org/officeDocument/2006/relationships/image" Target="../media/image813.png"/><Relationship Id="rId11" Type="http://schemas.openxmlformats.org/officeDocument/2006/relationships/image" Target="../media/image765.png"/><Relationship Id="rId32" Type="http://schemas.openxmlformats.org/officeDocument/2006/relationships/customXml" Target="../ink/ink773.xml"/><Relationship Id="rId53" Type="http://schemas.openxmlformats.org/officeDocument/2006/relationships/image" Target="../media/image786.png"/><Relationship Id="rId74" Type="http://schemas.openxmlformats.org/officeDocument/2006/relationships/customXml" Target="../ink/ink794.xml"/><Relationship Id="rId128" Type="http://schemas.openxmlformats.org/officeDocument/2006/relationships/customXml" Target="../ink/ink821.xml"/><Relationship Id="rId149" Type="http://schemas.openxmlformats.org/officeDocument/2006/relationships/image" Target="../media/image834.png"/><Relationship Id="rId5" Type="http://schemas.openxmlformats.org/officeDocument/2006/relationships/image" Target="../media/image762.png"/><Relationship Id="rId95" Type="http://schemas.openxmlformats.org/officeDocument/2006/relationships/image" Target="../media/image807.png"/><Relationship Id="rId160" Type="http://schemas.openxmlformats.org/officeDocument/2006/relationships/customXml" Target="../ink/ink837.xml"/><Relationship Id="rId22" Type="http://schemas.openxmlformats.org/officeDocument/2006/relationships/customXml" Target="../ink/ink768.xml"/><Relationship Id="rId43" Type="http://schemas.openxmlformats.org/officeDocument/2006/relationships/image" Target="../media/image781.png"/><Relationship Id="rId64" Type="http://schemas.openxmlformats.org/officeDocument/2006/relationships/customXml" Target="../ink/ink789.xml"/><Relationship Id="rId118" Type="http://schemas.openxmlformats.org/officeDocument/2006/relationships/customXml" Target="../ink/ink816.xml"/><Relationship Id="rId139" Type="http://schemas.openxmlformats.org/officeDocument/2006/relationships/image" Target="../media/image829.png"/><Relationship Id="rId85" Type="http://schemas.openxmlformats.org/officeDocument/2006/relationships/image" Target="../media/image802.png"/><Relationship Id="rId150" Type="http://schemas.openxmlformats.org/officeDocument/2006/relationships/customXml" Target="../ink/ink832.xml"/><Relationship Id="rId12" Type="http://schemas.openxmlformats.org/officeDocument/2006/relationships/customXml" Target="../ink/ink763.xml"/><Relationship Id="rId17" Type="http://schemas.openxmlformats.org/officeDocument/2006/relationships/image" Target="../media/image768.png"/><Relationship Id="rId33" Type="http://schemas.openxmlformats.org/officeDocument/2006/relationships/image" Target="../media/image776.png"/><Relationship Id="rId38" Type="http://schemas.openxmlformats.org/officeDocument/2006/relationships/customXml" Target="../ink/ink776.xml"/><Relationship Id="rId59" Type="http://schemas.openxmlformats.org/officeDocument/2006/relationships/image" Target="../media/image789.png"/><Relationship Id="rId103" Type="http://schemas.openxmlformats.org/officeDocument/2006/relationships/image" Target="../media/image811.png"/><Relationship Id="rId108" Type="http://schemas.openxmlformats.org/officeDocument/2006/relationships/customXml" Target="../ink/ink811.xml"/><Relationship Id="rId124" Type="http://schemas.openxmlformats.org/officeDocument/2006/relationships/customXml" Target="../ink/ink819.xml"/><Relationship Id="rId129" Type="http://schemas.openxmlformats.org/officeDocument/2006/relationships/image" Target="../media/image824.png"/><Relationship Id="rId54" Type="http://schemas.openxmlformats.org/officeDocument/2006/relationships/customXml" Target="../ink/ink784.xml"/><Relationship Id="rId70" Type="http://schemas.openxmlformats.org/officeDocument/2006/relationships/customXml" Target="../ink/ink792.xml"/><Relationship Id="rId75" Type="http://schemas.openxmlformats.org/officeDocument/2006/relationships/image" Target="../media/image797.png"/><Relationship Id="rId91" Type="http://schemas.openxmlformats.org/officeDocument/2006/relationships/image" Target="../media/image805.png"/><Relationship Id="rId96" Type="http://schemas.openxmlformats.org/officeDocument/2006/relationships/customXml" Target="../ink/ink805.xml"/><Relationship Id="rId140" Type="http://schemas.openxmlformats.org/officeDocument/2006/relationships/customXml" Target="../ink/ink827.xml"/><Relationship Id="rId145" Type="http://schemas.openxmlformats.org/officeDocument/2006/relationships/image" Target="../media/image832.png"/><Relationship Id="rId161" Type="http://schemas.openxmlformats.org/officeDocument/2006/relationships/image" Target="../media/image8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0.xml"/><Relationship Id="rId23" Type="http://schemas.openxmlformats.org/officeDocument/2006/relationships/image" Target="../media/image771.png"/><Relationship Id="rId28" Type="http://schemas.openxmlformats.org/officeDocument/2006/relationships/customXml" Target="../ink/ink771.xml"/><Relationship Id="rId49" Type="http://schemas.openxmlformats.org/officeDocument/2006/relationships/image" Target="../media/image784.png"/><Relationship Id="rId114" Type="http://schemas.openxmlformats.org/officeDocument/2006/relationships/customXml" Target="../ink/ink814.xml"/><Relationship Id="rId119" Type="http://schemas.openxmlformats.org/officeDocument/2006/relationships/image" Target="../media/image819.png"/><Relationship Id="rId44" Type="http://schemas.openxmlformats.org/officeDocument/2006/relationships/customXml" Target="../ink/ink779.xml"/><Relationship Id="rId60" Type="http://schemas.openxmlformats.org/officeDocument/2006/relationships/customXml" Target="../ink/ink787.xml"/><Relationship Id="rId65" Type="http://schemas.openxmlformats.org/officeDocument/2006/relationships/image" Target="../media/image792.png"/><Relationship Id="rId81" Type="http://schemas.openxmlformats.org/officeDocument/2006/relationships/image" Target="../media/image800.png"/><Relationship Id="rId86" Type="http://schemas.openxmlformats.org/officeDocument/2006/relationships/customXml" Target="../ink/ink800.xml"/><Relationship Id="rId130" Type="http://schemas.openxmlformats.org/officeDocument/2006/relationships/customXml" Target="../ink/ink822.xml"/><Relationship Id="rId135" Type="http://schemas.openxmlformats.org/officeDocument/2006/relationships/image" Target="../media/image827.png"/><Relationship Id="rId151" Type="http://schemas.openxmlformats.org/officeDocument/2006/relationships/image" Target="../media/image835.png"/><Relationship Id="rId156" Type="http://schemas.openxmlformats.org/officeDocument/2006/relationships/customXml" Target="../ink/ink835.xml"/><Relationship Id="rId13" Type="http://schemas.openxmlformats.org/officeDocument/2006/relationships/image" Target="../media/image766.png"/><Relationship Id="rId18" Type="http://schemas.openxmlformats.org/officeDocument/2006/relationships/customXml" Target="../ink/ink766.xml"/><Relationship Id="rId39" Type="http://schemas.openxmlformats.org/officeDocument/2006/relationships/image" Target="../media/image779.png"/><Relationship Id="rId109" Type="http://schemas.openxmlformats.org/officeDocument/2006/relationships/image" Target="../media/image814.png"/><Relationship Id="rId34" Type="http://schemas.openxmlformats.org/officeDocument/2006/relationships/customXml" Target="../ink/ink774.xml"/><Relationship Id="rId50" Type="http://schemas.openxmlformats.org/officeDocument/2006/relationships/customXml" Target="../ink/ink782.xml"/><Relationship Id="rId55" Type="http://schemas.openxmlformats.org/officeDocument/2006/relationships/image" Target="../media/image787.png"/><Relationship Id="rId76" Type="http://schemas.openxmlformats.org/officeDocument/2006/relationships/customXml" Target="../ink/ink795.xml"/><Relationship Id="rId97" Type="http://schemas.openxmlformats.org/officeDocument/2006/relationships/image" Target="../media/image808.png"/><Relationship Id="rId104" Type="http://schemas.openxmlformats.org/officeDocument/2006/relationships/customXml" Target="../ink/ink809.xml"/><Relationship Id="rId120" Type="http://schemas.openxmlformats.org/officeDocument/2006/relationships/customXml" Target="../ink/ink817.xml"/><Relationship Id="rId125" Type="http://schemas.openxmlformats.org/officeDocument/2006/relationships/image" Target="../media/image822.png"/><Relationship Id="rId141" Type="http://schemas.openxmlformats.org/officeDocument/2006/relationships/image" Target="../media/image830.png"/><Relationship Id="rId146" Type="http://schemas.openxmlformats.org/officeDocument/2006/relationships/customXml" Target="../ink/ink830.xml"/><Relationship Id="rId7" Type="http://schemas.openxmlformats.org/officeDocument/2006/relationships/image" Target="../media/image763.png"/><Relationship Id="rId71" Type="http://schemas.openxmlformats.org/officeDocument/2006/relationships/image" Target="../media/image795.png"/><Relationship Id="rId92" Type="http://schemas.openxmlformats.org/officeDocument/2006/relationships/customXml" Target="../ink/ink803.xml"/><Relationship Id="rId2" Type="http://schemas.openxmlformats.org/officeDocument/2006/relationships/customXml" Target="../ink/ink758.xml"/><Relationship Id="rId29" Type="http://schemas.openxmlformats.org/officeDocument/2006/relationships/image" Target="../media/image774.png"/><Relationship Id="rId24" Type="http://schemas.openxmlformats.org/officeDocument/2006/relationships/customXml" Target="../ink/ink769.xml"/><Relationship Id="rId40" Type="http://schemas.openxmlformats.org/officeDocument/2006/relationships/customXml" Target="../ink/ink777.xml"/><Relationship Id="rId45" Type="http://schemas.openxmlformats.org/officeDocument/2006/relationships/image" Target="../media/image782.png"/><Relationship Id="rId66" Type="http://schemas.openxmlformats.org/officeDocument/2006/relationships/customXml" Target="../ink/ink790.xml"/><Relationship Id="rId87" Type="http://schemas.openxmlformats.org/officeDocument/2006/relationships/image" Target="../media/image803.png"/><Relationship Id="rId110" Type="http://schemas.openxmlformats.org/officeDocument/2006/relationships/customXml" Target="../ink/ink812.xml"/><Relationship Id="rId115" Type="http://schemas.openxmlformats.org/officeDocument/2006/relationships/image" Target="../media/image817.png"/><Relationship Id="rId131" Type="http://schemas.openxmlformats.org/officeDocument/2006/relationships/image" Target="../media/image825.png"/><Relationship Id="rId136" Type="http://schemas.openxmlformats.org/officeDocument/2006/relationships/customXml" Target="../ink/ink825.xml"/><Relationship Id="rId157" Type="http://schemas.openxmlformats.org/officeDocument/2006/relationships/image" Target="../media/image838.png"/><Relationship Id="rId61" Type="http://schemas.openxmlformats.org/officeDocument/2006/relationships/image" Target="../media/image790.png"/><Relationship Id="rId82" Type="http://schemas.openxmlformats.org/officeDocument/2006/relationships/customXml" Target="../ink/ink798.xml"/><Relationship Id="rId152" Type="http://schemas.openxmlformats.org/officeDocument/2006/relationships/customXml" Target="../ink/ink833.xml"/><Relationship Id="rId19" Type="http://schemas.openxmlformats.org/officeDocument/2006/relationships/image" Target="../media/image769.png"/><Relationship Id="rId14" Type="http://schemas.openxmlformats.org/officeDocument/2006/relationships/customXml" Target="../ink/ink764.xml"/><Relationship Id="rId30" Type="http://schemas.openxmlformats.org/officeDocument/2006/relationships/customXml" Target="../ink/ink772.xml"/><Relationship Id="rId35" Type="http://schemas.openxmlformats.org/officeDocument/2006/relationships/image" Target="../media/image777.png"/><Relationship Id="rId56" Type="http://schemas.openxmlformats.org/officeDocument/2006/relationships/customXml" Target="../ink/ink785.xml"/><Relationship Id="rId77" Type="http://schemas.openxmlformats.org/officeDocument/2006/relationships/image" Target="../media/image798.png"/><Relationship Id="rId100" Type="http://schemas.openxmlformats.org/officeDocument/2006/relationships/customXml" Target="../ink/ink807.xml"/><Relationship Id="rId105" Type="http://schemas.openxmlformats.org/officeDocument/2006/relationships/image" Target="../media/image812.png"/><Relationship Id="rId126" Type="http://schemas.openxmlformats.org/officeDocument/2006/relationships/customXml" Target="../ink/ink820.xml"/><Relationship Id="rId147" Type="http://schemas.openxmlformats.org/officeDocument/2006/relationships/image" Target="../media/image833.png"/><Relationship Id="rId8" Type="http://schemas.openxmlformats.org/officeDocument/2006/relationships/customXml" Target="../ink/ink761.xml"/><Relationship Id="rId51" Type="http://schemas.openxmlformats.org/officeDocument/2006/relationships/image" Target="../media/image785.png"/><Relationship Id="rId72" Type="http://schemas.openxmlformats.org/officeDocument/2006/relationships/customXml" Target="../ink/ink793.xml"/><Relationship Id="rId93" Type="http://schemas.openxmlformats.org/officeDocument/2006/relationships/image" Target="../media/image806.png"/><Relationship Id="rId98" Type="http://schemas.openxmlformats.org/officeDocument/2006/relationships/customXml" Target="../ink/ink806.xml"/><Relationship Id="rId121" Type="http://schemas.openxmlformats.org/officeDocument/2006/relationships/image" Target="../media/image820.png"/><Relationship Id="rId142" Type="http://schemas.openxmlformats.org/officeDocument/2006/relationships/customXml" Target="../ink/ink828.xml"/><Relationship Id="rId3" Type="http://schemas.openxmlformats.org/officeDocument/2006/relationships/image" Target="../media/image761.png"/><Relationship Id="rId25" Type="http://schemas.openxmlformats.org/officeDocument/2006/relationships/image" Target="../media/image772.png"/><Relationship Id="rId46" Type="http://schemas.openxmlformats.org/officeDocument/2006/relationships/customXml" Target="../ink/ink780.xml"/><Relationship Id="rId67" Type="http://schemas.openxmlformats.org/officeDocument/2006/relationships/image" Target="../media/image793.png"/><Relationship Id="rId116" Type="http://schemas.openxmlformats.org/officeDocument/2006/relationships/customXml" Target="../ink/ink815.xml"/><Relationship Id="rId137" Type="http://schemas.openxmlformats.org/officeDocument/2006/relationships/image" Target="../media/image828.png"/><Relationship Id="rId158" Type="http://schemas.openxmlformats.org/officeDocument/2006/relationships/customXml" Target="../ink/ink836.xml"/><Relationship Id="rId20" Type="http://schemas.openxmlformats.org/officeDocument/2006/relationships/customXml" Target="../ink/ink767.xml"/><Relationship Id="rId41" Type="http://schemas.openxmlformats.org/officeDocument/2006/relationships/image" Target="../media/image780.png"/><Relationship Id="rId62" Type="http://schemas.openxmlformats.org/officeDocument/2006/relationships/customXml" Target="../ink/ink788.xml"/><Relationship Id="rId83" Type="http://schemas.openxmlformats.org/officeDocument/2006/relationships/image" Target="../media/image801.png"/><Relationship Id="rId88" Type="http://schemas.openxmlformats.org/officeDocument/2006/relationships/customXml" Target="../ink/ink801.xml"/><Relationship Id="rId111" Type="http://schemas.openxmlformats.org/officeDocument/2006/relationships/image" Target="../media/image815.png"/><Relationship Id="rId132" Type="http://schemas.openxmlformats.org/officeDocument/2006/relationships/customXml" Target="../ink/ink823.xml"/><Relationship Id="rId153" Type="http://schemas.openxmlformats.org/officeDocument/2006/relationships/image" Target="../media/image836.png"/><Relationship Id="rId15" Type="http://schemas.openxmlformats.org/officeDocument/2006/relationships/image" Target="../media/image767.png"/><Relationship Id="rId36" Type="http://schemas.openxmlformats.org/officeDocument/2006/relationships/customXml" Target="../ink/ink775.xml"/><Relationship Id="rId57" Type="http://schemas.openxmlformats.org/officeDocument/2006/relationships/image" Target="../media/image788.png"/><Relationship Id="rId106" Type="http://schemas.openxmlformats.org/officeDocument/2006/relationships/customXml" Target="../ink/ink810.xml"/><Relationship Id="rId127" Type="http://schemas.openxmlformats.org/officeDocument/2006/relationships/image" Target="../media/image823.png"/><Relationship Id="rId10" Type="http://schemas.openxmlformats.org/officeDocument/2006/relationships/customXml" Target="../ink/ink762.xml"/><Relationship Id="rId31" Type="http://schemas.openxmlformats.org/officeDocument/2006/relationships/image" Target="../media/image775.png"/><Relationship Id="rId52" Type="http://schemas.openxmlformats.org/officeDocument/2006/relationships/customXml" Target="../ink/ink783.xml"/><Relationship Id="rId73" Type="http://schemas.openxmlformats.org/officeDocument/2006/relationships/image" Target="../media/image796.png"/><Relationship Id="rId78" Type="http://schemas.openxmlformats.org/officeDocument/2006/relationships/customXml" Target="../ink/ink796.xml"/><Relationship Id="rId94" Type="http://schemas.openxmlformats.org/officeDocument/2006/relationships/customXml" Target="../ink/ink804.xml"/><Relationship Id="rId99" Type="http://schemas.openxmlformats.org/officeDocument/2006/relationships/image" Target="../media/image809.png"/><Relationship Id="rId101" Type="http://schemas.openxmlformats.org/officeDocument/2006/relationships/image" Target="../media/image810.png"/><Relationship Id="rId122" Type="http://schemas.openxmlformats.org/officeDocument/2006/relationships/customXml" Target="../ink/ink818.xml"/><Relationship Id="rId143" Type="http://schemas.openxmlformats.org/officeDocument/2006/relationships/image" Target="../media/image831.png"/><Relationship Id="rId148" Type="http://schemas.openxmlformats.org/officeDocument/2006/relationships/customXml" Target="../ink/ink831.xml"/><Relationship Id="rId4" Type="http://schemas.openxmlformats.org/officeDocument/2006/relationships/customXml" Target="../ink/ink759.xml"/><Relationship Id="rId9" Type="http://schemas.openxmlformats.org/officeDocument/2006/relationships/image" Target="../media/image764.png"/><Relationship Id="rId26" Type="http://schemas.openxmlformats.org/officeDocument/2006/relationships/customXml" Target="../ink/ink770.xml"/><Relationship Id="rId47" Type="http://schemas.openxmlformats.org/officeDocument/2006/relationships/image" Target="../media/image783.png"/><Relationship Id="rId68" Type="http://schemas.openxmlformats.org/officeDocument/2006/relationships/customXml" Target="../ink/ink791.xml"/><Relationship Id="rId89" Type="http://schemas.openxmlformats.org/officeDocument/2006/relationships/image" Target="../media/image804.png"/><Relationship Id="rId112" Type="http://schemas.openxmlformats.org/officeDocument/2006/relationships/customXml" Target="../ink/ink813.xml"/><Relationship Id="rId133" Type="http://schemas.openxmlformats.org/officeDocument/2006/relationships/image" Target="../media/image826.png"/><Relationship Id="rId154" Type="http://schemas.openxmlformats.org/officeDocument/2006/relationships/customXml" Target="../ink/ink834.xml"/><Relationship Id="rId16" Type="http://schemas.openxmlformats.org/officeDocument/2006/relationships/customXml" Target="../ink/ink765.xml"/><Relationship Id="rId37" Type="http://schemas.openxmlformats.org/officeDocument/2006/relationships/image" Target="../media/image778.png"/><Relationship Id="rId58" Type="http://schemas.openxmlformats.org/officeDocument/2006/relationships/customXml" Target="../ink/ink786.xml"/><Relationship Id="rId79" Type="http://schemas.openxmlformats.org/officeDocument/2006/relationships/image" Target="../media/image799.png"/><Relationship Id="rId102" Type="http://schemas.openxmlformats.org/officeDocument/2006/relationships/customXml" Target="../ink/ink808.xml"/><Relationship Id="rId123" Type="http://schemas.openxmlformats.org/officeDocument/2006/relationships/image" Target="../media/image821.png"/><Relationship Id="rId144" Type="http://schemas.openxmlformats.org/officeDocument/2006/relationships/customXml" Target="../ink/ink829.xml"/><Relationship Id="rId90" Type="http://schemas.openxmlformats.org/officeDocument/2006/relationships/customXml" Target="../ink/ink802.xml"/><Relationship Id="rId27" Type="http://schemas.openxmlformats.org/officeDocument/2006/relationships/image" Target="../media/image773.png"/><Relationship Id="rId48" Type="http://schemas.openxmlformats.org/officeDocument/2006/relationships/customXml" Target="../ink/ink781.xml"/><Relationship Id="rId69" Type="http://schemas.openxmlformats.org/officeDocument/2006/relationships/image" Target="../media/image794.png"/><Relationship Id="rId113" Type="http://schemas.openxmlformats.org/officeDocument/2006/relationships/image" Target="../media/image816.png"/><Relationship Id="rId134" Type="http://schemas.openxmlformats.org/officeDocument/2006/relationships/customXml" Target="../ink/ink824.xml"/><Relationship Id="rId80" Type="http://schemas.openxmlformats.org/officeDocument/2006/relationships/customXml" Target="../ink/ink797.xml"/><Relationship Id="rId155" Type="http://schemas.openxmlformats.org/officeDocument/2006/relationships/image" Target="../media/image837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50.xml"/><Relationship Id="rId117" Type="http://schemas.openxmlformats.org/officeDocument/2006/relationships/image" Target="../media/image898.png"/><Relationship Id="rId21" Type="http://schemas.openxmlformats.org/officeDocument/2006/relationships/image" Target="../media/image850.png"/><Relationship Id="rId42" Type="http://schemas.openxmlformats.org/officeDocument/2006/relationships/customXml" Target="../ink/ink858.xml"/><Relationship Id="rId47" Type="http://schemas.openxmlformats.org/officeDocument/2006/relationships/image" Target="../media/image863.png"/><Relationship Id="rId63" Type="http://schemas.openxmlformats.org/officeDocument/2006/relationships/image" Target="../media/image871.png"/><Relationship Id="rId68" Type="http://schemas.openxmlformats.org/officeDocument/2006/relationships/customXml" Target="../ink/ink871.xml"/><Relationship Id="rId84" Type="http://schemas.openxmlformats.org/officeDocument/2006/relationships/customXml" Target="../ink/ink879.xml"/><Relationship Id="rId89" Type="http://schemas.openxmlformats.org/officeDocument/2006/relationships/image" Target="../media/image884.png"/><Relationship Id="rId112" Type="http://schemas.openxmlformats.org/officeDocument/2006/relationships/customXml" Target="../ink/ink893.xml"/><Relationship Id="rId16" Type="http://schemas.openxmlformats.org/officeDocument/2006/relationships/customXml" Target="../ink/ink845.xml"/><Relationship Id="rId107" Type="http://schemas.openxmlformats.org/officeDocument/2006/relationships/image" Target="../media/image893.png"/><Relationship Id="rId11" Type="http://schemas.openxmlformats.org/officeDocument/2006/relationships/image" Target="../media/image845.png"/><Relationship Id="rId32" Type="http://schemas.openxmlformats.org/officeDocument/2006/relationships/customXml" Target="../ink/ink853.xml"/><Relationship Id="rId37" Type="http://schemas.openxmlformats.org/officeDocument/2006/relationships/image" Target="../media/image858.png"/><Relationship Id="rId53" Type="http://schemas.openxmlformats.org/officeDocument/2006/relationships/image" Target="../media/image866.png"/><Relationship Id="rId58" Type="http://schemas.openxmlformats.org/officeDocument/2006/relationships/customXml" Target="../ink/ink866.xml"/><Relationship Id="rId74" Type="http://schemas.openxmlformats.org/officeDocument/2006/relationships/customXml" Target="../ink/ink874.xml"/><Relationship Id="rId79" Type="http://schemas.openxmlformats.org/officeDocument/2006/relationships/image" Target="../media/image879.png"/><Relationship Id="rId102" Type="http://schemas.openxmlformats.org/officeDocument/2006/relationships/customXml" Target="../ink/ink888.xml"/><Relationship Id="rId5" Type="http://schemas.openxmlformats.org/officeDocument/2006/relationships/image" Target="../media/image842.png"/><Relationship Id="rId90" Type="http://schemas.openxmlformats.org/officeDocument/2006/relationships/customXml" Target="../ink/ink882.xml"/><Relationship Id="rId95" Type="http://schemas.openxmlformats.org/officeDocument/2006/relationships/image" Target="../media/image887.png"/><Relationship Id="rId22" Type="http://schemas.openxmlformats.org/officeDocument/2006/relationships/customXml" Target="../ink/ink848.xml"/><Relationship Id="rId27" Type="http://schemas.openxmlformats.org/officeDocument/2006/relationships/image" Target="../media/image853.png"/><Relationship Id="rId43" Type="http://schemas.openxmlformats.org/officeDocument/2006/relationships/image" Target="../media/image861.png"/><Relationship Id="rId48" Type="http://schemas.openxmlformats.org/officeDocument/2006/relationships/customXml" Target="../ink/ink861.xml"/><Relationship Id="rId64" Type="http://schemas.openxmlformats.org/officeDocument/2006/relationships/customXml" Target="../ink/ink869.xml"/><Relationship Id="rId69" Type="http://schemas.openxmlformats.org/officeDocument/2006/relationships/image" Target="../media/image874.png"/><Relationship Id="rId113" Type="http://schemas.openxmlformats.org/officeDocument/2006/relationships/image" Target="../media/image896.png"/><Relationship Id="rId118" Type="http://schemas.openxmlformats.org/officeDocument/2006/relationships/customXml" Target="../ink/ink896.xml"/><Relationship Id="rId80" Type="http://schemas.openxmlformats.org/officeDocument/2006/relationships/customXml" Target="../ink/ink877.xml"/><Relationship Id="rId85" Type="http://schemas.openxmlformats.org/officeDocument/2006/relationships/image" Target="../media/image882.png"/><Relationship Id="rId12" Type="http://schemas.openxmlformats.org/officeDocument/2006/relationships/customXml" Target="../ink/ink843.xml"/><Relationship Id="rId17" Type="http://schemas.openxmlformats.org/officeDocument/2006/relationships/image" Target="../media/image848.png"/><Relationship Id="rId33" Type="http://schemas.openxmlformats.org/officeDocument/2006/relationships/image" Target="../media/image856.png"/><Relationship Id="rId38" Type="http://schemas.openxmlformats.org/officeDocument/2006/relationships/customXml" Target="../ink/ink856.xml"/><Relationship Id="rId59" Type="http://schemas.openxmlformats.org/officeDocument/2006/relationships/image" Target="../media/image869.png"/><Relationship Id="rId103" Type="http://schemas.openxmlformats.org/officeDocument/2006/relationships/image" Target="../media/image891.png"/><Relationship Id="rId108" Type="http://schemas.openxmlformats.org/officeDocument/2006/relationships/customXml" Target="../ink/ink891.xml"/><Relationship Id="rId54" Type="http://schemas.openxmlformats.org/officeDocument/2006/relationships/customXml" Target="../ink/ink864.xml"/><Relationship Id="rId70" Type="http://schemas.openxmlformats.org/officeDocument/2006/relationships/customXml" Target="../ink/ink872.xml"/><Relationship Id="rId75" Type="http://schemas.openxmlformats.org/officeDocument/2006/relationships/image" Target="../media/image877.png"/><Relationship Id="rId91" Type="http://schemas.openxmlformats.org/officeDocument/2006/relationships/image" Target="../media/image885.png"/><Relationship Id="rId96" Type="http://schemas.openxmlformats.org/officeDocument/2006/relationships/customXml" Target="../ink/ink8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0.xml"/><Relationship Id="rId23" Type="http://schemas.openxmlformats.org/officeDocument/2006/relationships/image" Target="../media/image851.png"/><Relationship Id="rId28" Type="http://schemas.openxmlformats.org/officeDocument/2006/relationships/customXml" Target="../ink/ink851.xml"/><Relationship Id="rId49" Type="http://schemas.openxmlformats.org/officeDocument/2006/relationships/image" Target="../media/image864.png"/><Relationship Id="rId114" Type="http://schemas.openxmlformats.org/officeDocument/2006/relationships/customXml" Target="../ink/ink894.xml"/><Relationship Id="rId119" Type="http://schemas.openxmlformats.org/officeDocument/2006/relationships/image" Target="../media/image899.png"/><Relationship Id="rId10" Type="http://schemas.openxmlformats.org/officeDocument/2006/relationships/customXml" Target="../ink/ink842.xml"/><Relationship Id="rId31" Type="http://schemas.openxmlformats.org/officeDocument/2006/relationships/image" Target="../media/image855.png"/><Relationship Id="rId44" Type="http://schemas.openxmlformats.org/officeDocument/2006/relationships/customXml" Target="../ink/ink859.xml"/><Relationship Id="rId52" Type="http://schemas.openxmlformats.org/officeDocument/2006/relationships/customXml" Target="../ink/ink863.xml"/><Relationship Id="rId60" Type="http://schemas.openxmlformats.org/officeDocument/2006/relationships/customXml" Target="../ink/ink867.xml"/><Relationship Id="rId65" Type="http://schemas.openxmlformats.org/officeDocument/2006/relationships/image" Target="../media/image872.png"/><Relationship Id="rId73" Type="http://schemas.openxmlformats.org/officeDocument/2006/relationships/image" Target="../media/image876.png"/><Relationship Id="rId78" Type="http://schemas.openxmlformats.org/officeDocument/2006/relationships/customXml" Target="../ink/ink876.xml"/><Relationship Id="rId81" Type="http://schemas.openxmlformats.org/officeDocument/2006/relationships/image" Target="../media/image880.png"/><Relationship Id="rId86" Type="http://schemas.openxmlformats.org/officeDocument/2006/relationships/customXml" Target="../ink/ink880.xml"/><Relationship Id="rId94" Type="http://schemas.openxmlformats.org/officeDocument/2006/relationships/customXml" Target="../ink/ink884.xml"/><Relationship Id="rId99" Type="http://schemas.openxmlformats.org/officeDocument/2006/relationships/image" Target="../media/image889.png"/><Relationship Id="rId101" Type="http://schemas.openxmlformats.org/officeDocument/2006/relationships/image" Target="../media/image890.png"/><Relationship Id="rId4" Type="http://schemas.openxmlformats.org/officeDocument/2006/relationships/customXml" Target="../ink/ink839.xml"/><Relationship Id="rId9" Type="http://schemas.openxmlformats.org/officeDocument/2006/relationships/image" Target="../media/image844.png"/><Relationship Id="rId13" Type="http://schemas.openxmlformats.org/officeDocument/2006/relationships/image" Target="../media/image846.png"/><Relationship Id="rId18" Type="http://schemas.openxmlformats.org/officeDocument/2006/relationships/customXml" Target="../ink/ink846.xml"/><Relationship Id="rId39" Type="http://schemas.openxmlformats.org/officeDocument/2006/relationships/image" Target="../media/image859.png"/><Relationship Id="rId109" Type="http://schemas.openxmlformats.org/officeDocument/2006/relationships/image" Target="../media/image894.png"/><Relationship Id="rId34" Type="http://schemas.openxmlformats.org/officeDocument/2006/relationships/customXml" Target="../ink/ink854.xml"/><Relationship Id="rId50" Type="http://schemas.openxmlformats.org/officeDocument/2006/relationships/customXml" Target="../ink/ink862.xml"/><Relationship Id="rId55" Type="http://schemas.openxmlformats.org/officeDocument/2006/relationships/image" Target="../media/image867.png"/><Relationship Id="rId76" Type="http://schemas.openxmlformats.org/officeDocument/2006/relationships/customXml" Target="../ink/ink875.xml"/><Relationship Id="rId97" Type="http://schemas.openxmlformats.org/officeDocument/2006/relationships/image" Target="../media/image888.png"/><Relationship Id="rId104" Type="http://schemas.openxmlformats.org/officeDocument/2006/relationships/customXml" Target="../ink/ink889.xml"/><Relationship Id="rId7" Type="http://schemas.openxmlformats.org/officeDocument/2006/relationships/image" Target="../media/image843.png"/><Relationship Id="rId71" Type="http://schemas.openxmlformats.org/officeDocument/2006/relationships/image" Target="../media/image875.png"/><Relationship Id="rId92" Type="http://schemas.openxmlformats.org/officeDocument/2006/relationships/customXml" Target="../ink/ink883.xml"/><Relationship Id="rId2" Type="http://schemas.openxmlformats.org/officeDocument/2006/relationships/customXml" Target="../ink/ink838.xml"/><Relationship Id="rId29" Type="http://schemas.openxmlformats.org/officeDocument/2006/relationships/image" Target="../media/image854.png"/><Relationship Id="rId24" Type="http://schemas.openxmlformats.org/officeDocument/2006/relationships/customXml" Target="../ink/ink849.xml"/><Relationship Id="rId40" Type="http://schemas.openxmlformats.org/officeDocument/2006/relationships/customXml" Target="../ink/ink857.xml"/><Relationship Id="rId45" Type="http://schemas.openxmlformats.org/officeDocument/2006/relationships/image" Target="../media/image862.png"/><Relationship Id="rId66" Type="http://schemas.openxmlformats.org/officeDocument/2006/relationships/customXml" Target="../ink/ink870.xml"/><Relationship Id="rId87" Type="http://schemas.openxmlformats.org/officeDocument/2006/relationships/image" Target="../media/image883.png"/><Relationship Id="rId110" Type="http://schemas.openxmlformats.org/officeDocument/2006/relationships/customXml" Target="../ink/ink892.xml"/><Relationship Id="rId115" Type="http://schemas.openxmlformats.org/officeDocument/2006/relationships/image" Target="../media/image897.png"/><Relationship Id="rId61" Type="http://schemas.openxmlformats.org/officeDocument/2006/relationships/image" Target="../media/image870.png"/><Relationship Id="rId82" Type="http://schemas.openxmlformats.org/officeDocument/2006/relationships/customXml" Target="../ink/ink878.xml"/><Relationship Id="rId19" Type="http://schemas.openxmlformats.org/officeDocument/2006/relationships/image" Target="../media/image849.png"/><Relationship Id="rId14" Type="http://schemas.openxmlformats.org/officeDocument/2006/relationships/customXml" Target="../ink/ink844.xml"/><Relationship Id="rId30" Type="http://schemas.openxmlformats.org/officeDocument/2006/relationships/customXml" Target="../ink/ink852.xml"/><Relationship Id="rId35" Type="http://schemas.openxmlformats.org/officeDocument/2006/relationships/image" Target="../media/image857.png"/><Relationship Id="rId56" Type="http://schemas.openxmlformats.org/officeDocument/2006/relationships/customXml" Target="../ink/ink865.xml"/><Relationship Id="rId77" Type="http://schemas.openxmlformats.org/officeDocument/2006/relationships/image" Target="../media/image878.png"/><Relationship Id="rId100" Type="http://schemas.openxmlformats.org/officeDocument/2006/relationships/customXml" Target="../ink/ink887.xml"/><Relationship Id="rId105" Type="http://schemas.openxmlformats.org/officeDocument/2006/relationships/image" Target="../media/image892.png"/><Relationship Id="rId8" Type="http://schemas.openxmlformats.org/officeDocument/2006/relationships/customXml" Target="../ink/ink841.xml"/><Relationship Id="rId51" Type="http://schemas.openxmlformats.org/officeDocument/2006/relationships/image" Target="../media/image865.png"/><Relationship Id="rId72" Type="http://schemas.openxmlformats.org/officeDocument/2006/relationships/customXml" Target="../ink/ink873.xml"/><Relationship Id="rId93" Type="http://schemas.openxmlformats.org/officeDocument/2006/relationships/image" Target="../media/image886.png"/><Relationship Id="rId98" Type="http://schemas.openxmlformats.org/officeDocument/2006/relationships/customXml" Target="../ink/ink886.xml"/><Relationship Id="rId3" Type="http://schemas.openxmlformats.org/officeDocument/2006/relationships/image" Target="../media/image841.png"/><Relationship Id="rId25" Type="http://schemas.openxmlformats.org/officeDocument/2006/relationships/image" Target="../media/image852.png"/><Relationship Id="rId46" Type="http://schemas.openxmlformats.org/officeDocument/2006/relationships/customXml" Target="../ink/ink860.xml"/><Relationship Id="rId67" Type="http://schemas.openxmlformats.org/officeDocument/2006/relationships/image" Target="../media/image873.png"/><Relationship Id="rId116" Type="http://schemas.openxmlformats.org/officeDocument/2006/relationships/customXml" Target="../ink/ink895.xml"/><Relationship Id="rId20" Type="http://schemas.openxmlformats.org/officeDocument/2006/relationships/customXml" Target="../ink/ink847.xml"/><Relationship Id="rId41" Type="http://schemas.openxmlformats.org/officeDocument/2006/relationships/image" Target="../media/image860.png"/><Relationship Id="rId62" Type="http://schemas.openxmlformats.org/officeDocument/2006/relationships/customXml" Target="../ink/ink868.xml"/><Relationship Id="rId83" Type="http://schemas.openxmlformats.org/officeDocument/2006/relationships/image" Target="../media/image881.png"/><Relationship Id="rId88" Type="http://schemas.openxmlformats.org/officeDocument/2006/relationships/customXml" Target="../ink/ink881.xml"/><Relationship Id="rId111" Type="http://schemas.openxmlformats.org/officeDocument/2006/relationships/image" Target="../media/image895.png"/><Relationship Id="rId15" Type="http://schemas.openxmlformats.org/officeDocument/2006/relationships/image" Target="../media/image847.png"/><Relationship Id="rId36" Type="http://schemas.openxmlformats.org/officeDocument/2006/relationships/customXml" Target="../ink/ink855.xml"/><Relationship Id="rId57" Type="http://schemas.openxmlformats.org/officeDocument/2006/relationships/image" Target="../media/image868.png"/><Relationship Id="rId106" Type="http://schemas.openxmlformats.org/officeDocument/2006/relationships/customXml" Target="../ink/ink890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9.xml"/><Relationship Id="rId21" Type="http://schemas.openxmlformats.org/officeDocument/2006/relationships/image" Target="../media/image909.png"/><Relationship Id="rId42" Type="http://schemas.openxmlformats.org/officeDocument/2006/relationships/customXml" Target="../ink/ink917.xml"/><Relationship Id="rId47" Type="http://schemas.openxmlformats.org/officeDocument/2006/relationships/image" Target="../media/image922.png"/><Relationship Id="rId63" Type="http://schemas.openxmlformats.org/officeDocument/2006/relationships/image" Target="../media/image930.png"/><Relationship Id="rId68" Type="http://schemas.openxmlformats.org/officeDocument/2006/relationships/customXml" Target="../ink/ink930.xml"/><Relationship Id="rId16" Type="http://schemas.openxmlformats.org/officeDocument/2006/relationships/customXml" Target="../ink/ink904.xml"/><Relationship Id="rId11" Type="http://schemas.openxmlformats.org/officeDocument/2006/relationships/image" Target="../media/image904.png"/><Relationship Id="rId32" Type="http://schemas.openxmlformats.org/officeDocument/2006/relationships/customXml" Target="../ink/ink912.xml"/><Relationship Id="rId37" Type="http://schemas.openxmlformats.org/officeDocument/2006/relationships/image" Target="../media/image917.png"/><Relationship Id="rId53" Type="http://schemas.openxmlformats.org/officeDocument/2006/relationships/image" Target="../media/image925.png"/><Relationship Id="rId58" Type="http://schemas.openxmlformats.org/officeDocument/2006/relationships/customXml" Target="../ink/ink925.xml"/><Relationship Id="rId74" Type="http://schemas.openxmlformats.org/officeDocument/2006/relationships/customXml" Target="../ink/ink933.xml"/><Relationship Id="rId79" Type="http://schemas.openxmlformats.org/officeDocument/2006/relationships/image" Target="../media/image938.png"/><Relationship Id="rId5" Type="http://schemas.openxmlformats.org/officeDocument/2006/relationships/image" Target="../media/image901.png"/><Relationship Id="rId61" Type="http://schemas.openxmlformats.org/officeDocument/2006/relationships/image" Target="../media/image929.png"/><Relationship Id="rId19" Type="http://schemas.openxmlformats.org/officeDocument/2006/relationships/image" Target="../media/image908.png"/><Relationship Id="rId14" Type="http://schemas.openxmlformats.org/officeDocument/2006/relationships/customXml" Target="../ink/ink903.xml"/><Relationship Id="rId22" Type="http://schemas.openxmlformats.org/officeDocument/2006/relationships/customXml" Target="../ink/ink907.xml"/><Relationship Id="rId27" Type="http://schemas.openxmlformats.org/officeDocument/2006/relationships/image" Target="../media/image912.png"/><Relationship Id="rId30" Type="http://schemas.openxmlformats.org/officeDocument/2006/relationships/customXml" Target="../ink/ink911.xml"/><Relationship Id="rId35" Type="http://schemas.openxmlformats.org/officeDocument/2006/relationships/image" Target="../media/image916.png"/><Relationship Id="rId43" Type="http://schemas.openxmlformats.org/officeDocument/2006/relationships/image" Target="../media/image920.png"/><Relationship Id="rId48" Type="http://schemas.openxmlformats.org/officeDocument/2006/relationships/customXml" Target="../ink/ink920.xml"/><Relationship Id="rId56" Type="http://schemas.openxmlformats.org/officeDocument/2006/relationships/customXml" Target="../ink/ink924.xml"/><Relationship Id="rId64" Type="http://schemas.openxmlformats.org/officeDocument/2006/relationships/customXml" Target="../ink/ink928.xml"/><Relationship Id="rId69" Type="http://schemas.openxmlformats.org/officeDocument/2006/relationships/image" Target="../media/image933.png"/><Relationship Id="rId77" Type="http://schemas.openxmlformats.org/officeDocument/2006/relationships/image" Target="../media/image937.png"/><Relationship Id="rId8" Type="http://schemas.openxmlformats.org/officeDocument/2006/relationships/customXml" Target="../ink/ink900.xml"/><Relationship Id="rId51" Type="http://schemas.openxmlformats.org/officeDocument/2006/relationships/image" Target="../media/image924.png"/><Relationship Id="rId72" Type="http://schemas.openxmlformats.org/officeDocument/2006/relationships/customXml" Target="../ink/ink932.xml"/><Relationship Id="rId80" Type="http://schemas.openxmlformats.org/officeDocument/2006/relationships/customXml" Target="../ink/ink936.xml"/><Relationship Id="rId3" Type="http://schemas.openxmlformats.org/officeDocument/2006/relationships/image" Target="../media/image900.png"/><Relationship Id="rId12" Type="http://schemas.openxmlformats.org/officeDocument/2006/relationships/customXml" Target="../ink/ink902.xml"/><Relationship Id="rId17" Type="http://schemas.openxmlformats.org/officeDocument/2006/relationships/image" Target="../media/image907.png"/><Relationship Id="rId25" Type="http://schemas.openxmlformats.org/officeDocument/2006/relationships/image" Target="../media/image911.png"/><Relationship Id="rId33" Type="http://schemas.openxmlformats.org/officeDocument/2006/relationships/image" Target="../media/image915.png"/><Relationship Id="rId38" Type="http://schemas.openxmlformats.org/officeDocument/2006/relationships/customXml" Target="../ink/ink915.xml"/><Relationship Id="rId46" Type="http://schemas.openxmlformats.org/officeDocument/2006/relationships/customXml" Target="../ink/ink919.xml"/><Relationship Id="rId59" Type="http://schemas.openxmlformats.org/officeDocument/2006/relationships/image" Target="../media/image928.png"/><Relationship Id="rId67" Type="http://schemas.openxmlformats.org/officeDocument/2006/relationships/image" Target="../media/image932.png"/><Relationship Id="rId20" Type="http://schemas.openxmlformats.org/officeDocument/2006/relationships/customXml" Target="../ink/ink906.xml"/><Relationship Id="rId41" Type="http://schemas.openxmlformats.org/officeDocument/2006/relationships/image" Target="../media/image919.png"/><Relationship Id="rId54" Type="http://schemas.openxmlformats.org/officeDocument/2006/relationships/customXml" Target="../ink/ink923.xml"/><Relationship Id="rId62" Type="http://schemas.openxmlformats.org/officeDocument/2006/relationships/customXml" Target="../ink/ink927.xml"/><Relationship Id="rId70" Type="http://schemas.openxmlformats.org/officeDocument/2006/relationships/customXml" Target="../ink/ink931.xml"/><Relationship Id="rId75" Type="http://schemas.openxmlformats.org/officeDocument/2006/relationships/image" Target="../media/image9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9.xml"/><Relationship Id="rId15" Type="http://schemas.openxmlformats.org/officeDocument/2006/relationships/image" Target="../media/image906.png"/><Relationship Id="rId23" Type="http://schemas.openxmlformats.org/officeDocument/2006/relationships/image" Target="../media/image910.png"/><Relationship Id="rId28" Type="http://schemas.openxmlformats.org/officeDocument/2006/relationships/customXml" Target="../ink/ink910.xml"/><Relationship Id="rId36" Type="http://schemas.openxmlformats.org/officeDocument/2006/relationships/customXml" Target="../ink/ink914.xml"/><Relationship Id="rId49" Type="http://schemas.openxmlformats.org/officeDocument/2006/relationships/image" Target="../media/image923.png"/><Relationship Id="rId57" Type="http://schemas.openxmlformats.org/officeDocument/2006/relationships/image" Target="../media/image927.png"/><Relationship Id="rId10" Type="http://schemas.openxmlformats.org/officeDocument/2006/relationships/customXml" Target="../ink/ink901.xml"/><Relationship Id="rId31" Type="http://schemas.openxmlformats.org/officeDocument/2006/relationships/image" Target="../media/image914.png"/><Relationship Id="rId44" Type="http://schemas.openxmlformats.org/officeDocument/2006/relationships/customXml" Target="../ink/ink918.xml"/><Relationship Id="rId52" Type="http://schemas.openxmlformats.org/officeDocument/2006/relationships/customXml" Target="../ink/ink922.xml"/><Relationship Id="rId60" Type="http://schemas.openxmlformats.org/officeDocument/2006/relationships/customXml" Target="../ink/ink926.xml"/><Relationship Id="rId65" Type="http://schemas.openxmlformats.org/officeDocument/2006/relationships/image" Target="../media/image931.png"/><Relationship Id="rId73" Type="http://schemas.openxmlformats.org/officeDocument/2006/relationships/image" Target="../media/image935.png"/><Relationship Id="rId78" Type="http://schemas.openxmlformats.org/officeDocument/2006/relationships/customXml" Target="../ink/ink935.xml"/><Relationship Id="rId81" Type="http://schemas.openxmlformats.org/officeDocument/2006/relationships/image" Target="../media/image939.png"/><Relationship Id="rId4" Type="http://schemas.openxmlformats.org/officeDocument/2006/relationships/customXml" Target="../ink/ink898.xml"/><Relationship Id="rId9" Type="http://schemas.openxmlformats.org/officeDocument/2006/relationships/image" Target="../media/image903.png"/><Relationship Id="rId13" Type="http://schemas.openxmlformats.org/officeDocument/2006/relationships/image" Target="../media/image905.png"/><Relationship Id="rId18" Type="http://schemas.openxmlformats.org/officeDocument/2006/relationships/customXml" Target="../ink/ink905.xml"/><Relationship Id="rId39" Type="http://schemas.openxmlformats.org/officeDocument/2006/relationships/image" Target="../media/image918.png"/><Relationship Id="rId34" Type="http://schemas.openxmlformats.org/officeDocument/2006/relationships/customXml" Target="../ink/ink913.xml"/><Relationship Id="rId50" Type="http://schemas.openxmlformats.org/officeDocument/2006/relationships/customXml" Target="../ink/ink921.xml"/><Relationship Id="rId55" Type="http://schemas.openxmlformats.org/officeDocument/2006/relationships/image" Target="../media/image926.png"/><Relationship Id="rId76" Type="http://schemas.openxmlformats.org/officeDocument/2006/relationships/customXml" Target="../ink/ink934.xml"/><Relationship Id="rId7" Type="http://schemas.openxmlformats.org/officeDocument/2006/relationships/image" Target="../media/image902.png"/><Relationship Id="rId71" Type="http://schemas.openxmlformats.org/officeDocument/2006/relationships/image" Target="../media/image934.png"/><Relationship Id="rId2" Type="http://schemas.openxmlformats.org/officeDocument/2006/relationships/customXml" Target="../ink/ink897.xml"/><Relationship Id="rId29" Type="http://schemas.openxmlformats.org/officeDocument/2006/relationships/image" Target="../media/image913.png"/><Relationship Id="rId24" Type="http://schemas.openxmlformats.org/officeDocument/2006/relationships/customXml" Target="../ink/ink908.xml"/><Relationship Id="rId40" Type="http://schemas.openxmlformats.org/officeDocument/2006/relationships/customXml" Target="../ink/ink916.xml"/><Relationship Id="rId45" Type="http://schemas.openxmlformats.org/officeDocument/2006/relationships/image" Target="../media/image921.png"/><Relationship Id="rId66" Type="http://schemas.openxmlformats.org/officeDocument/2006/relationships/customXml" Target="../ink/ink9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1.png"/><Relationship Id="rId21" Type="http://schemas.openxmlformats.org/officeDocument/2006/relationships/image" Target="../media/image953.png"/><Relationship Id="rId42" Type="http://schemas.openxmlformats.org/officeDocument/2006/relationships/customXml" Target="../ink/ink957.xml"/><Relationship Id="rId63" Type="http://schemas.openxmlformats.org/officeDocument/2006/relationships/image" Target="../media/image974.png"/><Relationship Id="rId84" Type="http://schemas.openxmlformats.org/officeDocument/2006/relationships/customXml" Target="../ink/ink978.xml"/><Relationship Id="rId138" Type="http://schemas.openxmlformats.org/officeDocument/2006/relationships/customXml" Target="../ink/ink1005.xml"/><Relationship Id="rId107" Type="http://schemas.openxmlformats.org/officeDocument/2006/relationships/image" Target="../media/image996.png"/><Relationship Id="rId11" Type="http://schemas.openxmlformats.org/officeDocument/2006/relationships/image" Target="../media/image948.png"/><Relationship Id="rId32" Type="http://schemas.openxmlformats.org/officeDocument/2006/relationships/customXml" Target="../ink/ink952.xml"/><Relationship Id="rId37" Type="http://schemas.openxmlformats.org/officeDocument/2006/relationships/image" Target="../media/image961.png"/><Relationship Id="rId53" Type="http://schemas.openxmlformats.org/officeDocument/2006/relationships/image" Target="../media/image969.png"/><Relationship Id="rId58" Type="http://schemas.openxmlformats.org/officeDocument/2006/relationships/customXml" Target="../ink/ink965.xml"/><Relationship Id="rId74" Type="http://schemas.openxmlformats.org/officeDocument/2006/relationships/customXml" Target="../ink/ink973.xml"/><Relationship Id="rId79" Type="http://schemas.openxmlformats.org/officeDocument/2006/relationships/image" Target="../media/image982.png"/><Relationship Id="rId102" Type="http://schemas.openxmlformats.org/officeDocument/2006/relationships/customXml" Target="../ink/ink987.xml"/><Relationship Id="rId123" Type="http://schemas.openxmlformats.org/officeDocument/2006/relationships/image" Target="../media/image1004.png"/><Relationship Id="rId128" Type="http://schemas.openxmlformats.org/officeDocument/2006/relationships/customXml" Target="../ink/ink1000.xml"/><Relationship Id="rId5" Type="http://schemas.openxmlformats.org/officeDocument/2006/relationships/image" Target="../media/image945.png"/><Relationship Id="rId90" Type="http://schemas.openxmlformats.org/officeDocument/2006/relationships/customXml" Target="../ink/ink981.xml"/><Relationship Id="rId95" Type="http://schemas.openxmlformats.org/officeDocument/2006/relationships/image" Target="../media/image990.png"/><Relationship Id="rId22" Type="http://schemas.openxmlformats.org/officeDocument/2006/relationships/customXml" Target="../ink/ink947.xml"/><Relationship Id="rId27" Type="http://schemas.openxmlformats.org/officeDocument/2006/relationships/image" Target="../media/image956.png"/><Relationship Id="rId43" Type="http://schemas.openxmlformats.org/officeDocument/2006/relationships/image" Target="../media/image964.png"/><Relationship Id="rId48" Type="http://schemas.openxmlformats.org/officeDocument/2006/relationships/customXml" Target="../ink/ink960.xml"/><Relationship Id="rId64" Type="http://schemas.openxmlformats.org/officeDocument/2006/relationships/customXml" Target="../ink/ink968.xml"/><Relationship Id="rId69" Type="http://schemas.openxmlformats.org/officeDocument/2006/relationships/image" Target="../media/image977.png"/><Relationship Id="rId113" Type="http://schemas.openxmlformats.org/officeDocument/2006/relationships/image" Target="../media/image999.png"/><Relationship Id="rId118" Type="http://schemas.openxmlformats.org/officeDocument/2006/relationships/customXml" Target="../ink/ink995.xml"/><Relationship Id="rId134" Type="http://schemas.openxmlformats.org/officeDocument/2006/relationships/customXml" Target="../ink/ink1003.xml"/><Relationship Id="rId139" Type="http://schemas.openxmlformats.org/officeDocument/2006/relationships/image" Target="../media/image1012.png"/><Relationship Id="rId80" Type="http://schemas.openxmlformats.org/officeDocument/2006/relationships/customXml" Target="../ink/ink976.xml"/><Relationship Id="rId85" Type="http://schemas.openxmlformats.org/officeDocument/2006/relationships/image" Target="../media/image985.png"/><Relationship Id="rId12" Type="http://schemas.openxmlformats.org/officeDocument/2006/relationships/customXml" Target="../ink/ink942.xml"/><Relationship Id="rId17" Type="http://schemas.openxmlformats.org/officeDocument/2006/relationships/image" Target="../media/image951.png"/><Relationship Id="rId33" Type="http://schemas.openxmlformats.org/officeDocument/2006/relationships/image" Target="../media/image959.png"/><Relationship Id="rId38" Type="http://schemas.openxmlformats.org/officeDocument/2006/relationships/customXml" Target="../ink/ink955.xml"/><Relationship Id="rId59" Type="http://schemas.openxmlformats.org/officeDocument/2006/relationships/image" Target="../media/image972.png"/><Relationship Id="rId103" Type="http://schemas.openxmlformats.org/officeDocument/2006/relationships/image" Target="../media/image994.png"/><Relationship Id="rId108" Type="http://schemas.openxmlformats.org/officeDocument/2006/relationships/customXml" Target="../ink/ink990.xml"/><Relationship Id="rId124" Type="http://schemas.openxmlformats.org/officeDocument/2006/relationships/customXml" Target="../ink/ink998.xml"/><Relationship Id="rId129" Type="http://schemas.openxmlformats.org/officeDocument/2006/relationships/image" Target="../media/image1007.png"/><Relationship Id="rId54" Type="http://schemas.openxmlformats.org/officeDocument/2006/relationships/customXml" Target="../ink/ink963.xml"/><Relationship Id="rId70" Type="http://schemas.openxmlformats.org/officeDocument/2006/relationships/customXml" Target="../ink/ink971.xml"/><Relationship Id="rId75" Type="http://schemas.openxmlformats.org/officeDocument/2006/relationships/image" Target="../media/image980.png"/><Relationship Id="rId91" Type="http://schemas.openxmlformats.org/officeDocument/2006/relationships/image" Target="../media/image988.png"/><Relationship Id="rId96" Type="http://schemas.openxmlformats.org/officeDocument/2006/relationships/customXml" Target="../ink/ink984.xml"/><Relationship Id="rId140" Type="http://schemas.openxmlformats.org/officeDocument/2006/relationships/customXml" Target="../ink/ink10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9.xml"/><Relationship Id="rId23" Type="http://schemas.openxmlformats.org/officeDocument/2006/relationships/image" Target="../media/image954.png"/><Relationship Id="rId28" Type="http://schemas.openxmlformats.org/officeDocument/2006/relationships/customXml" Target="../ink/ink950.xml"/><Relationship Id="rId49" Type="http://schemas.openxmlformats.org/officeDocument/2006/relationships/image" Target="../media/image967.png"/><Relationship Id="rId114" Type="http://schemas.openxmlformats.org/officeDocument/2006/relationships/customXml" Target="../ink/ink993.xml"/><Relationship Id="rId119" Type="http://schemas.openxmlformats.org/officeDocument/2006/relationships/image" Target="../media/image1002.png"/><Relationship Id="rId44" Type="http://schemas.openxmlformats.org/officeDocument/2006/relationships/customXml" Target="../ink/ink958.xml"/><Relationship Id="rId60" Type="http://schemas.openxmlformats.org/officeDocument/2006/relationships/customXml" Target="../ink/ink966.xml"/><Relationship Id="rId65" Type="http://schemas.openxmlformats.org/officeDocument/2006/relationships/image" Target="../media/image975.png"/><Relationship Id="rId81" Type="http://schemas.openxmlformats.org/officeDocument/2006/relationships/image" Target="../media/image983.png"/><Relationship Id="rId86" Type="http://schemas.openxmlformats.org/officeDocument/2006/relationships/customXml" Target="../ink/ink979.xml"/><Relationship Id="rId130" Type="http://schemas.openxmlformats.org/officeDocument/2006/relationships/customXml" Target="../ink/ink1001.xml"/><Relationship Id="rId135" Type="http://schemas.openxmlformats.org/officeDocument/2006/relationships/image" Target="../media/image1010.png"/><Relationship Id="rId13" Type="http://schemas.openxmlformats.org/officeDocument/2006/relationships/image" Target="../media/image949.png"/><Relationship Id="rId18" Type="http://schemas.openxmlformats.org/officeDocument/2006/relationships/customXml" Target="../ink/ink945.xml"/><Relationship Id="rId39" Type="http://schemas.openxmlformats.org/officeDocument/2006/relationships/image" Target="../media/image962.png"/><Relationship Id="rId109" Type="http://schemas.openxmlformats.org/officeDocument/2006/relationships/image" Target="../media/image997.png"/><Relationship Id="rId34" Type="http://schemas.openxmlformats.org/officeDocument/2006/relationships/customXml" Target="../ink/ink953.xml"/><Relationship Id="rId50" Type="http://schemas.openxmlformats.org/officeDocument/2006/relationships/customXml" Target="../ink/ink961.xml"/><Relationship Id="rId55" Type="http://schemas.openxmlformats.org/officeDocument/2006/relationships/image" Target="../media/image970.png"/><Relationship Id="rId76" Type="http://schemas.openxmlformats.org/officeDocument/2006/relationships/customXml" Target="../ink/ink974.xml"/><Relationship Id="rId97" Type="http://schemas.openxmlformats.org/officeDocument/2006/relationships/image" Target="../media/image991.png"/><Relationship Id="rId104" Type="http://schemas.openxmlformats.org/officeDocument/2006/relationships/customXml" Target="../ink/ink988.xml"/><Relationship Id="rId120" Type="http://schemas.openxmlformats.org/officeDocument/2006/relationships/customXml" Target="../ink/ink996.xml"/><Relationship Id="rId125" Type="http://schemas.openxmlformats.org/officeDocument/2006/relationships/image" Target="../media/image1005.png"/><Relationship Id="rId141" Type="http://schemas.openxmlformats.org/officeDocument/2006/relationships/image" Target="../media/image1013.png"/><Relationship Id="rId7" Type="http://schemas.openxmlformats.org/officeDocument/2006/relationships/image" Target="../media/image946.png"/><Relationship Id="rId71" Type="http://schemas.openxmlformats.org/officeDocument/2006/relationships/image" Target="../media/image978.png"/><Relationship Id="rId92" Type="http://schemas.openxmlformats.org/officeDocument/2006/relationships/customXml" Target="../ink/ink982.xml"/><Relationship Id="rId2" Type="http://schemas.openxmlformats.org/officeDocument/2006/relationships/customXml" Target="../ink/ink937.xml"/><Relationship Id="rId29" Type="http://schemas.openxmlformats.org/officeDocument/2006/relationships/image" Target="../media/image957.png"/><Relationship Id="rId24" Type="http://schemas.openxmlformats.org/officeDocument/2006/relationships/customXml" Target="../ink/ink948.xml"/><Relationship Id="rId40" Type="http://schemas.openxmlformats.org/officeDocument/2006/relationships/customXml" Target="../ink/ink956.xml"/><Relationship Id="rId45" Type="http://schemas.openxmlformats.org/officeDocument/2006/relationships/image" Target="../media/image965.png"/><Relationship Id="rId66" Type="http://schemas.openxmlformats.org/officeDocument/2006/relationships/customXml" Target="../ink/ink969.xml"/><Relationship Id="rId87" Type="http://schemas.openxmlformats.org/officeDocument/2006/relationships/image" Target="../media/image986.png"/><Relationship Id="rId110" Type="http://schemas.openxmlformats.org/officeDocument/2006/relationships/customXml" Target="../ink/ink991.xml"/><Relationship Id="rId115" Type="http://schemas.openxmlformats.org/officeDocument/2006/relationships/image" Target="../media/image1000.png"/><Relationship Id="rId131" Type="http://schemas.openxmlformats.org/officeDocument/2006/relationships/image" Target="../media/image1008.png"/><Relationship Id="rId136" Type="http://schemas.openxmlformats.org/officeDocument/2006/relationships/customXml" Target="../ink/ink1004.xml"/><Relationship Id="rId61" Type="http://schemas.openxmlformats.org/officeDocument/2006/relationships/image" Target="../media/image973.png"/><Relationship Id="rId82" Type="http://schemas.openxmlformats.org/officeDocument/2006/relationships/customXml" Target="../ink/ink977.xml"/><Relationship Id="rId19" Type="http://schemas.openxmlformats.org/officeDocument/2006/relationships/image" Target="../media/image952.png"/><Relationship Id="rId14" Type="http://schemas.openxmlformats.org/officeDocument/2006/relationships/customXml" Target="../ink/ink943.xml"/><Relationship Id="rId30" Type="http://schemas.openxmlformats.org/officeDocument/2006/relationships/customXml" Target="../ink/ink951.xml"/><Relationship Id="rId35" Type="http://schemas.openxmlformats.org/officeDocument/2006/relationships/image" Target="../media/image960.png"/><Relationship Id="rId56" Type="http://schemas.openxmlformats.org/officeDocument/2006/relationships/customXml" Target="../ink/ink964.xml"/><Relationship Id="rId77" Type="http://schemas.openxmlformats.org/officeDocument/2006/relationships/image" Target="../media/image981.png"/><Relationship Id="rId100" Type="http://schemas.openxmlformats.org/officeDocument/2006/relationships/customXml" Target="../ink/ink986.xml"/><Relationship Id="rId105" Type="http://schemas.openxmlformats.org/officeDocument/2006/relationships/image" Target="../media/image995.png"/><Relationship Id="rId126" Type="http://schemas.openxmlformats.org/officeDocument/2006/relationships/customXml" Target="../ink/ink999.xml"/><Relationship Id="rId8" Type="http://schemas.openxmlformats.org/officeDocument/2006/relationships/customXml" Target="../ink/ink940.xml"/><Relationship Id="rId51" Type="http://schemas.openxmlformats.org/officeDocument/2006/relationships/image" Target="../media/image968.png"/><Relationship Id="rId72" Type="http://schemas.openxmlformats.org/officeDocument/2006/relationships/customXml" Target="../ink/ink972.xml"/><Relationship Id="rId93" Type="http://schemas.openxmlformats.org/officeDocument/2006/relationships/image" Target="../media/image989.png"/><Relationship Id="rId98" Type="http://schemas.openxmlformats.org/officeDocument/2006/relationships/customXml" Target="../ink/ink985.xml"/><Relationship Id="rId121" Type="http://schemas.openxmlformats.org/officeDocument/2006/relationships/image" Target="../media/image1003.png"/><Relationship Id="rId142" Type="http://schemas.openxmlformats.org/officeDocument/2006/relationships/customXml" Target="../ink/ink1007.xml"/><Relationship Id="rId3" Type="http://schemas.openxmlformats.org/officeDocument/2006/relationships/image" Target="../media/image944.png"/><Relationship Id="rId25" Type="http://schemas.openxmlformats.org/officeDocument/2006/relationships/image" Target="../media/image955.png"/><Relationship Id="rId46" Type="http://schemas.openxmlformats.org/officeDocument/2006/relationships/customXml" Target="../ink/ink959.xml"/><Relationship Id="rId67" Type="http://schemas.openxmlformats.org/officeDocument/2006/relationships/image" Target="../media/image976.png"/><Relationship Id="rId116" Type="http://schemas.openxmlformats.org/officeDocument/2006/relationships/customXml" Target="../ink/ink994.xml"/><Relationship Id="rId137" Type="http://schemas.openxmlformats.org/officeDocument/2006/relationships/image" Target="../media/image1011.png"/><Relationship Id="rId20" Type="http://schemas.openxmlformats.org/officeDocument/2006/relationships/customXml" Target="../ink/ink946.xml"/><Relationship Id="rId41" Type="http://schemas.openxmlformats.org/officeDocument/2006/relationships/image" Target="../media/image963.png"/><Relationship Id="rId62" Type="http://schemas.openxmlformats.org/officeDocument/2006/relationships/customXml" Target="../ink/ink967.xml"/><Relationship Id="rId83" Type="http://schemas.openxmlformats.org/officeDocument/2006/relationships/image" Target="../media/image984.png"/><Relationship Id="rId88" Type="http://schemas.openxmlformats.org/officeDocument/2006/relationships/customXml" Target="../ink/ink980.xml"/><Relationship Id="rId111" Type="http://schemas.openxmlformats.org/officeDocument/2006/relationships/image" Target="../media/image998.png"/><Relationship Id="rId132" Type="http://schemas.openxmlformats.org/officeDocument/2006/relationships/customXml" Target="../ink/ink1002.xml"/><Relationship Id="rId15" Type="http://schemas.openxmlformats.org/officeDocument/2006/relationships/image" Target="../media/image950.png"/><Relationship Id="rId36" Type="http://schemas.openxmlformats.org/officeDocument/2006/relationships/customXml" Target="../ink/ink954.xml"/><Relationship Id="rId57" Type="http://schemas.openxmlformats.org/officeDocument/2006/relationships/image" Target="../media/image971.png"/><Relationship Id="rId106" Type="http://schemas.openxmlformats.org/officeDocument/2006/relationships/customXml" Target="../ink/ink989.xml"/><Relationship Id="rId127" Type="http://schemas.openxmlformats.org/officeDocument/2006/relationships/image" Target="../media/image1006.png"/><Relationship Id="rId10" Type="http://schemas.openxmlformats.org/officeDocument/2006/relationships/customXml" Target="../ink/ink941.xml"/><Relationship Id="rId31" Type="http://schemas.openxmlformats.org/officeDocument/2006/relationships/image" Target="../media/image958.png"/><Relationship Id="rId52" Type="http://schemas.openxmlformats.org/officeDocument/2006/relationships/customXml" Target="../ink/ink962.xml"/><Relationship Id="rId73" Type="http://schemas.openxmlformats.org/officeDocument/2006/relationships/image" Target="../media/image979.png"/><Relationship Id="rId78" Type="http://schemas.openxmlformats.org/officeDocument/2006/relationships/customXml" Target="../ink/ink975.xml"/><Relationship Id="rId94" Type="http://schemas.openxmlformats.org/officeDocument/2006/relationships/customXml" Target="../ink/ink983.xml"/><Relationship Id="rId99" Type="http://schemas.openxmlformats.org/officeDocument/2006/relationships/image" Target="../media/image992.png"/><Relationship Id="rId101" Type="http://schemas.openxmlformats.org/officeDocument/2006/relationships/image" Target="../media/image993.png"/><Relationship Id="rId122" Type="http://schemas.openxmlformats.org/officeDocument/2006/relationships/customXml" Target="../ink/ink997.xml"/><Relationship Id="rId143" Type="http://schemas.openxmlformats.org/officeDocument/2006/relationships/image" Target="../media/image1014.png"/><Relationship Id="rId4" Type="http://schemas.openxmlformats.org/officeDocument/2006/relationships/customXml" Target="../ink/ink938.xml"/><Relationship Id="rId9" Type="http://schemas.openxmlformats.org/officeDocument/2006/relationships/image" Target="../media/image947.png"/><Relationship Id="rId26" Type="http://schemas.openxmlformats.org/officeDocument/2006/relationships/customXml" Target="../ink/ink949.xml"/><Relationship Id="rId47" Type="http://schemas.openxmlformats.org/officeDocument/2006/relationships/image" Target="../media/image966.png"/><Relationship Id="rId68" Type="http://schemas.openxmlformats.org/officeDocument/2006/relationships/customXml" Target="../ink/ink970.xml"/><Relationship Id="rId89" Type="http://schemas.openxmlformats.org/officeDocument/2006/relationships/image" Target="../media/image987.png"/><Relationship Id="rId112" Type="http://schemas.openxmlformats.org/officeDocument/2006/relationships/customXml" Target="../ink/ink992.xml"/><Relationship Id="rId133" Type="http://schemas.openxmlformats.org/officeDocument/2006/relationships/image" Target="../media/image1009.png"/><Relationship Id="rId16" Type="http://schemas.openxmlformats.org/officeDocument/2006/relationships/customXml" Target="../ink/ink944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20.xml"/><Relationship Id="rId117" Type="http://schemas.openxmlformats.org/officeDocument/2006/relationships/image" Target="../media/image1072.png"/><Relationship Id="rId21" Type="http://schemas.openxmlformats.org/officeDocument/2006/relationships/image" Target="../media/image1024.png"/><Relationship Id="rId42" Type="http://schemas.openxmlformats.org/officeDocument/2006/relationships/customXml" Target="../ink/ink1028.xml"/><Relationship Id="rId47" Type="http://schemas.openxmlformats.org/officeDocument/2006/relationships/image" Target="../media/image1037.png"/><Relationship Id="rId63" Type="http://schemas.openxmlformats.org/officeDocument/2006/relationships/image" Target="../media/image1045.png"/><Relationship Id="rId68" Type="http://schemas.openxmlformats.org/officeDocument/2006/relationships/customXml" Target="../ink/ink1041.xml"/><Relationship Id="rId84" Type="http://schemas.openxmlformats.org/officeDocument/2006/relationships/customXml" Target="../ink/ink1049.xml"/><Relationship Id="rId89" Type="http://schemas.openxmlformats.org/officeDocument/2006/relationships/image" Target="../media/image1058.png"/><Relationship Id="rId112" Type="http://schemas.openxmlformats.org/officeDocument/2006/relationships/customXml" Target="../ink/ink1063.xml"/><Relationship Id="rId16" Type="http://schemas.openxmlformats.org/officeDocument/2006/relationships/customXml" Target="../ink/ink1015.xml"/><Relationship Id="rId107" Type="http://schemas.openxmlformats.org/officeDocument/2006/relationships/image" Target="../media/image1067.png"/><Relationship Id="rId11" Type="http://schemas.openxmlformats.org/officeDocument/2006/relationships/image" Target="../media/image1019.png"/><Relationship Id="rId32" Type="http://schemas.openxmlformats.org/officeDocument/2006/relationships/customXml" Target="../ink/ink1023.xml"/><Relationship Id="rId37" Type="http://schemas.openxmlformats.org/officeDocument/2006/relationships/image" Target="../media/image1032.png"/><Relationship Id="rId53" Type="http://schemas.openxmlformats.org/officeDocument/2006/relationships/image" Target="../media/image1040.png"/><Relationship Id="rId58" Type="http://schemas.openxmlformats.org/officeDocument/2006/relationships/customXml" Target="../ink/ink1036.xml"/><Relationship Id="rId74" Type="http://schemas.openxmlformats.org/officeDocument/2006/relationships/customXml" Target="../ink/ink1044.xml"/><Relationship Id="rId79" Type="http://schemas.openxmlformats.org/officeDocument/2006/relationships/image" Target="../media/image1053.png"/><Relationship Id="rId102" Type="http://schemas.openxmlformats.org/officeDocument/2006/relationships/customXml" Target="../ink/ink1058.xml"/><Relationship Id="rId5" Type="http://schemas.openxmlformats.org/officeDocument/2006/relationships/image" Target="../media/image1016.png"/><Relationship Id="rId90" Type="http://schemas.openxmlformats.org/officeDocument/2006/relationships/customXml" Target="../ink/ink1052.xml"/><Relationship Id="rId95" Type="http://schemas.openxmlformats.org/officeDocument/2006/relationships/image" Target="../media/image1061.png"/><Relationship Id="rId22" Type="http://schemas.openxmlformats.org/officeDocument/2006/relationships/customXml" Target="../ink/ink1018.xml"/><Relationship Id="rId27" Type="http://schemas.openxmlformats.org/officeDocument/2006/relationships/image" Target="../media/image1027.png"/><Relationship Id="rId43" Type="http://schemas.openxmlformats.org/officeDocument/2006/relationships/image" Target="../media/image1035.png"/><Relationship Id="rId48" Type="http://schemas.openxmlformats.org/officeDocument/2006/relationships/customXml" Target="../ink/ink1031.xml"/><Relationship Id="rId64" Type="http://schemas.openxmlformats.org/officeDocument/2006/relationships/customXml" Target="../ink/ink1039.xml"/><Relationship Id="rId69" Type="http://schemas.openxmlformats.org/officeDocument/2006/relationships/image" Target="../media/image1048.png"/><Relationship Id="rId113" Type="http://schemas.openxmlformats.org/officeDocument/2006/relationships/image" Target="../media/image1070.png"/><Relationship Id="rId118" Type="http://schemas.openxmlformats.org/officeDocument/2006/relationships/customXml" Target="../ink/ink1066.xml"/><Relationship Id="rId80" Type="http://schemas.openxmlformats.org/officeDocument/2006/relationships/customXml" Target="../ink/ink1047.xml"/><Relationship Id="rId85" Type="http://schemas.openxmlformats.org/officeDocument/2006/relationships/image" Target="../media/image1056.png"/><Relationship Id="rId12" Type="http://schemas.openxmlformats.org/officeDocument/2006/relationships/customXml" Target="../ink/ink1013.xml"/><Relationship Id="rId17" Type="http://schemas.openxmlformats.org/officeDocument/2006/relationships/image" Target="../media/image1022.png"/><Relationship Id="rId33" Type="http://schemas.openxmlformats.org/officeDocument/2006/relationships/image" Target="../media/image1030.png"/><Relationship Id="rId38" Type="http://schemas.openxmlformats.org/officeDocument/2006/relationships/customXml" Target="../ink/ink1026.xml"/><Relationship Id="rId59" Type="http://schemas.openxmlformats.org/officeDocument/2006/relationships/image" Target="../media/image1043.png"/><Relationship Id="rId103" Type="http://schemas.openxmlformats.org/officeDocument/2006/relationships/image" Target="../media/image1065.png"/><Relationship Id="rId108" Type="http://schemas.openxmlformats.org/officeDocument/2006/relationships/customXml" Target="../ink/ink1061.xml"/><Relationship Id="rId54" Type="http://schemas.openxmlformats.org/officeDocument/2006/relationships/customXml" Target="../ink/ink1034.xml"/><Relationship Id="rId70" Type="http://schemas.openxmlformats.org/officeDocument/2006/relationships/customXml" Target="../ink/ink1042.xml"/><Relationship Id="rId75" Type="http://schemas.openxmlformats.org/officeDocument/2006/relationships/image" Target="../media/image1051.png"/><Relationship Id="rId91" Type="http://schemas.openxmlformats.org/officeDocument/2006/relationships/image" Target="../media/image1059.png"/><Relationship Id="rId96" Type="http://schemas.openxmlformats.org/officeDocument/2006/relationships/customXml" Target="../ink/ink10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0.xml"/><Relationship Id="rId23" Type="http://schemas.openxmlformats.org/officeDocument/2006/relationships/image" Target="../media/image1025.png"/><Relationship Id="rId28" Type="http://schemas.openxmlformats.org/officeDocument/2006/relationships/customXml" Target="../ink/ink1021.xml"/><Relationship Id="rId49" Type="http://schemas.openxmlformats.org/officeDocument/2006/relationships/image" Target="../media/image1038.png"/><Relationship Id="rId114" Type="http://schemas.openxmlformats.org/officeDocument/2006/relationships/customXml" Target="../ink/ink1064.xml"/><Relationship Id="rId119" Type="http://schemas.openxmlformats.org/officeDocument/2006/relationships/image" Target="../media/image1073.png"/><Relationship Id="rId10" Type="http://schemas.openxmlformats.org/officeDocument/2006/relationships/customXml" Target="../ink/ink1012.xml"/><Relationship Id="rId31" Type="http://schemas.openxmlformats.org/officeDocument/2006/relationships/image" Target="../media/image1029.png"/><Relationship Id="rId44" Type="http://schemas.openxmlformats.org/officeDocument/2006/relationships/customXml" Target="../ink/ink1029.xml"/><Relationship Id="rId52" Type="http://schemas.openxmlformats.org/officeDocument/2006/relationships/customXml" Target="../ink/ink1033.xml"/><Relationship Id="rId60" Type="http://schemas.openxmlformats.org/officeDocument/2006/relationships/customXml" Target="../ink/ink1037.xml"/><Relationship Id="rId65" Type="http://schemas.openxmlformats.org/officeDocument/2006/relationships/image" Target="../media/image1046.png"/><Relationship Id="rId73" Type="http://schemas.openxmlformats.org/officeDocument/2006/relationships/image" Target="../media/image1050.png"/><Relationship Id="rId78" Type="http://schemas.openxmlformats.org/officeDocument/2006/relationships/customXml" Target="../ink/ink1046.xml"/><Relationship Id="rId81" Type="http://schemas.openxmlformats.org/officeDocument/2006/relationships/image" Target="../media/image1054.png"/><Relationship Id="rId86" Type="http://schemas.openxmlformats.org/officeDocument/2006/relationships/customXml" Target="../ink/ink1050.xml"/><Relationship Id="rId94" Type="http://schemas.openxmlformats.org/officeDocument/2006/relationships/customXml" Target="../ink/ink1054.xml"/><Relationship Id="rId99" Type="http://schemas.openxmlformats.org/officeDocument/2006/relationships/image" Target="../media/image1063.png"/><Relationship Id="rId101" Type="http://schemas.openxmlformats.org/officeDocument/2006/relationships/image" Target="../media/image1064.png"/><Relationship Id="rId4" Type="http://schemas.openxmlformats.org/officeDocument/2006/relationships/customXml" Target="../ink/ink1009.xml"/><Relationship Id="rId9" Type="http://schemas.openxmlformats.org/officeDocument/2006/relationships/image" Target="../media/image1018.png"/><Relationship Id="rId13" Type="http://schemas.openxmlformats.org/officeDocument/2006/relationships/image" Target="../media/image1020.png"/><Relationship Id="rId18" Type="http://schemas.openxmlformats.org/officeDocument/2006/relationships/customXml" Target="../ink/ink1016.xml"/><Relationship Id="rId39" Type="http://schemas.openxmlformats.org/officeDocument/2006/relationships/image" Target="../media/image1033.png"/><Relationship Id="rId109" Type="http://schemas.openxmlformats.org/officeDocument/2006/relationships/image" Target="../media/image1068.png"/><Relationship Id="rId34" Type="http://schemas.openxmlformats.org/officeDocument/2006/relationships/customXml" Target="../ink/ink1024.xml"/><Relationship Id="rId50" Type="http://schemas.openxmlformats.org/officeDocument/2006/relationships/customXml" Target="../ink/ink1032.xml"/><Relationship Id="rId55" Type="http://schemas.openxmlformats.org/officeDocument/2006/relationships/image" Target="../media/image1041.png"/><Relationship Id="rId76" Type="http://schemas.openxmlformats.org/officeDocument/2006/relationships/customXml" Target="../ink/ink1045.xml"/><Relationship Id="rId97" Type="http://schemas.openxmlformats.org/officeDocument/2006/relationships/image" Target="../media/image1062.png"/><Relationship Id="rId104" Type="http://schemas.openxmlformats.org/officeDocument/2006/relationships/customXml" Target="../ink/ink1059.xml"/><Relationship Id="rId7" Type="http://schemas.openxmlformats.org/officeDocument/2006/relationships/image" Target="../media/image1017.png"/><Relationship Id="rId71" Type="http://schemas.openxmlformats.org/officeDocument/2006/relationships/image" Target="../media/image1049.png"/><Relationship Id="rId92" Type="http://schemas.openxmlformats.org/officeDocument/2006/relationships/customXml" Target="../ink/ink1053.xml"/><Relationship Id="rId2" Type="http://schemas.openxmlformats.org/officeDocument/2006/relationships/customXml" Target="../ink/ink1008.xml"/><Relationship Id="rId29" Type="http://schemas.openxmlformats.org/officeDocument/2006/relationships/image" Target="../media/image1028.png"/><Relationship Id="rId24" Type="http://schemas.openxmlformats.org/officeDocument/2006/relationships/customXml" Target="../ink/ink1019.xml"/><Relationship Id="rId40" Type="http://schemas.openxmlformats.org/officeDocument/2006/relationships/customXml" Target="../ink/ink1027.xml"/><Relationship Id="rId45" Type="http://schemas.openxmlformats.org/officeDocument/2006/relationships/image" Target="../media/image1036.png"/><Relationship Id="rId66" Type="http://schemas.openxmlformats.org/officeDocument/2006/relationships/customXml" Target="../ink/ink1040.xml"/><Relationship Id="rId87" Type="http://schemas.openxmlformats.org/officeDocument/2006/relationships/image" Target="../media/image1057.png"/><Relationship Id="rId110" Type="http://schemas.openxmlformats.org/officeDocument/2006/relationships/customXml" Target="../ink/ink1062.xml"/><Relationship Id="rId115" Type="http://schemas.openxmlformats.org/officeDocument/2006/relationships/image" Target="../media/image1071.png"/><Relationship Id="rId61" Type="http://schemas.openxmlformats.org/officeDocument/2006/relationships/image" Target="../media/image1044.png"/><Relationship Id="rId82" Type="http://schemas.openxmlformats.org/officeDocument/2006/relationships/customXml" Target="../ink/ink1048.xml"/><Relationship Id="rId19" Type="http://schemas.openxmlformats.org/officeDocument/2006/relationships/image" Target="../media/image1023.png"/><Relationship Id="rId14" Type="http://schemas.openxmlformats.org/officeDocument/2006/relationships/customXml" Target="../ink/ink1014.xml"/><Relationship Id="rId30" Type="http://schemas.openxmlformats.org/officeDocument/2006/relationships/customXml" Target="../ink/ink1022.xml"/><Relationship Id="rId35" Type="http://schemas.openxmlformats.org/officeDocument/2006/relationships/image" Target="../media/image1031.png"/><Relationship Id="rId56" Type="http://schemas.openxmlformats.org/officeDocument/2006/relationships/customXml" Target="../ink/ink1035.xml"/><Relationship Id="rId77" Type="http://schemas.openxmlformats.org/officeDocument/2006/relationships/image" Target="../media/image1052.png"/><Relationship Id="rId100" Type="http://schemas.openxmlformats.org/officeDocument/2006/relationships/customXml" Target="../ink/ink1057.xml"/><Relationship Id="rId105" Type="http://schemas.openxmlformats.org/officeDocument/2006/relationships/image" Target="../media/image1066.png"/><Relationship Id="rId8" Type="http://schemas.openxmlformats.org/officeDocument/2006/relationships/customXml" Target="../ink/ink1011.xml"/><Relationship Id="rId51" Type="http://schemas.openxmlformats.org/officeDocument/2006/relationships/image" Target="../media/image1039.png"/><Relationship Id="rId72" Type="http://schemas.openxmlformats.org/officeDocument/2006/relationships/customXml" Target="../ink/ink1043.xml"/><Relationship Id="rId93" Type="http://schemas.openxmlformats.org/officeDocument/2006/relationships/image" Target="../media/image1060.png"/><Relationship Id="rId98" Type="http://schemas.openxmlformats.org/officeDocument/2006/relationships/customXml" Target="../ink/ink1056.xml"/><Relationship Id="rId3" Type="http://schemas.openxmlformats.org/officeDocument/2006/relationships/image" Target="../media/image1015.png"/><Relationship Id="rId25" Type="http://schemas.openxmlformats.org/officeDocument/2006/relationships/image" Target="../media/image1026.png"/><Relationship Id="rId46" Type="http://schemas.openxmlformats.org/officeDocument/2006/relationships/customXml" Target="../ink/ink1030.xml"/><Relationship Id="rId67" Type="http://schemas.openxmlformats.org/officeDocument/2006/relationships/image" Target="../media/image1047.png"/><Relationship Id="rId116" Type="http://schemas.openxmlformats.org/officeDocument/2006/relationships/customXml" Target="../ink/ink1065.xml"/><Relationship Id="rId20" Type="http://schemas.openxmlformats.org/officeDocument/2006/relationships/customXml" Target="../ink/ink1017.xml"/><Relationship Id="rId41" Type="http://schemas.openxmlformats.org/officeDocument/2006/relationships/image" Target="../media/image1034.png"/><Relationship Id="rId62" Type="http://schemas.openxmlformats.org/officeDocument/2006/relationships/customXml" Target="../ink/ink1038.xml"/><Relationship Id="rId83" Type="http://schemas.openxmlformats.org/officeDocument/2006/relationships/image" Target="../media/image1055.png"/><Relationship Id="rId88" Type="http://schemas.openxmlformats.org/officeDocument/2006/relationships/customXml" Target="../ink/ink1051.xml"/><Relationship Id="rId111" Type="http://schemas.openxmlformats.org/officeDocument/2006/relationships/image" Target="../media/image1069.png"/><Relationship Id="rId15" Type="http://schemas.openxmlformats.org/officeDocument/2006/relationships/image" Target="../media/image1021.png"/><Relationship Id="rId36" Type="http://schemas.openxmlformats.org/officeDocument/2006/relationships/customXml" Target="../ink/ink1025.xml"/><Relationship Id="rId57" Type="http://schemas.openxmlformats.org/officeDocument/2006/relationships/image" Target="../media/image1042.png"/><Relationship Id="rId106" Type="http://schemas.openxmlformats.org/officeDocument/2006/relationships/customXml" Target="../ink/ink10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1.png"/><Relationship Id="rId21" Type="http://schemas.openxmlformats.org/officeDocument/2006/relationships/image" Target="../media/image1083.png"/><Relationship Id="rId42" Type="http://schemas.openxmlformats.org/officeDocument/2006/relationships/customXml" Target="../ink/ink1087.xml"/><Relationship Id="rId63" Type="http://schemas.openxmlformats.org/officeDocument/2006/relationships/image" Target="../media/image1104.png"/><Relationship Id="rId84" Type="http://schemas.openxmlformats.org/officeDocument/2006/relationships/customXml" Target="../ink/ink1108.xml"/><Relationship Id="rId138" Type="http://schemas.openxmlformats.org/officeDocument/2006/relationships/customXml" Target="../ink/ink1135.xml"/><Relationship Id="rId159" Type="http://schemas.openxmlformats.org/officeDocument/2006/relationships/image" Target="../media/image1152.png"/><Relationship Id="rId170" Type="http://schemas.openxmlformats.org/officeDocument/2006/relationships/customXml" Target="../ink/ink1151.xml"/><Relationship Id="rId191" Type="http://schemas.openxmlformats.org/officeDocument/2006/relationships/image" Target="../media/image1168.png"/><Relationship Id="rId205" Type="http://schemas.openxmlformats.org/officeDocument/2006/relationships/image" Target="../media/image1175.png"/><Relationship Id="rId107" Type="http://schemas.openxmlformats.org/officeDocument/2006/relationships/image" Target="../media/image1126.png"/><Relationship Id="rId11" Type="http://schemas.openxmlformats.org/officeDocument/2006/relationships/image" Target="../media/image1078.png"/><Relationship Id="rId32" Type="http://schemas.openxmlformats.org/officeDocument/2006/relationships/customXml" Target="../ink/ink1082.xml"/><Relationship Id="rId53" Type="http://schemas.openxmlformats.org/officeDocument/2006/relationships/image" Target="../media/image1099.png"/><Relationship Id="rId74" Type="http://schemas.openxmlformats.org/officeDocument/2006/relationships/customXml" Target="../ink/ink1103.xml"/><Relationship Id="rId128" Type="http://schemas.openxmlformats.org/officeDocument/2006/relationships/customXml" Target="../ink/ink1130.xml"/><Relationship Id="rId149" Type="http://schemas.openxmlformats.org/officeDocument/2006/relationships/image" Target="../media/image1147.png"/><Relationship Id="rId5" Type="http://schemas.openxmlformats.org/officeDocument/2006/relationships/image" Target="../media/image1075.png"/><Relationship Id="rId95" Type="http://schemas.openxmlformats.org/officeDocument/2006/relationships/image" Target="../media/image1120.png"/><Relationship Id="rId160" Type="http://schemas.openxmlformats.org/officeDocument/2006/relationships/customXml" Target="../ink/ink1146.xml"/><Relationship Id="rId181" Type="http://schemas.openxmlformats.org/officeDocument/2006/relationships/image" Target="../media/image1163.png"/><Relationship Id="rId22" Type="http://schemas.openxmlformats.org/officeDocument/2006/relationships/customXml" Target="../ink/ink1077.xml"/><Relationship Id="rId43" Type="http://schemas.openxmlformats.org/officeDocument/2006/relationships/image" Target="../media/image1094.png"/><Relationship Id="rId64" Type="http://schemas.openxmlformats.org/officeDocument/2006/relationships/customXml" Target="../ink/ink1098.xml"/><Relationship Id="rId118" Type="http://schemas.openxmlformats.org/officeDocument/2006/relationships/customXml" Target="../ink/ink1125.xml"/><Relationship Id="rId139" Type="http://schemas.openxmlformats.org/officeDocument/2006/relationships/image" Target="../media/image1142.png"/><Relationship Id="rId85" Type="http://schemas.openxmlformats.org/officeDocument/2006/relationships/image" Target="../media/image1115.png"/><Relationship Id="rId150" Type="http://schemas.openxmlformats.org/officeDocument/2006/relationships/customXml" Target="../ink/ink1141.xml"/><Relationship Id="rId171" Type="http://schemas.openxmlformats.org/officeDocument/2006/relationships/image" Target="../media/image1158.png"/><Relationship Id="rId192" Type="http://schemas.openxmlformats.org/officeDocument/2006/relationships/customXml" Target="../ink/ink1162.xml"/><Relationship Id="rId206" Type="http://schemas.openxmlformats.org/officeDocument/2006/relationships/customXml" Target="../ink/ink1169.xml"/><Relationship Id="rId12" Type="http://schemas.openxmlformats.org/officeDocument/2006/relationships/customXml" Target="../ink/ink1072.xml"/><Relationship Id="rId33" Type="http://schemas.openxmlformats.org/officeDocument/2006/relationships/image" Target="../media/image1089.png"/><Relationship Id="rId108" Type="http://schemas.openxmlformats.org/officeDocument/2006/relationships/customXml" Target="../ink/ink1120.xml"/><Relationship Id="rId129" Type="http://schemas.openxmlformats.org/officeDocument/2006/relationships/image" Target="../media/image1137.png"/><Relationship Id="rId54" Type="http://schemas.openxmlformats.org/officeDocument/2006/relationships/customXml" Target="../ink/ink1093.xml"/><Relationship Id="rId75" Type="http://schemas.openxmlformats.org/officeDocument/2006/relationships/image" Target="../media/image1110.png"/><Relationship Id="rId96" Type="http://schemas.openxmlformats.org/officeDocument/2006/relationships/customXml" Target="../ink/ink1114.xml"/><Relationship Id="rId140" Type="http://schemas.openxmlformats.org/officeDocument/2006/relationships/customXml" Target="../ink/ink1136.xml"/><Relationship Id="rId161" Type="http://schemas.openxmlformats.org/officeDocument/2006/relationships/image" Target="../media/image1153.png"/><Relationship Id="rId182" Type="http://schemas.openxmlformats.org/officeDocument/2006/relationships/customXml" Target="../ink/ink1157.xml"/><Relationship Id="rId6" Type="http://schemas.openxmlformats.org/officeDocument/2006/relationships/customXml" Target="../ink/ink1069.xml"/><Relationship Id="rId23" Type="http://schemas.openxmlformats.org/officeDocument/2006/relationships/image" Target="../media/image1084.png"/><Relationship Id="rId119" Type="http://schemas.openxmlformats.org/officeDocument/2006/relationships/image" Target="../media/image1132.png"/><Relationship Id="rId44" Type="http://schemas.openxmlformats.org/officeDocument/2006/relationships/customXml" Target="../ink/ink1088.xml"/><Relationship Id="rId65" Type="http://schemas.openxmlformats.org/officeDocument/2006/relationships/image" Target="../media/image1105.png"/><Relationship Id="rId86" Type="http://schemas.openxmlformats.org/officeDocument/2006/relationships/customXml" Target="../ink/ink1109.xml"/><Relationship Id="rId130" Type="http://schemas.openxmlformats.org/officeDocument/2006/relationships/customXml" Target="../ink/ink1131.xml"/><Relationship Id="rId151" Type="http://schemas.openxmlformats.org/officeDocument/2006/relationships/image" Target="../media/image1148.png"/><Relationship Id="rId172" Type="http://schemas.openxmlformats.org/officeDocument/2006/relationships/customXml" Target="../ink/ink1152.xml"/><Relationship Id="rId193" Type="http://schemas.openxmlformats.org/officeDocument/2006/relationships/image" Target="../media/image1169.png"/><Relationship Id="rId207" Type="http://schemas.openxmlformats.org/officeDocument/2006/relationships/image" Target="../media/image1176.png"/><Relationship Id="rId13" Type="http://schemas.openxmlformats.org/officeDocument/2006/relationships/image" Target="../media/image1079.png"/><Relationship Id="rId109" Type="http://schemas.openxmlformats.org/officeDocument/2006/relationships/image" Target="../media/image1127.png"/><Relationship Id="rId34" Type="http://schemas.openxmlformats.org/officeDocument/2006/relationships/customXml" Target="../ink/ink1083.xml"/><Relationship Id="rId55" Type="http://schemas.openxmlformats.org/officeDocument/2006/relationships/image" Target="../media/image1100.png"/><Relationship Id="rId76" Type="http://schemas.openxmlformats.org/officeDocument/2006/relationships/customXml" Target="../ink/ink1104.xml"/><Relationship Id="rId97" Type="http://schemas.openxmlformats.org/officeDocument/2006/relationships/image" Target="../media/image1121.png"/><Relationship Id="rId120" Type="http://schemas.openxmlformats.org/officeDocument/2006/relationships/customXml" Target="../ink/ink1126.xml"/><Relationship Id="rId141" Type="http://schemas.openxmlformats.org/officeDocument/2006/relationships/image" Target="../media/image1143.png"/><Relationship Id="rId7" Type="http://schemas.openxmlformats.org/officeDocument/2006/relationships/image" Target="../media/image1076.png"/><Relationship Id="rId162" Type="http://schemas.openxmlformats.org/officeDocument/2006/relationships/customXml" Target="../ink/ink1147.xml"/><Relationship Id="rId183" Type="http://schemas.openxmlformats.org/officeDocument/2006/relationships/image" Target="../media/image1164.png"/><Relationship Id="rId24" Type="http://schemas.openxmlformats.org/officeDocument/2006/relationships/customXml" Target="../ink/ink1078.xml"/><Relationship Id="rId40" Type="http://schemas.openxmlformats.org/officeDocument/2006/relationships/customXml" Target="../ink/ink1086.xml"/><Relationship Id="rId45" Type="http://schemas.openxmlformats.org/officeDocument/2006/relationships/image" Target="../media/image1095.png"/><Relationship Id="rId66" Type="http://schemas.openxmlformats.org/officeDocument/2006/relationships/customXml" Target="../ink/ink1099.xml"/><Relationship Id="rId87" Type="http://schemas.openxmlformats.org/officeDocument/2006/relationships/image" Target="../media/image1116.png"/><Relationship Id="rId110" Type="http://schemas.openxmlformats.org/officeDocument/2006/relationships/customXml" Target="../ink/ink1121.xml"/><Relationship Id="rId115" Type="http://schemas.openxmlformats.org/officeDocument/2006/relationships/image" Target="../media/image1130.png"/><Relationship Id="rId131" Type="http://schemas.openxmlformats.org/officeDocument/2006/relationships/image" Target="../media/image1138.png"/><Relationship Id="rId136" Type="http://schemas.openxmlformats.org/officeDocument/2006/relationships/customXml" Target="../ink/ink1134.xml"/><Relationship Id="rId157" Type="http://schemas.openxmlformats.org/officeDocument/2006/relationships/image" Target="../media/image1151.png"/><Relationship Id="rId178" Type="http://schemas.openxmlformats.org/officeDocument/2006/relationships/customXml" Target="../ink/ink1155.xml"/><Relationship Id="rId61" Type="http://schemas.openxmlformats.org/officeDocument/2006/relationships/image" Target="../media/image1103.png"/><Relationship Id="rId82" Type="http://schemas.openxmlformats.org/officeDocument/2006/relationships/customXml" Target="../ink/ink1107.xml"/><Relationship Id="rId152" Type="http://schemas.openxmlformats.org/officeDocument/2006/relationships/customXml" Target="../ink/ink1142.xml"/><Relationship Id="rId173" Type="http://schemas.openxmlformats.org/officeDocument/2006/relationships/image" Target="../media/image1159.png"/><Relationship Id="rId194" Type="http://schemas.openxmlformats.org/officeDocument/2006/relationships/customXml" Target="../ink/ink1163.xml"/><Relationship Id="rId199" Type="http://schemas.openxmlformats.org/officeDocument/2006/relationships/image" Target="../media/image1172.png"/><Relationship Id="rId203" Type="http://schemas.openxmlformats.org/officeDocument/2006/relationships/image" Target="../media/image1174.png"/><Relationship Id="rId19" Type="http://schemas.openxmlformats.org/officeDocument/2006/relationships/image" Target="../media/image1082.png"/><Relationship Id="rId14" Type="http://schemas.openxmlformats.org/officeDocument/2006/relationships/customXml" Target="../ink/ink1073.xml"/><Relationship Id="rId30" Type="http://schemas.openxmlformats.org/officeDocument/2006/relationships/customXml" Target="../ink/ink1081.xml"/><Relationship Id="rId35" Type="http://schemas.openxmlformats.org/officeDocument/2006/relationships/image" Target="../media/image1090.png"/><Relationship Id="rId56" Type="http://schemas.openxmlformats.org/officeDocument/2006/relationships/customXml" Target="../ink/ink1094.xml"/><Relationship Id="rId77" Type="http://schemas.openxmlformats.org/officeDocument/2006/relationships/image" Target="../media/image1111.png"/><Relationship Id="rId100" Type="http://schemas.openxmlformats.org/officeDocument/2006/relationships/customXml" Target="../ink/ink1116.xml"/><Relationship Id="rId105" Type="http://schemas.openxmlformats.org/officeDocument/2006/relationships/image" Target="../media/image1125.png"/><Relationship Id="rId126" Type="http://schemas.openxmlformats.org/officeDocument/2006/relationships/customXml" Target="../ink/ink1129.xml"/><Relationship Id="rId147" Type="http://schemas.openxmlformats.org/officeDocument/2006/relationships/image" Target="../media/image1146.png"/><Relationship Id="rId168" Type="http://schemas.openxmlformats.org/officeDocument/2006/relationships/customXml" Target="../ink/ink1150.xml"/><Relationship Id="rId8" Type="http://schemas.openxmlformats.org/officeDocument/2006/relationships/customXml" Target="../ink/ink1070.xml"/><Relationship Id="rId51" Type="http://schemas.openxmlformats.org/officeDocument/2006/relationships/image" Target="../media/image1098.png"/><Relationship Id="rId72" Type="http://schemas.openxmlformats.org/officeDocument/2006/relationships/customXml" Target="../ink/ink1102.xml"/><Relationship Id="rId93" Type="http://schemas.openxmlformats.org/officeDocument/2006/relationships/image" Target="../media/image1119.png"/><Relationship Id="rId98" Type="http://schemas.openxmlformats.org/officeDocument/2006/relationships/customXml" Target="../ink/ink1115.xml"/><Relationship Id="rId121" Type="http://schemas.openxmlformats.org/officeDocument/2006/relationships/image" Target="../media/image1133.png"/><Relationship Id="rId142" Type="http://schemas.openxmlformats.org/officeDocument/2006/relationships/customXml" Target="../ink/ink1137.xml"/><Relationship Id="rId163" Type="http://schemas.openxmlformats.org/officeDocument/2006/relationships/image" Target="../media/image1154.png"/><Relationship Id="rId184" Type="http://schemas.openxmlformats.org/officeDocument/2006/relationships/customXml" Target="../ink/ink1158.xml"/><Relationship Id="rId189" Type="http://schemas.openxmlformats.org/officeDocument/2006/relationships/image" Target="../media/image1167.png"/><Relationship Id="rId3" Type="http://schemas.openxmlformats.org/officeDocument/2006/relationships/image" Target="../media/image1074.png"/><Relationship Id="rId25" Type="http://schemas.openxmlformats.org/officeDocument/2006/relationships/image" Target="../media/image1085.png"/><Relationship Id="rId46" Type="http://schemas.openxmlformats.org/officeDocument/2006/relationships/customXml" Target="../ink/ink1089.xml"/><Relationship Id="rId67" Type="http://schemas.openxmlformats.org/officeDocument/2006/relationships/image" Target="../media/image1106.png"/><Relationship Id="rId116" Type="http://schemas.openxmlformats.org/officeDocument/2006/relationships/customXml" Target="../ink/ink1124.xml"/><Relationship Id="rId137" Type="http://schemas.openxmlformats.org/officeDocument/2006/relationships/image" Target="../media/image1141.png"/><Relationship Id="rId158" Type="http://schemas.openxmlformats.org/officeDocument/2006/relationships/customXml" Target="../ink/ink1145.xml"/><Relationship Id="rId20" Type="http://schemas.openxmlformats.org/officeDocument/2006/relationships/customXml" Target="../ink/ink1076.xml"/><Relationship Id="rId41" Type="http://schemas.openxmlformats.org/officeDocument/2006/relationships/image" Target="../media/image1093.png"/><Relationship Id="rId62" Type="http://schemas.openxmlformats.org/officeDocument/2006/relationships/customXml" Target="../ink/ink1097.xml"/><Relationship Id="rId83" Type="http://schemas.openxmlformats.org/officeDocument/2006/relationships/image" Target="../media/image1114.png"/><Relationship Id="rId88" Type="http://schemas.openxmlformats.org/officeDocument/2006/relationships/customXml" Target="../ink/ink1110.xml"/><Relationship Id="rId111" Type="http://schemas.openxmlformats.org/officeDocument/2006/relationships/image" Target="../media/image1128.png"/><Relationship Id="rId132" Type="http://schemas.openxmlformats.org/officeDocument/2006/relationships/customXml" Target="../ink/ink1132.xml"/><Relationship Id="rId153" Type="http://schemas.openxmlformats.org/officeDocument/2006/relationships/image" Target="../media/image1149.png"/><Relationship Id="rId174" Type="http://schemas.openxmlformats.org/officeDocument/2006/relationships/customXml" Target="../ink/ink1153.xml"/><Relationship Id="rId179" Type="http://schemas.openxmlformats.org/officeDocument/2006/relationships/image" Target="../media/image1162.png"/><Relationship Id="rId195" Type="http://schemas.openxmlformats.org/officeDocument/2006/relationships/image" Target="../media/image1170.png"/><Relationship Id="rId190" Type="http://schemas.openxmlformats.org/officeDocument/2006/relationships/customXml" Target="../ink/ink1161.xml"/><Relationship Id="rId204" Type="http://schemas.openxmlformats.org/officeDocument/2006/relationships/customXml" Target="../ink/ink1168.xml"/><Relationship Id="rId15" Type="http://schemas.openxmlformats.org/officeDocument/2006/relationships/image" Target="../media/image1080.png"/><Relationship Id="rId36" Type="http://schemas.openxmlformats.org/officeDocument/2006/relationships/customXml" Target="../ink/ink1084.xml"/><Relationship Id="rId57" Type="http://schemas.openxmlformats.org/officeDocument/2006/relationships/image" Target="../media/image1101.png"/><Relationship Id="rId106" Type="http://schemas.openxmlformats.org/officeDocument/2006/relationships/customXml" Target="../ink/ink1119.xml"/><Relationship Id="rId127" Type="http://schemas.openxmlformats.org/officeDocument/2006/relationships/image" Target="../media/image1136.png"/><Relationship Id="rId10" Type="http://schemas.openxmlformats.org/officeDocument/2006/relationships/customXml" Target="../ink/ink1071.xml"/><Relationship Id="rId31" Type="http://schemas.openxmlformats.org/officeDocument/2006/relationships/image" Target="../media/image1088.png"/><Relationship Id="rId52" Type="http://schemas.openxmlformats.org/officeDocument/2006/relationships/customXml" Target="../ink/ink1092.xml"/><Relationship Id="rId73" Type="http://schemas.openxmlformats.org/officeDocument/2006/relationships/image" Target="../media/image1109.png"/><Relationship Id="rId78" Type="http://schemas.openxmlformats.org/officeDocument/2006/relationships/customXml" Target="../ink/ink1105.xml"/><Relationship Id="rId94" Type="http://schemas.openxmlformats.org/officeDocument/2006/relationships/customXml" Target="../ink/ink1113.xml"/><Relationship Id="rId99" Type="http://schemas.openxmlformats.org/officeDocument/2006/relationships/image" Target="../media/image1122.png"/><Relationship Id="rId101" Type="http://schemas.openxmlformats.org/officeDocument/2006/relationships/image" Target="../media/image1123.png"/><Relationship Id="rId122" Type="http://schemas.openxmlformats.org/officeDocument/2006/relationships/customXml" Target="../ink/ink1127.xml"/><Relationship Id="rId143" Type="http://schemas.openxmlformats.org/officeDocument/2006/relationships/image" Target="../media/image1144.png"/><Relationship Id="rId148" Type="http://schemas.openxmlformats.org/officeDocument/2006/relationships/customXml" Target="../ink/ink1140.xml"/><Relationship Id="rId164" Type="http://schemas.openxmlformats.org/officeDocument/2006/relationships/customXml" Target="../ink/ink1148.xml"/><Relationship Id="rId169" Type="http://schemas.openxmlformats.org/officeDocument/2006/relationships/image" Target="../media/image1157.png"/><Relationship Id="rId185" Type="http://schemas.openxmlformats.org/officeDocument/2006/relationships/image" Target="../media/image1165.png"/><Relationship Id="rId4" Type="http://schemas.openxmlformats.org/officeDocument/2006/relationships/customXml" Target="../ink/ink1068.xml"/><Relationship Id="rId9" Type="http://schemas.openxmlformats.org/officeDocument/2006/relationships/image" Target="../media/image1077.png"/><Relationship Id="rId180" Type="http://schemas.openxmlformats.org/officeDocument/2006/relationships/customXml" Target="../ink/ink1156.xml"/><Relationship Id="rId26" Type="http://schemas.openxmlformats.org/officeDocument/2006/relationships/customXml" Target="../ink/ink1079.xml"/><Relationship Id="rId47" Type="http://schemas.openxmlformats.org/officeDocument/2006/relationships/image" Target="../media/image1096.png"/><Relationship Id="rId68" Type="http://schemas.openxmlformats.org/officeDocument/2006/relationships/customXml" Target="../ink/ink1100.xml"/><Relationship Id="rId89" Type="http://schemas.openxmlformats.org/officeDocument/2006/relationships/image" Target="../media/image1117.png"/><Relationship Id="rId112" Type="http://schemas.openxmlformats.org/officeDocument/2006/relationships/customXml" Target="../ink/ink1122.xml"/><Relationship Id="rId133" Type="http://schemas.openxmlformats.org/officeDocument/2006/relationships/image" Target="../media/image1139.png"/><Relationship Id="rId154" Type="http://schemas.openxmlformats.org/officeDocument/2006/relationships/customXml" Target="../ink/ink1143.xml"/><Relationship Id="rId175" Type="http://schemas.openxmlformats.org/officeDocument/2006/relationships/image" Target="../media/image1160.png"/><Relationship Id="rId196" Type="http://schemas.openxmlformats.org/officeDocument/2006/relationships/customXml" Target="../ink/ink1164.xml"/><Relationship Id="rId200" Type="http://schemas.openxmlformats.org/officeDocument/2006/relationships/customXml" Target="../ink/ink1166.xml"/><Relationship Id="rId16" Type="http://schemas.openxmlformats.org/officeDocument/2006/relationships/customXml" Target="../ink/ink1074.xml"/><Relationship Id="rId37" Type="http://schemas.openxmlformats.org/officeDocument/2006/relationships/image" Target="../media/image1091.png"/><Relationship Id="rId58" Type="http://schemas.openxmlformats.org/officeDocument/2006/relationships/customXml" Target="../ink/ink1095.xml"/><Relationship Id="rId79" Type="http://schemas.openxmlformats.org/officeDocument/2006/relationships/image" Target="../media/image1112.png"/><Relationship Id="rId102" Type="http://schemas.openxmlformats.org/officeDocument/2006/relationships/customXml" Target="../ink/ink1117.xml"/><Relationship Id="rId123" Type="http://schemas.openxmlformats.org/officeDocument/2006/relationships/image" Target="../media/image1134.png"/><Relationship Id="rId144" Type="http://schemas.openxmlformats.org/officeDocument/2006/relationships/customXml" Target="../ink/ink1138.xml"/><Relationship Id="rId90" Type="http://schemas.openxmlformats.org/officeDocument/2006/relationships/customXml" Target="../ink/ink1111.xml"/><Relationship Id="rId165" Type="http://schemas.openxmlformats.org/officeDocument/2006/relationships/image" Target="../media/image1155.png"/><Relationship Id="rId186" Type="http://schemas.openxmlformats.org/officeDocument/2006/relationships/customXml" Target="../ink/ink1159.xml"/><Relationship Id="rId27" Type="http://schemas.openxmlformats.org/officeDocument/2006/relationships/image" Target="../media/image1086.png"/><Relationship Id="rId48" Type="http://schemas.openxmlformats.org/officeDocument/2006/relationships/customXml" Target="../ink/ink1090.xml"/><Relationship Id="rId69" Type="http://schemas.openxmlformats.org/officeDocument/2006/relationships/image" Target="../media/image1107.png"/><Relationship Id="rId113" Type="http://schemas.openxmlformats.org/officeDocument/2006/relationships/image" Target="../media/image1129.png"/><Relationship Id="rId134" Type="http://schemas.openxmlformats.org/officeDocument/2006/relationships/customXml" Target="../ink/ink1133.xml"/><Relationship Id="rId80" Type="http://schemas.openxmlformats.org/officeDocument/2006/relationships/customXml" Target="../ink/ink1106.xml"/><Relationship Id="rId155" Type="http://schemas.openxmlformats.org/officeDocument/2006/relationships/image" Target="../media/image1150.png"/><Relationship Id="rId176" Type="http://schemas.openxmlformats.org/officeDocument/2006/relationships/customXml" Target="../ink/ink1154.xml"/><Relationship Id="rId197" Type="http://schemas.openxmlformats.org/officeDocument/2006/relationships/image" Target="../media/image1171.png"/><Relationship Id="rId201" Type="http://schemas.openxmlformats.org/officeDocument/2006/relationships/image" Target="../media/image1173.png"/><Relationship Id="rId17" Type="http://schemas.openxmlformats.org/officeDocument/2006/relationships/image" Target="../media/image1081.png"/><Relationship Id="rId38" Type="http://schemas.openxmlformats.org/officeDocument/2006/relationships/customXml" Target="../ink/ink1085.xml"/><Relationship Id="rId59" Type="http://schemas.openxmlformats.org/officeDocument/2006/relationships/image" Target="../media/image1102.png"/><Relationship Id="rId103" Type="http://schemas.openxmlformats.org/officeDocument/2006/relationships/image" Target="../media/image1124.png"/><Relationship Id="rId124" Type="http://schemas.openxmlformats.org/officeDocument/2006/relationships/customXml" Target="../ink/ink1128.xml"/><Relationship Id="rId70" Type="http://schemas.openxmlformats.org/officeDocument/2006/relationships/customXml" Target="../ink/ink1101.xml"/><Relationship Id="rId91" Type="http://schemas.openxmlformats.org/officeDocument/2006/relationships/image" Target="../media/image1118.png"/><Relationship Id="rId145" Type="http://schemas.openxmlformats.org/officeDocument/2006/relationships/image" Target="../media/image1145.png"/><Relationship Id="rId166" Type="http://schemas.openxmlformats.org/officeDocument/2006/relationships/customXml" Target="../ink/ink1149.xml"/><Relationship Id="rId187" Type="http://schemas.openxmlformats.org/officeDocument/2006/relationships/image" Target="../media/image116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080.xml"/><Relationship Id="rId49" Type="http://schemas.openxmlformats.org/officeDocument/2006/relationships/image" Target="../media/image1097.png"/><Relationship Id="rId114" Type="http://schemas.openxmlformats.org/officeDocument/2006/relationships/customXml" Target="../ink/ink1123.xml"/><Relationship Id="rId60" Type="http://schemas.openxmlformats.org/officeDocument/2006/relationships/customXml" Target="../ink/ink1096.xml"/><Relationship Id="rId81" Type="http://schemas.openxmlformats.org/officeDocument/2006/relationships/image" Target="../media/image1113.png"/><Relationship Id="rId135" Type="http://schemas.openxmlformats.org/officeDocument/2006/relationships/image" Target="../media/image1140.png"/><Relationship Id="rId156" Type="http://schemas.openxmlformats.org/officeDocument/2006/relationships/customXml" Target="../ink/ink1144.xml"/><Relationship Id="rId177" Type="http://schemas.openxmlformats.org/officeDocument/2006/relationships/image" Target="../media/image1161.png"/><Relationship Id="rId198" Type="http://schemas.openxmlformats.org/officeDocument/2006/relationships/customXml" Target="../ink/ink1165.xml"/><Relationship Id="rId202" Type="http://schemas.openxmlformats.org/officeDocument/2006/relationships/customXml" Target="../ink/ink1167.xml"/><Relationship Id="rId18" Type="http://schemas.openxmlformats.org/officeDocument/2006/relationships/customXml" Target="../ink/ink1075.xml"/><Relationship Id="rId39" Type="http://schemas.openxmlformats.org/officeDocument/2006/relationships/image" Target="../media/image1092.png"/><Relationship Id="rId50" Type="http://schemas.openxmlformats.org/officeDocument/2006/relationships/customXml" Target="../ink/ink1091.xml"/><Relationship Id="rId104" Type="http://schemas.openxmlformats.org/officeDocument/2006/relationships/customXml" Target="../ink/ink1118.xml"/><Relationship Id="rId125" Type="http://schemas.openxmlformats.org/officeDocument/2006/relationships/image" Target="../media/image1135.png"/><Relationship Id="rId146" Type="http://schemas.openxmlformats.org/officeDocument/2006/relationships/customXml" Target="../ink/ink1139.xml"/><Relationship Id="rId167" Type="http://schemas.openxmlformats.org/officeDocument/2006/relationships/image" Target="../media/image1156.png"/><Relationship Id="rId188" Type="http://schemas.openxmlformats.org/officeDocument/2006/relationships/customXml" Target="../ink/ink1160.xml"/><Relationship Id="rId71" Type="http://schemas.openxmlformats.org/officeDocument/2006/relationships/image" Target="../media/image1108.png"/><Relationship Id="rId92" Type="http://schemas.openxmlformats.org/officeDocument/2006/relationships/customXml" Target="../ink/ink1112.xml"/><Relationship Id="rId2" Type="http://schemas.openxmlformats.org/officeDocument/2006/relationships/customXml" Target="../ink/ink1067.xml"/><Relationship Id="rId29" Type="http://schemas.openxmlformats.org/officeDocument/2006/relationships/image" Target="../media/image1087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4.png"/><Relationship Id="rId21" Type="http://schemas.openxmlformats.org/officeDocument/2006/relationships/image" Target="../media/image1186.png"/><Relationship Id="rId42" Type="http://schemas.openxmlformats.org/officeDocument/2006/relationships/customXml" Target="../ink/ink1190.xml"/><Relationship Id="rId63" Type="http://schemas.openxmlformats.org/officeDocument/2006/relationships/image" Target="../media/image1207.png"/><Relationship Id="rId84" Type="http://schemas.openxmlformats.org/officeDocument/2006/relationships/customXml" Target="../ink/ink1211.xml"/><Relationship Id="rId138" Type="http://schemas.openxmlformats.org/officeDocument/2006/relationships/customXml" Target="../ink/ink1238.xml"/><Relationship Id="rId107" Type="http://schemas.openxmlformats.org/officeDocument/2006/relationships/image" Target="../media/image1229.png"/><Relationship Id="rId11" Type="http://schemas.openxmlformats.org/officeDocument/2006/relationships/image" Target="../media/image1181.png"/><Relationship Id="rId32" Type="http://schemas.openxmlformats.org/officeDocument/2006/relationships/customXml" Target="../ink/ink1185.xml"/><Relationship Id="rId53" Type="http://schemas.openxmlformats.org/officeDocument/2006/relationships/image" Target="../media/image1202.png"/><Relationship Id="rId74" Type="http://schemas.openxmlformats.org/officeDocument/2006/relationships/customXml" Target="../ink/ink1206.xml"/><Relationship Id="rId128" Type="http://schemas.openxmlformats.org/officeDocument/2006/relationships/customXml" Target="../ink/ink1233.xml"/><Relationship Id="rId149" Type="http://schemas.openxmlformats.org/officeDocument/2006/relationships/image" Target="../media/image1250.png"/><Relationship Id="rId5" Type="http://schemas.openxmlformats.org/officeDocument/2006/relationships/image" Target="../media/image1178.png"/><Relationship Id="rId95" Type="http://schemas.openxmlformats.org/officeDocument/2006/relationships/image" Target="../media/image1223.png"/><Relationship Id="rId22" Type="http://schemas.openxmlformats.org/officeDocument/2006/relationships/customXml" Target="../ink/ink1180.xml"/><Relationship Id="rId43" Type="http://schemas.openxmlformats.org/officeDocument/2006/relationships/image" Target="../media/image1197.png"/><Relationship Id="rId64" Type="http://schemas.openxmlformats.org/officeDocument/2006/relationships/customXml" Target="../ink/ink1201.xml"/><Relationship Id="rId118" Type="http://schemas.openxmlformats.org/officeDocument/2006/relationships/customXml" Target="../ink/ink1228.xml"/><Relationship Id="rId139" Type="http://schemas.openxmlformats.org/officeDocument/2006/relationships/image" Target="../media/image1245.png"/><Relationship Id="rId80" Type="http://schemas.openxmlformats.org/officeDocument/2006/relationships/customXml" Target="../ink/ink1209.xml"/><Relationship Id="rId85" Type="http://schemas.openxmlformats.org/officeDocument/2006/relationships/image" Target="../media/image1218.png"/><Relationship Id="rId150" Type="http://schemas.openxmlformats.org/officeDocument/2006/relationships/customXml" Target="../ink/ink1244.xml"/><Relationship Id="rId155" Type="http://schemas.openxmlformats.org/officeDocument/2006/relationships/image" Target="../media/image1253.png"/><Relationship Id="rId12" Type="http://schemas.openxmlformats.org/officeDocument/2006/relationships/customXml" Target="../ink/ink1175.xml"/><Relationship Id="rId17" Type="http://schemas.openxmlformats.org/officeDocument/2006/relationships/image" Target="../media/image1184.png"/><Relationship Id="rId33" Type="http://schemas.openxmlformats.org/officeDocument/2006/relationships/image" Target="../media/image1192.png"/><Relationship Id="rId38" Type="http://schemas.openxmlformats.org/officeDocument/2006/relationships/customXml" Target="../ink/ink1188.xml"/><Relationship Id="rId59" Type="http://schemas.openxmlformats.org/officeDocument/2006/relationships/image" Target="../media/image1205.png"/><Relationship Id="rId103" Type="http://schemas.openxmlformats.org/officeDocument/2006/relationships/image" Target="../media/image1227.png"/><Relationship Id="rId108" Type="http://schemas.openxmlformats.org/officeDocument/2006/relationships/customXml" Target="../ink/ink1223.xml"/><Relationship Id="rId124" Type="http://schemas.openxmlformats.org/officeDocument/2006/relationships/customXml" Target="../ink/ink1231.xml"/><Relationship Id="rId129" Type="http://schemas.openxmlformats.org/officeDocument/2006/relationships/image" Target="../media/image1240.png"/><Relationship Id="rId54" Type="http://schemas.openxmlformats.org/officeDocument/2006/relationships/customXml" Target="../ink/ink1196.xml"/><Relationship Id="rId70" Type="http://schemas.openxmlformats.org/officeDocument/2006/relationships/customXml" Target="../ink/ink1204.xml"/><Relationship Id="rId75" Type="http://schemas.openxmlformats.org/officeDocument/2006/relationships/image" Target="../media/image1213.png"/><Relationship Id="rId91" Type="http://schemas.openxmlformats.org/officeDocument/2006/relationships/image" Target="../media/image1221.png"/><Relationship Id="rId96" Type="http://schemas.openxmlformats.org/officeDocument/2006/relationships/customXml" Target="../ink/ink1217.xml"/><Relationship Id="rId140" Type="http://schemas.openxmlformats.org/officeDocument/2006/relationships/customXml" Target="../ink/ink1239.xml"/><Relationship Id="rId145" Type="http://schemas.openxmlformats.org/officeDocument/2006/relationships/image" Target="../media/image12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72.xml"/><Relationship Id="rId23" Type="http://schemas.openxmlformats.org/officeDocument/2006/relationships/image" Target="../media/image1187.png"/><Relationship Id="rId28" Type="http://schemas.openxmlformats.org/officeDocument/2006/relationships/customXml" Target="../ink/ink1183.xml"/><Relationship Id="rId49" Type="http://schemas.openxmlformats.org/officeDocument/2006/relationships/image" Target="../media/image1200.png"/><Relationship Id="rId114" Type="http://schemas.openxmlformats.org/officeDocument/2006/relationships/customXml" Target="../ink/ink1226.xml"/><Relationship Id="rId119" Type="http://schemas.openxmlformats.org/officeDocument/2006/relationships/image" Target="../media/image1235.png"/><Relationship Id="rId44" Type="http://schemas.openxmlformats.org/officeDocument/2006/relationships/customXml" Target="../ink/ink1191.xml"/><Relationship Id="rId60" Type="http://schemas.openxmlformats.org/officeDocument/2006/relationships/customXml" Target="../ink/ink1199.xml"/><Relationship Id="rId65" Type="http://schemas.openxmlformats.org/officeDocument/2006/relationships/image" Target="../media/image1208.png"/><Relationship Id="rId81" Type="http://schemas.openxmlformats.org/officeDocument/2006/relationships/image" Target="../media/image1216.png"/><Relationship Id="rId86" Type="http://schemas.openxmlformats.org/officeDocument/2006/relationships/customXml" Target="../ink/ink1212.xml"/><Relationship Id="rId130" Type="http://schemas.openxmlformats.org/officeDocument/2006/relationships/customXml" Target="../ink/ink1234.xml"/><Relationship Id="rId135" Type="http://schemas.openxmlformats.org/officeDocument/2006/relationships/image" Target="../media/image1243.png"/><Relationship Id="rId151" Type="http://schemas.openxmlformats.org/officeDocument/2006/relationships/image" Target="../media/image1251.png"/><Relationship Id="rId156" Type="http://schemas.openxmlformats.org/officeDocument/2006/relationships/customXml" Target="../ink/ink1247.xml"/><Relationship Id="rId13" Type="http://schemas.openxmlformats.org/officeDocument/2006/relationships/image" Target="../media/image1182.png"/><Relationship Id="rId18" Type="http://schemas.openxmlformats.org/officeDocument/2006/relationships/customXml" Target="../ink/ink1178.xml"/><Relationship Id="rId39" Type="http://schemas.openxmlformats.org/officeDocument/2006/relationships/image" Target="../media/image1195.png"/><Relationship Id="rId109" Type="http://schemas.openxmlformats.org/officeDocument/2006/relationships/image" Target="../media/image1230.png"/><Relationship Id="rId34" Type="http://schemas.openxmlformats.org/officeDocument/2006/relationships/customXml" Target="../ink/ink1186.xml"/><Relationship Id="rId50" Type="http://schemas.openxmlformats.org/officeDocument/2006/relationships/customXml" Target="../ink/ink1194.xml"/><Relationship Id="rId55" Type="http://schemas.openxmlformats.org/officeDocument/2006/relationships/image" Target="../media/image1203.png"/><Relationship Id="rId76" Type="http://schemas.openxmlformats.org/officeDocument/2006/relationships/customXml" Target="../ink/ink1207.xml"/><Relationship Id="rId97" Type="http://schemas.openxmlformats.org/officeDocument/2006/relationships/image" Target="../media/image1224.png"/><Relationship Id="rId104" Type="http://schemas.openxmlformats.org/officeDocument/2006/relationships/customXml" Target="../ink/ink1221.xml"/><Relationship Id="rId120" Type="http://schemas.openxmlformats.org/officeDocument/2006/relationships/customXml" Target="../ink/ink1229.xml"/><Relationship Id="rId125" Type="http://schemas.openxmlformats.org/officeDocument/2006/relationships/image" Target="../media/image1238.png"/><Relationship Id="rId141" Type="http://schemas.openxmlformats.org/officeDocument/2006/relationships/image" Target="../media/image1246.png"/><Relationship Id="rId146" Type="http://schemas.openxmlformats.org/officeDocument/2006/relationships/customXml" Target="../ink/ink1242.xml"/><Relationship Id="rId7" Type="http://schemas.openxmlformats.org/officeDocument/2006/relationships/image" Target="../media/image1179.png"/><Relationship Id="rId71" Type="http://schemas.openxmlformats.org/officeDocument/2006/relationships/image" Target="../media/image1211.png"/><Relationship Id="rId92" Type="http://schemas.openxmlformats.org/officeDocument/2006/relationships/customXml" Target="../ink/ink1215.xml"/><Relationship Id="rId2" Type="http://schemas.openxmlformats.org/officeDocument/2006/relationships/customXml" Target="../ink/ink1170.xml"/><Relationship Id="rId29" Type="http://schemas.openxmlformats.org/officeDocument/2006/relationships/image" Target="../media/image1190.png"/><Relationship Id="rId24" Type="http://schemas.openxmlformats.org/officeDocument/2006/relationships/customXml" Target="../ink/ink1181.xml"/><Relationship Id="rId40" Type="http://schemas.openxmlformats.org/officeDocument/2006/relationships/customXml" Target="../ink/ink1189.xml"/><Relationship Id="rId45" Type="http://schemas.openxmlformats.org/officeDocument/2006/relationships/image" Target="../media/image1198.png"/><Relationship Id="rId66" Type="http://schemas.openxmlformats.org/officeDocument/2006/relationships/customXml" Target="../ink/ink1202.xml"/><Relationship Id="rId87" Type="http://schemas.openxmlformats.org/officeDocument/2006/relationships/image" Target="../media/image1219.png"/><Relationship Id="rId110" Type="http://schemas.openxmlformats.org/officeDocument/2006/relationships/customXml" Target="../ink/ink1224.xml"/><Relationship Id="rId115" Type="http://schemas.openxmlformats.org/officeDocument/2006/relationships/image" Target="../media/image1233.png"/><Relationship Id="rId131" Type="http://schemas.openxmlformats.org/officeDocument/2006/relationships/image" Target="../media/image1241.png"/><Relationship Id="rId136" Type="http://schemas.openxmlformats.org/officeDocument/2006/relationships/customXml" Target="../ink/ink1237.xml"/><Relationship Id="rId157" Type="http://schemas.openxmlformats.org/officeDocument/2006/relationships/image" Target="../media/image1254.png"/><Relationship Id="rId61" Type="http://schemas.openxmlformats.org/officeDocument/2006/relationships/image" Target="../media/image1206.png"/><Relationship Id="rId82" Type="http://schemas.openxmlformats.org/officeDocument/2006/relationships/customXml" Target="../ink/ink1210.xml"/><Relationship Id="rId152" Type="http://schemas.openxmlformats.org/officeDocument/2006/relationships/customXml" Target="../ink/ink1245.xml"/><Relationship Id="rId19" Type="http://schemas.openxmlformats.org/officeDocument/2006/relationships/image" Target="../media/image1185.png"/><Relationship Id="rId14" Type="http://schemas.openxmlformats.org/officeDocument/2006/relationships/customXml" Target="../ink/ink1176.xml"/><Relationship Id="rId30" Type="http://schemas.openxmlformats.org/officeDocument/2006/relationships/customXml" Target="../ink/ink1184.xml"/><Relationship Id="rId35" Type="http://schemas.openxmlformats.org/officeDocument/2006/relationships/image" Target="../media/image1193.png"/><Relationship Id="rId56" Type="http://schemas.openxmlformats.org/officeDocument/2006/relationships/customXml" Target="../ink/ink1197.xml"/><Relationship Id="rId77" Type="http://schemas.openxmlformats.org/officeDocument/2006/relationships/image" Target="../media/image1214.png"/><Relationship Id="rId100" Type="http://schemas.openxmlformats.org/officeDocument/2006/relationships/customXml" Target="../ink/ink1219.xml"/><Relationship Id="rId105" Type="http://schemas.openxmlformats.org/officeDocument/2006/relationships/image" Target="../media/image1228.png"/><Relationship Id="rId126" Type="http://schemas.openxmlformats.org/officeDocument/2006/relationships/customXml" Target="../ink/ink1232.xml"/><Relationship Id="rId147" Type="http://schemas.openxmlformats.org/officeDocument/2006/relationships/image" Target="../media/image1249.png"/><Relationship Id="rId8" Type="http://schemas.openxmlformats.org/officeDocument/2006/relationships/customXml" Target="../ink/ink1173.xml"/><Relationship Id="rId51" Type="http://schemas.openxmlformats.org/officeDocument/2006/relationships/image" Target="../media/image1201.png"/><Relationship Id="rId72" Type="http://schemas.openxmlformats.org/officeDocument/2006/relationships/customXml" Target="../ink/ink1205.xml"/><Relationship Id="rId93" Type="http://schemas.openxmlformats.org/officeDocument/2006/relationships/image" Target="../media/image1222.png"/><Relationship Id="rId98" Type="http://schemas.openxmlformats.org/officeDocument/2006/relationships/customXml" Target="../ink/ink1218.xml"/><Relationship Id="rId121" Type="http://schemas.openxmlformats.org/officeDocument/2006/relationships/image" Target="../media/image1236.png"/><Relationship Id="rId142" Type="http://schemas.openxmlformats.org/officeDocument/2006/relationships/customXml" Target="../ink/ink1240.xml"/><Relationship Id="rId3" Type="http://schemas.openxmlformats.org/officeDocument/2006/relationships/image" Target="../media/image1177.png"/><Relationship Id="rId25" Type="http://schemas.openxmlformats.org/officeDocument/2006/relationships/image" Target="../media/image1188.png"/><Relationship Id="rId46" Type="http://schemas.openxmlformats.org/officeDocument/2006/relationships/customXml" Target="../ink/ink1192.xml"/><Relationship Id="rId67" Type="http://schemas.openxmlformats.org/officeDocument/2006/relationships/image" Target="../media/image1209.png"/><Relationship Id="rId116" Type="http://schemas.openxmlformats.org/officeDocument/2006/relationships/customXml" Target="../ink/ink1227.xml"/><Relationship Id="rId137" Type="http://schemas.openxmlformats.org/officeDocument/2006/relationships/image" Target="../media/image1244.png"/><Relationship Id="rId20" Type="http://schemas.openxmlformats.org/officeDocument/2006/relationships/customXml" Target="../ink/ink1179.xml"/><Relationship Id="rId41" Type="http://schemas.openxmlformats.org/officeDocument/2006/relationships/image" Target="../media/image1196.png"/><Relationship Id="rId62" Type="http://schemas.openxmlformats.org/officeDocument/2006/relationships/customXml" Target="../ink/ink1200.xml"/><Relationship Id="rId83" Type="http://schemas.openxmlformats.org/officeDocument/2006/relationships/image" Target="../media/image1217.png"/><Relationship Id="rId88" Type="http://schemas.openxmlformats.org/officeDocument/2006/relationships/customXml" Target="../ink/ink1213.xml"/><Relationship Id="rId111" Type="http://schemas.openxmlformats.org/officeDocument/2006/relationships/image" Target="../media/image1231.png"/><Relationship Id="rId132" Type="http://schemas.openxmlformats.org/officeDocument/2006/relationships/customXml" Target="../ink/ink1235.xml"/><Relationship Id="rId153" Type="http://schemas.openxmlformats.org/officeDocument/2006/relationships/image" Target="../media/image1252.png"/><Relationship Id="rId15" Type="http://schemas.openxmlformats.org/officeDocument/2006/relationships/image" Target="../media/image1183.png"/><Relationship Id="rId36" Type="http://schemas.openxmlformats.org/officeDocument/2006/relationships/customXml" Target="../ink/ink1187.xml"/><Relationship Id="rId57" Type="http://schemas.openxmlformats.org/officeDocument/2006/relationships/image" Target="../media/image1204.png"/><Relationship Id="rId106" Type="http://schemas.openxmlformats.org/officeDocument/2006/relationships/customXml" Target="../ink/ink1222.xml"/><Relationship Id="rId127" Type="http://schemas.openxmlformats.org/officeDocument/2006/relationships/image" Target="../media/image1239.png"/><Relationship Id="rId10" Type="http://schemas.openxmlformats.org/officeDocument/2006/relationships/customXml" Target="../ink/ink1174.xml"/><Relationship Id="rId31" Type="http://schemas.openxmlformats.org/officeDocument/2006/relationships/image" Target="../media/image1191.png"/><Relationship Id="rId52" Type="http://schemas.openxmlformats.org/officeDocument/2006/relationships/customXml" Target="../ink/ink1195.xml"/><Relationship Id="rId73" Type="http://schemas.openxmlformats.org/officeDocument/2006/relationships/image" Target="../media/image1212.png"/><Relationship Id="rId78" Type="http://schemas.openxmlformats.org/officeDocument/2006/relationships/customXml" Target="../ink/ink1208.xml"/><Relationship Id="rId94" Type="http://schemas.openxmlformats.org/officeDocument/2006/relationships/customXml" Target="../ink/ink1216.xml"/><Relationship Id="rId99" Type="http://schemas.openxmlformats.org/officeDocument/2006/relationships/image" Target="../media/image1225.png"/><Relationship Id="rId101" Type="http://schemas.openxmlformats.org/officeDocument/2006/relationships/image" Target="../media/image1226.png"/><Relationship Id="rId122" Type="http://schemas.openxmlformats.org/officeDocument/2006/relationships/customXml" Target="../ink/ink1230.xml"/><Relationship Id="rId143" Type="http://schemas.openxmlformats.org/officeDocument/2006/relationships/image" Target="../media/image1247.png"/><Relationship Id="rId148" Type="http://schemas.openxmlformats.org/officeDocument/2006/relationships/customXml" Target="../ink/ink1243.xml"/><Relationship Id="rId4" Type="http://schemas.openxmlformats.org/officeDocument/2006/relationships/customXml" Target="../ink/ink1171.xml"/><Relationship Id="rId9" Type="http://schemas.openxmlformats.org/officeDocument/2006/relationships/image" Target="../media/image1180.png"/><Relationship Id="rId26" Type="http://schemas.openxmlformats.org/officeDocument/2006/relationships/customXml" Target="../ink/ink1182.xml"/><Relationship Id="rId47" Type="http://schemas.openxmlformats.org/officeDocument/2006/relationships/image" Target="../media/image1199.png"/><Relationship Id="rId68" Type="http://schemas.openxmlformats.org/officeDocument/2006/relationships/customXml" Target="../ink/ink1203.xml"/><Relationship Id="rId89" Type="http://schemas.openxmlformats.org/officeDocument/2006/relationships/image" Target="../media/image1220.png"/><Relationship Id="rId112" Type="http://schemas.openxmlformats.org/officeDocument/2006/relationships/customXml" Target="../ink/ink1225.xml"/><Relationship Id="rId133" Type="http://schemas.openxmlformats.org/officeDocument/2006/relationships/image" Target="../media/image1242.png"/><Relationship Id="rId154" Type="http://schemas.openxmlformats.org/officeDocument/2006/relationships/customXml" Target="../ink/ink1246.xml"/><Relationship Id="rId16" Type="http://schemas.openxmlformats.org/officeDocument/2006/relationships/customXml" Target="../ink/ink1177.xml"/><Relationship Id="rId37" Type="http://schemas.openxmlformats.org/officeDocument/2006/relationships/image" Target="../media/image1194.png"/><Relationship Id="rId58" Type="http://schemas.openxmlformats.org/officeDocument/2006/relationships/customXml" Target="../ink/ink1198.xml"/><Relationship Id="rId79" Type="http://schemas.openxmlformats.org/officeDocument/2006/relationships/image" Target="../media/image1215.png"/><Relationship Id="rId102" Type="http://schemas.openxmlformats.org/officeDocument/2006/relationships/customXml" Target="../ink/ink1220.xml"/><Relationship Id="rId123" Type="http://schemas.openxmlformats.org/officeDocument/2006/relationships/image" Target="../media/image1237.png"/><Relationship Id="rId144" Type="http://schemas.openxmlformats.org/officeDocument/2006/relationships/customXml" Target="../ink/ink1241.xml"/><Relationship Id="rId90" Type="http://schemas.openxmlformats.org/officeDocument/2006/relationships/customXml" Target="../ink/ink1214.xml"/><Relationship Id="rId27" Type="http://schemas.openxmlformats.org/officeDocument/2006/relationships/image" Target="../media/image1189.png"/><Relationship Id="rId48" Type="http://schemas.openxmlformats.org/officeDocument/2006/relationships/customXml" Target="../ink/ink1193.xml"/><Relationship Id="rId69" Type="http://schemas.openxmlformats.org/officeDocument/2006/relationships/image" Target="../media/image1210.png"/><Relationship Id="rId113" Type="http://schemas.openxmlformats.org/officeDocument/2006/relationships/image" Target="../media/image1232.png"/><Relationship Id="rId134" Type="http://schemas.openxmlformats.org/officeDocument/2006/relationships/customXml" Target="../ink/ink123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12.png"/><Relationship Id="rId21" Type="http://schemas.openxmlformats.org/officeDocument/2006/relationships/image" Target="../media/image1264.png"/><Relationship Id="rId42" Type="http://schemas.openxmlformats.org/officeDocument/2006/relationships/customXml" Target="../ink/ink1268.xml"/><Relationship Id="rId63" Type="http://schemas.openxmlformats.org/officeDocument/2006/relationships/image" Target="../media/image1285.png"/><Relationship Id="rId84" Type="http://schemas.openxmlformats.org/officeDocument/2006/relationships/customXml" Target="../ink/ink1289.xml"/><Relationship Id="rId16" Type="http://schemas.openxmlformats.org/officeDocument/2006/relationships/customXml" Target="../ink/ink1255.xml"/><Relationship Id="rId107" Type="http://schemas.openxmlformats.org/officeDocument/2006/relationships/image" Target="../media/image1307.png"/><Relationship Id="rId11" Type="http://schemas.openxmlformats.org/officeDocument/2006/relationships/image" Target="../media/image1259.png"/><Relationship Id="rId32" Type="http://schemas.openxmlformats.org/officeDocument/2006/relationships/customXml" Target="../ink/ink1263.xml"/><Relationship Id="rId37" Type="http://schemas.openxmlformats.org/officeDocument/2006/relationships/image" Target="../media/image1272.png"/><Relationship Id="rId53" Type="http://schemas.openxmlformats.org/officeDocument/2006/relationships/image" Target="../media/image1280.png"/><Relationship Id="rId58" Type="http://schemas.openxmlformats.org/officeDocument/2006/relationships/customXml" Target="../ink/ink1276.xml"/><Relationship Id="rId74" Type="http://schemas.openxmlformats.org/officeDocument/2006/relationships/customXml" Target="../ink/ink1284.xml"/><Relationship Id="rId79" Type="http://schemas.openxmlformats.org/officeDocument/2006/relationships/image" Target="../media/image1293.png"/><Relationship Id="rId102" Type="http://schemas.openxmlformats.org/officeDocument/2006/relationships/customXml" Target="../ink/ink1298.xml"/><Relationship Id="rId123" Type="http://schemas.openxmlformats.org/officeDocument/2006/relationships/image" Target="../media/image1315.png"/><Relationship Id="rId128" Type="http://schemas.openxmlformats.org/officeDocument/2006/relationships/customXml" Target="../ink/ink1311.xml"/><Relationship Id="rId5" Type="http://schemas.openxmlformats.org/officeDocument/2006/relationships/image" Target="../media/image1256.png"/><Relationship Id="rId90" Type="http://schemas.openxmlformats.org/officeDocument/2006/relationships/customXml" Target="../ink/ink1292.xml"/><Relationship Id="rId95" Type="http://schemas.openxmlformats.org/officeDocument/2006/relationships/image" Target="../media/image1301.png"/><Relationship Id="rId22" Type="http://schemas.openxmlformats.org/officeDocument/2006/relationships/customXml" Target="../ink/ink1258.xml"/><Relationship Id="rId27" Type="http://schemas.openxmlformats.org/officeDocument/2006/relationships/image" Target="../media/image1267.png"/><Relationship Id="rId43" Type="http://schemas.openxmlformats.org/officeDocument/2006/relationships/image" Target="../media/image1275.png"/><Relationship Id="rId48" Type="http://schemas.openxmlformats.org/officeDocument/2006/relationships/customXml" Target="../ink/ink1271.xml"/><Relationship Id="rId64" Type="http://schemas.openxmlformats.org/officeDocument/2006/relationships/customXml" Target="../ink/ink1279.xml"/><Relationship Id="rId69" Type="http://schemas.openxmlformats.org/officeDocument/2006/relationships/image" Target="../media/image1288.png"/><Relationship Id="rId113" Type="http://schemas.openxmlformats.org/officeDocument/2006/relationships/image" Target="../media/image1310.png"/><Relationship Id="rId118" Type="http://schemas.openxmlformats.org/officeDocument/2006/relationships/customXml" Target="../ink/ink1306.xml"/><Relationship Id="rId80" Type="http://schemas.openxmlformats.org/officeDocument/2006/relationships/customXml" Target="../ink/ink1287.xml"/><Relationship Id="rId85" Type="http://schemas.openxmlformats.org/officeDocument/2006/relationships/image" Target="../media/image1296.png"/><Relationship Id="rId12" Type="http://schemas.openxmlformats.org/officeDocument/2006/relationships/customXml" Target="../ink/ink1253.xml"/><Relationship Id="rId17" Type="http://schemas.openxmlformats.org/officeDocument/2006/relationships/image" Target="../media/image1262.png"/><Relationship Id="rId33" Type="http://schemas.openxmlformats.org/officeDocument/2006/relationships/image" Target="../media/image1270.png"/><Relationship Id="rId38" Type="http://schemas.openxmlformats.org/officeDocument/2006/relationships/customXml" Target="../ink/ink1266.xml"/><Relationship Id="rId59" Type="http://schemas.openxmlformats.org/officeDocument/2006/relationships/image" Target="../media/image1283.png"/><Relationship Id="rId103" Type="http://schemas.openxmlformats.org/officeDocument/2006/relationships/image" Target="../media/image1305.png"/><Relationship Id="rId108" Type="http://schemas.openxmlformats.org/officeDocument/2006/relationships/customXml" Target="../ink/ink1301.xml"/><Relationship Id="rId124" Type="http://schemas.openxmlformats.org/officeDocument/2006/relationships/customXml" Target="../ink/ink1309.xml"/><Relationship Id="rId129" Type="http://schemas.openxmlformats.org/officeDocument/2006/relationships/image" Target="../media/image1318.png"/><Relationship Id="rId54" Type="http://schemas.openxmlformats.org/officeDocument/2006/relationships/customXml" Target="../ink/ink1274.xml"/><Relationship Id="rId70" Type="http://schemas.openxmlformats.org/officeDocument/2006/relationships/customXml" Target="../ink/ink1282.xml"/><Relationship Id="rId75" Type="http://schemas.openxmlformats.org/officeDocument/2006/relationships/image" Target="../media/image1291.png"/><Relationship Id="rId91" Type="http://schemas.openxmlformats.org/officeDocument/2006/relationships/image" Target="../media/image1299.png"/><Relationship Id="rId96" Type="http://schemas.openxmlformats.org/officeDocument/2006/relationships/customXml" Target="../ink/ink12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0.xml"/><Relationship Id="rId23" Type="http://schemas.openxmlformats.org/officeDocument/2006/relationships/image" Target="../media/image1265.png"/><Relationship Id="rId28" Type="http://schemas.openxmlformats.org/officeDocument/2006/relationships/customXml" Target="../ink/ink1261.xml"/><Relationship Id="rId49" Type="http://schemas.openxmlformats.org/officeDocument/2006/relationships/image" Target="../media/image1278.png"/><Relationship Id="rId114" Type="http://schemas.openxmlformats.org/officeDocument/2006/relationships/customXml" Target="../ink/ink1304.xml"/><Relationship Id="rId119" Type="http://schemas.openxmlformats.org/officeDocument/2006/relationships/image" Target="../media/image1313.png"/><Relationship Id="rId44" Type="http://schemas.openxmlformats.org/officeDocument/2006/relationships/customXml" Target="../ink/ink1269.xml"/><Relationship Id="rId60" Type="http://schemas.openxmlformats.org/officeDocument/2006/relationships/customXml" Target="../ink/ink1277.xml"/><Relationship Id="rId65" Type="http://schemas.openxmlformats.org/officeDocument/2006/relationships/image" Target="../media/image1286.png"/><Relationship Id="rId81" Type="http://schemas.openxmlformats.org/officeDocument/2006/relationships/image" Target="../media/image1294.png"/><Relationship Id="rId86" Type="http://schemas.openxmlformats.org/officeDocument/2006/relationships/customXml" Target="../ink/ink1290.xml"/><Relationship Id="rId130" Type="http://schemas.openxmlformats.org/officeDocument/2006/relationships/customXml" Target="../ink/ink1312.xml"/><Relationship Id="rId13" Type="http://schemas.openxmlformats.org/officeDocument/2006/relationships/image" Target="../media/image1260.png"/><Relationship Id="rId18" Type="http://schemas.openxmlformats.org/officeDocument/2006/relationships/customXml" Target="../ink/ink1256.xml"/><Relationship Id="rId39" Type="http://schemas.openxmlformats.org/officeDocument/2006/relationships/image" Target="../media/image1273.png"/><Relationship Id="rId109" Type="http://schemas.openxmlformats.org/officeDocument/2006/relationships/image" Target="../media/image1308.png"/><Relationship Id="rId34" Type="http://schemas.openxmlformats.org/officeDocument/2006/relationships/customXml" Target="../ink/ink1264.xml"/><Relationship Id="rId50" Type="http://schemas.openxmlformats.org/officeDocument/2006/relationships/customXml" Target="../ink/ink1272.xml"/><Relationship Id="rId55" Type="http://schemas.openxmlformats.org/officeDocument/2006/relationships/image" Target="../media/image1281.png"/><Relationship Id="rId76" Type="http://schemas.openxmlformats.org/officeDocument/2006/relationships/customXml" Target="../ink/ink1285.xml"/><Relationship Id="rId97" Type="http://schemas.openxmlformats.org/officeDocument/2006/relationships/image" Target="../media/image1302.png"/><Relationship Id="rId104" Type="http://schemas.openxmlformats.org/officeDocument/2006/relationships/customXml" Target="../ink/ink1299.xml"/><Relationship Id="rId120" Type="http://schemas.openxmlformats.org/officeDocument/2006/relationships/customXml" Target="../ink/ink1307.xml"/><Relationship Id="rId125" Type="http://schemas.openxmlformats.org/officeDocument/2006/relationships/image" Target="../media/image1316.png"/><Relationship Id="rId7" Type="http://schemas.openxmlformats.org/officeDocument/2006/relationships/image" Target="../media/image1257.png"/><Relationship Id="rId71" Type="http://schemas.openxmlformats.org/officeDocument/2006/relationships/image" Target="../media/image1289.png"/><Relationship Id="rId92" Type="http://schemas.openxmlformats.org/officeDocument/2006/relationships/customXml" Target="../ink/ink1293.xml"/><Relationship Id="rId2" Type="http://schemas.openxmlformats.org/officeDocument/2006/relationships/customXml" Target="../ink/ink1248.xml"/><Relationship Id="rId29" Type="http://schemas.openxmlformats.org/officeDocument/2006/relationships/image" Target="../media/image1268.png"/><Relationship Id="rId24" Type="http://schemas.openxmlformats.org/officeDocument/2006/relationships/customXml" Target="../ink/ink1259.xml"/><Relationship Id="rId40" Type="http://schemas.openxmlformats.org/officeDocument/2006/relationships/customXml" Target="../ink/ink1267.xml"/><Relationship Id="rId45" Type="http://schemas.openxmlformats.org/officeDocument/2006/relationships/image" Target="../media/image1276.png"/><Relationship Id="rId66" Type="http://schemas.openxmlformats.org/officeDocument/2006/relationships/customXml" Target="../ink/ink1280.xml"/><Relationship Id="rId87" Type="http://schemas.openxmlformats.org/officeDocument/2006/relationships/image" Target="../media/image1297.png"/><Relationship Id="rId110" Type="http://schemas.openxmlformats.org/officeDocument/2006/relationships/customXml" Target="../ink/ink1302.xml"/><Relationship Id="rId115" Type="http://schemas.openxmlformats.org/officeDocument/2006/relationships/image" Target="../media/image1311.png"/><Relationship Id="rId131" Type="http://schemas.openxmlformats.org/officeDocument/2006/relationships/image" Target="../media/image1319.png"/><Relationship Id="rId61" Type="http://schemas.openxmlformats.org/officeDocument/2006/relationships/image" Target="../media/image1284.png"/><Relationship Id="rId82" Type="http://schemas.openxmlformats.org/officeDocument/2006/relationships/customXml" Target="../ink/ink1288.xml"/><Relationship Id="rId19" Type="http://schemas.openxmlformats.org/officeDocument/2006/relationships/image" Target="../media/image1263.png"/><Relationship Id="rId14" Type="http://schemas.openxmlformats.org/officeDocument/2006/relationships/customXml" Target="../ink/ink1254.xml"/><Relationship Id="rId30" Type="http://schemas.openxmlformats.org/officeDocument/2006/relationships/customXml" Target="../ink/ink1262.xml"/><Relationship Id="rId35" Type="http://schemas.openxmlformats.org/officeDocument/2006/relationships/image" Target="../media/image1271.png"/><Relationship Id="rId56" Type="http://schemas.openxmlformats.org/officeDocument/2006/relationships/customXml" Target="../ink/ink1275.xml"/><Relationship Id="rId77" Type="http://schemas.openxmlformats.org/officeDocument/2006/relationships/image" Target="../media/image1292.png"/><Relationship Id="rId100" Type="http://schemas.openxmlformats.org/officeDocument/2006/relationships/customXml" Target="../ink/ink1297.xml"/><Relationship Id="rId105" Type="http://schemas.openxmlformats.org/officeDocument/2006/relationships/image" Target="../media/image1306.png"/><Relationship Id="rId126" Type="http://schemas.openxmlformats.org/officeDocument/2006/relationships/customXml" Target="../ink/ink1310.xml"/><Relationship Id="rId8" Type="http://schemas.openxmlformats.org/officeDocument/2006/relationships/customXml" Target="../ink/ink1251.xml"/><Relationship Id="rId51" Type="http://schemas.openxmlformats.org/officeDocument/2006/relationships/image" Target="../media/image1279.png"/><Relationship Id="rId72" Type="http://schemas.openxmlformats.org/officeDocument/2006/relationships/customXml" Target="../ink/ink1283.xml"/><Relationship Id="rId93" Type="http://schemas.openxmlformats.org/officeDocument/2006/relationships/image" Target="../media/image1300.png"/><Relationship Id="rId98" Type="http://schemas.openxmlformats.org/officeDocument/2006/relationships/customXml" Target="../ink/ink1296.xml"/><Relationship Id="rId121" Type="http://schemas.openxmlformats.org/officeDocument/2006/relationships/image" Target="../media/image1314.png"/><Relationship Id="rId3" Type="http://schemas.openxmlformats.org/officeDocument/2006/relationships/image" Target="../media/image1255.png"/><Relationship Id="rId25" Type="http://schemas.openxmlformats.org/officeDocument/2006/relationships/image" Target="../media/image1266.png"/><Relationship Id="rId46" Type="http://schemas.openxmlformats.org/officeDocument/2006/relationships/customXml" Target="../ink/ink1270.xml"/><Relationship Id="rId67" Type="http://schemas.openxmlformats.org/officeDocument/2006/relationships/image" Target="../media/image1287.png"/><Relationship Id="rId116" Type="http://schemas.openxmlformats.org/officeDocument/2006/relationships/customXml" Target="../ink/ink1305.xml"/><Relationship Id="rId20" Type="http://schemas.openxmlformats.org/officeDocument/2006/relationships/customXml" Target="../ink/ink1257.xml"/><Relationship Id="rId41" Type="http://schemas.openxmlformats.org/officeDocument/2006/relationships/image" Target="../media/image1274.png"/><Relationship Id="rId62" Type="http://schemas.openxmlformats.org/officeDocument/2006/relationships/customXml" Target="../ink/ink1278.xml"/><Relationship Id="rId83" Type="http://schemas.openxmlformats.org/officeDocument/2006/relationships/image" Target="../media/image1295.png"/><Relationship Id="rId88" Type="http://schemas.openxmlformats.org/officeDocument/2006/relationships/customXml" Target="../ink/ink1291.xml"/><Relationship Id="rId111" Type="http://schemas.openxmlformats.org/officeDocument/2006/relationships/image" Target="../media/image1309.png"/><Relationship Id="rId132" Type="http://schemas.openxmlformats.org/officeDocument/2006/relationships/customXml" Target="../ink/ink1313.xml"/><Relationship Id="rId15" Type="http://schemas.openxmlformats.org/officeDocument/2006/relationships/image" Target="../media/image1261.png"/><Relationship Id="rId36" Type="http://schemas.openxmlformats.org/officeDocument/2006/relationships/customXml" Target="../ink/ink1265.xml"/><Relationship Id="rId57" Type="http://schemas.openxmlformats.org/officeDocument/2006/relationships/image" Target="../media/image1282.png"/><Relationship Id="rId106" Type="http://schemas.openxmlformats.org/officeDocument/2006/relationships/customXml" Target="../ink/ink1300.xml"/><Relationship Id="rId127" Type="http://schemas.openxmlformats.org/officeDocument/2006/relationships/image" Target="../media/image1317.png"/><Relationship Id="rId10" Type="http://schemas.openxmlformats.org/officeDocument/2006/relationships/customXml" Target="../ink/ink1252.xml"/><Relationship Id="rId31" Type="http://schemas.openxmlformats.org/officeDocument/2006/relationships/image" Target="../media/image1269.png"/><Relationship Id="rId52" Type="http://schemas.openxmlformats.org/officeDocument/2006/relationships/customXml" Target="../ink/ink1273.xml"/><Relationship Id="rId73" Type="http://schemas.openxmlformats.org/officeDocument/2006/relationships/image" Target="../media/image1290.png"/><Relationship Id="rId78" Type="http://schemas.openxmlformats.org/officeDocument/2006/relationships/customXml" Target="../ink/ink1286.xml"/><Relationship Id="rId94" Type="http://schemas.openxmlformats.org/officeDocument/2006/relationships/customXml" Target="../ink/ink1294.xml"/><Relationship Id="rId99" Type="http://schemas.openxmlformats.org/officeDocument/2006/relationships/image" Target="../media/image1303.png"/><Relationship Id="rId101" Type="http://schemas.openxmlformats.org/officeDocument/2006/relationships/image" Target="../media/image1304.png"/><Relationship Id="rId122" Type="http://schemas.openxmlformats.org/officeDocument/2006/relationships/customXml" Target="../ink/ink1308.xml"/><Relationship Id="rId4" Type="http://schemas.openxmlformats.org/officeDocument/2006/relationships/customXml" Target="../ink/ink1249.xml"/><Relationship Id="rId9" Type="http://schemas.openxmlformats.org/officeDocument/2006/relationships/image" Target="../media/image1258.png"/><Relationship Id="rId26" Type="http://schemas.openxmlformats.org/officeDocument/2006/relationships/customXml" Target="../ink/ink1260.xml"/><Relationship Id="rId47" Type="http://schemas.openxmlformats.org/officeDocument/2006/relationships/image" Target="../media/image1277.png"/><Relationship Id="rId68" Type="http://schemas.openxmlformats.org/officeDocument/2006/relationships/customXml" Target="../ink/ink1281.xml"/><Relationship Id="rId89" Type="http://schemas.openxmlformats.org/officeDocument/2006/relationships/image" Target="../media/image1298.png"/><Relationship Id="rId112" Type="http://schemas.openxmlformats.org/officeDocument/2006/relationships/customXml" Target="../ink/ink1303.xml"/><Relationship Id="rId133" Type="http://schemas.openxmlformats.org/officeDocument/2006/relationships/image" Target="../media/image132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7.png"/><Relationship Id="rId21" Type="http://schemas.openxmlformats.org/officeDocument/2006/relationships/image" Target="../media/image1330.png"/><Relationship Id="rId42" Type="http://schemas.openxmlformats.org/officeDocument/2006/relationships/customXml" Target="../ink/ink1334.xml"/><Relationship Id="rId63" Type="http://schemas.openxmlformats.org/officeDocument/2006/relationships/image" Target="../media/image1350.png"/><Relationship Id="rId84" Type="http://schemas.openxmlformats.org/officeDocument/2006/relationships/customXml" Target="../ink/ink1355.xml"/><Relationship Id="rId138" Type="http://schemas.openxmlformats.org/officeDocument/2006/relationships/customXml" Target="../ink/ink1382.xml"/><Relationship Id="rId107" Type="http://schemas.openxmlformats.org/officeDocument/2006/relationships/image" Target="../media/image1372.png"/><Relationship Id="rId11" Type="http://schemas.openxmlformats.org/officeDocument/2006/relationships/image" Target="../media/image1325.png"/><Relationship Id="rId32" Type="http://schemas.openxmlformats.org/officeDocument/2006/relationships/customXml" Target="../ink/ink1329.xml"/><Relationship Id="rId53" Type="http://schemas.openxmlformats.org/officeDocument/2006/relationships/image" Target="../media/image1345.png"/><Relationship Id="rId74" Type="http://schemas.openxmlformats.org/officeDocument/2006/relationships/customXml" Target="../ink/ink1350.xml"/><Relationship Id="rId128" Type="http://schemas.openxmlformats.org/officeDocument/2006/relationships/customXml" Target="../ink/ink1377.xml"/><Relationship Id="rId5" Type="http://schemas.openxmlformats.org/officeDocument/2006/relationships/image" Target="../media/image1322.png"/><Relationship Id="rId90" Type="http://schemas.openxmlformats.org/officeDocument/2006/relationships/customXml" Target="../ink/ink1358.xml"/><Relationship Id="rId95" Type="http://schemas.openxmlformats.org/officeDocument/2006/relationships/image" Target="../media/image1366.png"/><Relationship Id="rId22" Type="http://schemas.openxmlformats.org/officeDocument/2006/relationships/customXml" Target="../ink/ink1324.xml"/><Relationship Id="rId27" Type="http://schemas.openxmlformats.org/officeDocument/2006/relationships/image" Target="../media/image1333.png"/><Relationship Id="rId43" Type="http://schemas.openxmlformats.org/officeDocument/2006/relationships/image" Target="../media/image1289.png"/><Relationship Id="rId48" Type="http://schemas.openxmlformats.org/officeDocument/2006/relationships/customXml" Target="../ink/ink1337.xml"/><Relationship Id="rId64" Type="http://schemas.openxmlformats.org/officeDocument/2006/relationships/customXml" Target="../ink/ink1345.xml"/><Relationship Id="rId69" Type="http://schemas.openxmlformats.org/officeDocument/2006/relationships/image" Target="../media/image1353.png"/><Relationship Id="rId113" Type="http://schemas.openxmlformats.org/officeDocument/2006/relationships/image" Target="../media/image1375.png"/><Relationship Id="rId118" Type="http://schemas.openxmlformats.org/officeDocument/2006/relationships/customXml" Target="../ink/ink1372.xml"/><Relationship Id="rId134" Type="http://schemas.openxmlformats.org/officeDocument/2006/relationships/customXml" Target="../ink/ink1380.xml"/><Relationship Id="rId139" Type="http://schemas.openxmlformats.org/officeDocument/2006/relationships/image" Target="../media/image1388.png"/><Relationship Id="rId80" Type="http://schemas.openxmlformats.org/officeDocument/2006/relationships/customXml" Target="../ink/ink1353.xml"/><Relationship Id="rId85" Type="http://schemas.openxmlformats.org/officeDocument/2006/relationships/image" Target="../media/image1361.png"/><Relationship Id="rId12" Type="http://schemas.openxmlformats.org/officeDocument/2006/relationships/customXml" Target="../ink/ink1319.xml"/><Relationship Id="rId17" Type="http://schemas.openxmlformats.org/officeDocument/2006/relationships/image" Target="../media/image1328.png"/><Relationship Id="rId33" Type="http://schemas.openxmlformats.org/officeDocument/2006/relationships/image" Target="../media/image1336.png"/><Relationship Id="rId38" Type="http://schemas.openxmlformats.org/officeDocument/2006/relationships/customXml" Target="../ink/ink1332.xml"/><Relationship Id="rId59" Type="http://schemas.openxmlformats.org/officeDocument/2006/relationships/image" Target="../media/image1348.png"/><Relationship Id="rId103" Type="http://schemas.openxmlformats.org/officeDocument/2006/relationships/image" Target="../media/image1370.png"/><Relationship Id="rId108" Type="http://schemas.openxmlformats.org/officeDocument/2006/relationships/customXml" Target="../ink/ink1367.xml"/><Relationship Id="rId124" Type="http://schemas.openxmlformats.org/officeDocument/2006/relationships/customXml" Target="../ink/ink1375.xml"/><Relationship Id="rId129" Type="http://schemas.openxmlformats.org/officeDocument/2006/relationships/image" Target="../media/image1383.png"/><Relationship Id="rId54" Type="http://schemas.openxmlformats.org/officeDocument/2006/relationships/customXml" Target="../ink/ink1340.xml"/><Relationship Id="rId70" Type="http://schemas.openxmlformats.org/officeDocument/2006/relationships/customXml" Target="../ink/ink1348.xml"/><Relationship Id="rId75" Type="http://schemas.openxmlformats.org/officeDocument/2006/relationships/image" Target="../media/image1356.png"/><Relationship Id="rId91" Type="http://schemas.openxmlformats.org/officeDocument/2006/relationships/image" Target="../media/image1364.png"/><Relationship Id="rId96" Type="http://schemas.openxmlformats.org/officeDocument/2006/relationships/customXml" Target="../ink/ink1361.xml"/><Relationship Id="rId140" Type="http://schemas.openxmlformats.org/officeDocument/2006/relationships/customXml" Target="../ink/ink1383.xml"/><Relationship Id="rId145" Type="http://schemas.openxmlformats.org/officeDocument/2006/relationships/image" Target="../media/image13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6.xml"/><Relationship Id="rId23" Type="http://schemas.openxmlformats.org/officeDocument/2006/relationships/image" Target="../media/image1331.png"/><Relationship Id="rId28" Type="http://schemas.openxmlformats.org/officeDocument/2006/relationships/customXml" Target="../ink/ink1327.xml"/><Relationship Id="rId49" Type="http://schemas.openxmlformats.org/officeDocument/2006/relationships/image" Target="../media/image1343.png"/><Relationship Id="rId114" Type="http://schemas.openxmlformats.org/officeDocument/2006/relationships/customXml" Target="../ink/ink1370.xml"/><Relationship Id="rId119" Type="http://schemas.openxmlformats.org/officeDocument/2006/relationships/image" Target="../media/image1378.png"/><Relationship Id="rId44" Type="http://schemas.openxmlformats.org/officeDocument/2006/relationships/customXml" Target="../ink/ink1335.xml"/><Relationship Id="rId60" Type="http://schemas.openxmlformats.org/officeDocument/2006/relationships/customXml" Target="../ink/ink1343.xml"/><Relationship Id="rId65" Type="http://schemas.openxmlformats.org/officeDocument/2006/relationships/image" Target="../media/image1351.png"/><Relationship Id="rId81" Type="http://schemas.openxmlformats.org/officeDocument/2006/relationships/image" Target="../media/image1359.png"/><Relationship Id="rId86" Type="http://schemas.openxmlformats.org/officeDocument/2006/relationships/customXml" Target="../ink/ink1356.xml"/><Relationship Id="rId130" Type="http://schemas.openxmlformats.org/officeDocument/2006/relationships/customXml" Target="../ink/ink1378.xml"/><Relationship Id="rId135" Type="http://schemas.openxmlformats.org/officeDocument/2006/relationships/image" Target="../media/image1386.png"/><Relationship Id="rId13" Type="http://schemas.openxmlformats.org/officeDocument/2006/relationships/image" Target="../media/image1326.png"/><Relationship Id="rId18" Type="http://schemas.openxmlformats.org/officeDocument/2006/relationships/customXml" Target="../ink/ink1322.xml"/><Relationship Id="rId39" Type="http://schemas.openxmlformats.org/officeDocument/2006/relationships/image" Target="../media/image1339.png"/><Relationship Id="rId109" Type="http://schemas.openxmlformats.org/officeDocument/2006/relationships/image" Target="../media/image1373.png"/><Relationship Id="rId34" Type="http://schemas.openxmlformats.org/officeDocument/2006/relationships/customXml" Target="../ink/ink1330.xml"/><Relationship Id="rId50" Type="http://schemas.openxmlformats.org/officeDocument/2006/relationships/customXml" Target="../ink/ink1338.xml"/><Relationship Id="rId55" Type="http://schemas.openxmlformats.org/officeDocument/2006/relationships/image" Target="../media/image1346.png"/><Relationship Id="rId76" Type="http://schemas.openxmlformats.org/officeDocument/2006/relationships/customXml" Target="../ink/ink1351.xml"/><Relationship Id="rId97" Type="http://schemas.openxmlformats.org/officeDocument/2006/relationships/image" Target="../media/image1367.png"/><Relationship Id="rId104" Type="http://schemas.openxmlformats.org/officeDocument/2006/relationships/customXml" Target="../ink/ink1365.xml"/><Relationship Id="rId120" Type="http://schemas.openxmlformats.org/officeDocument/2006/relationships/customXml" Target="../ink/ink1373.xml"/><Relationship Id="rId125" Type="http://schemas.openxmlformats.org/officeDocument/2006/relationships/image" Target="../media/image1381.png"/><Relationship Id="rId141" Type="http://schemas.openxmlformats.org/officeDocument/2006/relationships/image" Target="../media/image1389.png"/><Relationship Id="rId146" Type="http://schemas.openxmlformats.org/officeDocument/2006/relationships/customXml" Target="../ink/ink1386.xml"/><Relationship Id="rId7" Type="http://schemas.openxmlformats.org/officeDocument/2006/relationships/image" Target="../media/image1323.png"/><Relationship Id="rId71" Type="http://schemas.openxmlformats.org/officeDocument/2006/relationships/image" Target="../media/image1354.png"/><Relationship Id="rId92" Type="http://schemas.openxmlformats.org/officeDocument/2006/relationships/customXml" Target="../ink/ink1359.xml"/><Relationship Id="rId2" Type="http://schemas.openxmlformats.org/officeDocument/2006/relationships/customXml" Target="../ink/ink1314.xml"/><Relationship Id="rId29" Type="http://schemas.openxmlformats.org/officeDocument/2006/relationships/image" Target="../media/image1334.png"/><Relationship Id="rId24" Type="http://schemas.openxmlformats.org/officeDocument/2006/relationships/customXml" Target="../ink/ink1325.xml"/><Relationship Id="rId40" Type="http://schemas.openxmlformats.org/officeDocument/2006/relationships/customXml" Target="../ink/ink1333.xml"/><Relationship Id="rId45" Type="http://schemas.openxmlformats.org/officeDocument/2006/relationships/image" Target="../media/image1341.png"/><Relationship Id="rId66" Type="http://schemas.openxmlformats.org/officeDocument/2006/relationships/customXml" Target="../ink/ink1346.xml"/><Relationship Id="rId87" Type="http://schemas.openxmlformats.org/officeDocument/2006/relationships/image" Target="../media/image1362.png"/><Relationship Id="rId110" Type="http://schemas.openxmlformats.org/officeDocument/2006/relationships/customXml" Target="../ink/ink1368.xml"/><Relationship Id="rId115" Type="http://schemas.openxmlformats.org/officeDocument/2006/relationships/image" Target="../media/image1376.png"/><Relationship Id="rId131" Type="http://schemas.openxmlformats.org/officeDocument/2006/relationships/image" Target="../media/image1384.png"/><Relationship Id="rId136" Type="http://schemas.openxmlformats.org/officeDocument/2006/relationships/customXml" Target="../ink/ink1381.xml"/><Relationship Id="rId61" Type="http://schemas.openxmlformats.org/officeDocument/2006/relationships/image" Target="../media/image1349.png"/><Relationship Id="rId82" Type="http://schemas.openxmlformats.org/officeDocument/2006/relationships/customXml" Target="../ink/ink1354.xml"/><Relationship Id="rId19" Type="http://schemas.openxmlformats.org/officeDocument/2006/relationships/image" Target="../media/image1329.png"/><Relationship Id="rId14" Type="http://schemas.openxmlformats.org/officeDocument/2006/relationships/customXml" Target="../ink/ink1320.xml"/><Relationship Id="rId30" Type="http://schemas.openxmlformats.org/officeDocument/2006/relationships/customXml" Target="../ink/ink1328.xml"/><Relationship Id="rId35" Type="http://schemas.openxmlformats.org/officeDocument/2006/relationships/image" Target="../media/image1337.png"/><Relationship Id="rId56" Type="http://schemas.openxmlformats.org/officeDocument/2006/relationships/customXml" Target="../ink/ink1341.xml"/><Relationship Id="rId77" Type="http://schemas.openxmlformats.org/officeDocument/2006/relationships/image" Target="../media/image1357.png"/><Relationship Id="rId100" Type="http://schemas.openxmlformats.org/officeDocument/2006/relationships/customXml" Target="../ink/ink1363.xml"/><Relationship Id="rId105" Type="http://schemas.openxmlformats.org/officeDocument/2006/relationships/image" Target="../media/image1371.png"/><Relationship Id="rId126" Type="http://schemas.openxmlformats.org/officeDocument/2006/relationships/customXml" Target="../ink/ink1376.xml"/><Relationship Id="rId147" Type="http://schemas.openxmlformats.org/officeDocument/2006/relationships/image" Target="../media/image1392.png"/><Relationship Id="rId8" Type="http://schemas.openxmlformats.org/officeDocument/2006/relationships/customXml" Target="../ink/ink1317.xml"/><Relationship Id="rId51" Type="http://schemas.openxmlformats.org/officeDocument/2006/relationships/image" Target="../media/image1344.png"/><Relationship Id="rId72" Type="http://schemas.openxmlformats.org/officeDocument/2006/relationships/customXml" Target="../ink/ink1349.xml"/><Relationship Id="rId93" Type="http://schemas.openxmlformats.org/officeDocument/2006/relationships/image" Target="../media/image1365.png"/><Relationship Id="rId98" Type="http://schemas.openxmlformats.org/officeDocument/2006/relationships/customXml" Target="../ink/ink1362.xml"/><Relationship Id="rId121" Type="http://schemas.openxmlformats.org/officeDocument/2006/relationships/image" Target="../media/image1379.png"/><Relationship Id="rId142" Type="http://schemas.openxmlformats.org/officeDocument/2006/relationships/customXml" Target="../ink/ink1384.xml"/><Relationship Id="rId3" Type="http://schemas.openxmlformats.org/officeDocument/2006/relationships/image" Target="../media/image1321.png"/><Relationship Id="rId25" Type="http://schemas.openxmlformats.org/officeDocument/2006/relationships/image" Target="../media/image1332.png"/><Relationship Id="rId46" Type="http://schemas.openxmlformats.org/officeDocument/2006/relationships/customXml" Target="../ink/ink1336.xml"/><Relationship Id="rId67" Type="http://schemas.openxmlformats.org/officeDocument/2006/relationships/image" Target="../media/image1352.png"/><Relationship Id="rId116" Type="http://schemas.openxmlformats.org/officeDocument/2006/relationships/customXml" Target="../ink/ink1371.xml"/><Relationship Id="rId137" Type="http://schemas.openxmlformats.org/officeDocument/2006/relationships/image" Target="../media/image1387.png"/><Relationship Id="rId20" Type="http://schemas.openxmlformats.org/officeDocument/2006/relationships/customXml" Target="../ink/ink1323.xml"/><Relationship Id="rId41" Type="http://schemas.openxmlformats.org/officeDocument/2006/relationships/image" Target="../media/image1340.png"/><Relationship Id="rId62" Type="http://schemas.openxmlformats.org/officeDocument/2006/relationships/customXml" Target="../ink/ink1344.xml"/><Relationship Id="rId83" Type="http://schemas.openxmlformats.org/officeDocument/2006/relationships/image" Target="../media/image1360.png"/><Relationship Id="rId88" Type="http://schemas.openxmlformats.org/officeDocument/2006/relationships/customXml" Target="../ink/ink1357.xml"/><Relationship Id="rId111" Type="http://schemas.openxmlformats.org/officeDocument/2006/relationships/image" Target="../media/image1374.png"/><Relationship Id="rId132" Type="http://schemas.openxmlformats.org/officeDocument/2006/relationships/customXml" Target="../ink/ink1379.xml"/><Relationship Id="rId15" Type="http://schemas.openxmlformats.org/officeDocument/2006/relationships/image" Target="../media/image1327.png"/><Relationship Id="rId36" Type="http://schemas.openxmlformats.org/officeDocument/2006/relationships/customXml" Target="../ink/ink1331.xml"/><Relationship Id="rId57" Type="http://schemas.openxmlformats.org/officeDocument/2006/relationships/image" Target="../media/image1347.png"/><Relationship Id="rId106" Type="http://schemas.openxmlformats.org/officeDocument/2006/relationships/customXml" Target="../ink/ink1366.xml"/><Relationship Id="rId127" Type="http://schemas.openxmlformats.org/officeDocument/2006/relationships/image" Target="../media/image1382.png"/><Relationship Id="rId10" Type="http://schemas.openxmlformats.org/officeDocument/2006/relationships/customXml" Target="../ink/ink1318.xml"/><Relationship Id="rId31" Type="http://schemas.openxmlformats.org/officeDocument/2006/relationships/image" Target="../media/image1335.png"/><Relationship Id="rId52" Type="http://schemas.openxmlformats.org/officeDocument/2006/relationships/customXml" Target="../ink/ink1339.xml"/><Relationship Id="rId73" Type="http://schemas.openxmlformats.org/officeDocument/2006/relationships/image" Target="../media/image1355.png"/><Relationship Id="rId78" Type="http://schemas.openxmlformats.org/officeDocument/2006/relationships/customXml" Target="../ink/ink1352.xml"/><Relationship Id="rId94" Type="http://schemas.openxmlformats.org/officeDocument/2006/relationships/customXml" Target="../ink/ink1360.xml"/><Relationship Id="rId99" Type="http://schemas.openxmlformats.org/officeDocument/2006/relationships/image" Target="../media/image1368.png"/><Relationship Id="rId101" Type="http://schemas.openxmlformats.org/officeDocument/2006/relationships/image" Target="../media/image1369.png"/><Relationship Id="rId122" Type="http://schemas.openxmlformats.org/officeDocument/2006/relationships/customXml" Target="../ink/ink1374.xml"/><Relationship Id="rId143" Type="http://schemas.openxmlformats.org/officeDocument/2006/relationships/image" Target="../media/image1390.png"/><Relationship Id="rId4" Type="http://schemas.openxmlformats.org/officeDocument/2006/relationships/customXml" Target="../ink/ink1315.xml"/><Relationship Id="rId9" Type="http://schemas.openxmlformats.org/officeDocument/2006/relationships/image" Target="../media/image1324.png"/><Relationship Id="rId26" Type="http://schemas.openxmlformats.org/officeDocument/2006/relationships/customXml" Target="../ink/ink1326.xml"/><Relationship Id="rId47" Type="http://schemas.openxmlformats.org/officeDocument/2006/relationships/image" Target="../media/image1342.png"/><Relationship Id="rId68" Type="http://schemas.openxmlformats.org/officeDocument/2006/relationships/customXml" Target="../ink/ink1347.xml"/><Relationship Id="rId89" Type="http://schemas.openxmlformats.org/officeDocument/2006/relationships/image" Target="../media/image1363.png"/><Relationship Id="rId112" Type="http://schemas.openxmlformats.org/officeDocument/2006/relationships/customXml" Target="../ink/ink1369.xml"/><Relationship Id="rId133" Type="http://schemas.openxmlformats.org/officeDocument/2006/relationships/image" Target="../media/image1385.png"/><Relationship Id="rId16" Type="http://schemas.openxmlformats.org/officeDocument/2006/relationships/customXml" Target="../ink/ink1321.xml"/><Relationship Id="rId37" Type="http://schemas.openxmlformats.org/officeDocument/2006/relationships/image" Target="../media/image1338.png"/><Relationship Id="rId58" Type="http://schemas.openxmlformats.org/officeDocument/2006/relationships/customXml" Target="../ink/ink1342.xml"/><Relationship Id="rId79" Type="http://schemas.openxmlformats.org/officeDocument/2006/relationships/image" Target="../media/image1358.png"/><Relationship Id="rId102" Type="http://schemas.openxmlformats.org/officeDocument/2006/relationships/customXml" Target="../ink/ink1364.xml"/><Relationship Id="rId123" Type="http://schemas.openxmlformats.org/officeDocument/2006/relationships/image" Target="../media/image1380.png"/><Relationship Id="rId144" Type="http://schemas.openxmlformats.org/officeDocument/2006/relationships/customXml" Target="../ink/ink1385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9.xml"/><Relationship Id="rId21" Type="http://schemas.openxmlformats.org/officeDocument/2006/relationships/image" Target="../media/image1402.png"/><Relationship Id="rId42" Type="http://schemas.openxmlformats.org/officeDocument/2006/relationships/customXml" Target="../ink/ink1407.xml"/><Relationship Id="rId47" Type="http://schemas.openxmlformats.org/officeDocument/2006/relationships/image" Target="../media/image1415.png"/><Relationship Id="rId63" Type="http://schemas.openxmlformats.org/officeDocument/2006/relationships/image" Target="../media/image1422.png"/><Relationship Id="rId68" Type="http://schemas.openxmlformats.org/officeDocument/2006/relationships/customXml" Target="../ink/ink1420.xml"/><Relationship Id="rId84" Type="http://schemas.openxmlformats.org/officeDocument/2006/relationships/customXml" Target="../ink/ink1428.xml"/><Relationship Id="rId89" Type="http://schemas.openxmlformats.org/officeDocument/2006/relationships/image" Target="../media/image1435.png"/><Relationship Id="rId112" Type="http://schemas.openxmlformats.org/officeDocument/2006/relationships/customXml" Target="../ink/ink1442.xml"/><Relationship Id="rId16" Type="http://schemas.openxmlformats.org/officeDocument/2006/relationships/customXml" Target="../ink/ink1394.xml"/><Relationship Id="rId107" Type="http://schemas.openxmlformats.org/officeDocument/2006/relationships/image" Target="../media/image1444.png"/><Relationship Id="rId11" Type="http://schemas.openxmlformats.org/officeDocument/2006/relationships/image" Target="../media/image1397.png"/><Relationship Id="rId32" Type="http://schemas.openxmlformats.org/officeDocument/2006/relationships/customXml" Target="../ink/ink1402.xml"/><Relationship Id="rId37" Type="http://schemas.openxmlformats.org/officeDocument/2006/relationships/image" Target="../media/image1410.png"/><Relationship Id="rId53" Type="http://schemas.openxmlformats.org/officeDocument/2006/relationships/image" Target="../media/image1417.png"/><Relationship Id="rId58" Type="http://schemas.openxmlformats.org/officeDocument/2006/relationships/customXml" Target="../ink/ink1415.xml"/><Relationship Id="rId74" Type="http://schemas.openxmlformats.org/officeDocument/2006/relationships/customXml" Target="../ink/ink1423.xml"/><Relationship Id="rId79" Type="http://schemas.openxmlformats.org/officeDocument/2006/relationships/image" Target="../media/image1430.png"/><Relationship Id="rId102" Type="http://schemas.openxmlformats.org/officeDocument/2006/relationships/customXml" Target="../ink/ink1437.xml"/><Relationship Id="rId5" Type="http://schemas.openxmlformats.org/officeDocument/2006/relationships/image" Target="../media/image1394.png"/><Relationship Id="rId90" Type="http://schemas.openxmlformats.org/officeDocument/2006/relationships/customXml" Target="../ink/ink1431.xml"/><Relationship Id="rId95" Type="http://schemas.openxmlformats.org/officeDocument/2006/relationships/image" Target="../media/image1438.png"/><Relationship Id="rId22" Type="http://schemas.openxmlformats.org/officeDocument/2006/relationships/customXml" Target="../ink/ink1397.xml"/><Relationship Id="rId27" Type="http://schemas.openxmlformats.org/officeDocument/2006/relationships/image" Target="../media/image1405.png"/><Relationship Id="rId43" Type="http://schemas.openxmlformats.org/officeDocument/2006/relationships/image" Target="../media/image1413.png"/><Relationship Id="rId48" Type="http://schemas.openxmlformats.org/officeDocument/2006/relationships/customXml" Target="../ink/ink1410.xml"/><Relationship Id="rId64" Type="http://schemas.openxmlformats.org/officeDocument/2006/relationships/customXml" Target="../ink/ink1418.xml"/><Relationship Id="rId69" Type="http://schemas.openxmlformats.org/officeDocument/2006/relationships/image" Target="../media/image1425.png"/><Relationship Id="rId113" Type="http://schemas.openxmlformats.org/officeDocument/2006/relationships/image" Target="../media/image1447.png"/><Relationship Id="rId80" Type="http://schemas.openxmlformats.org/officeDocument/2006/relationships/customXml" Target="../ink/ink1426.xml"/><Relationship Id="rId85" Type="http://schemas.openxmlformats.org/officeDocument/2006/relationships/image" Target="../media/image1433.png"/><Relationship Id="rId12" Type="http://schemas.openxmlformats.org/officeDocument/2006/relationships/customXml" Target="../ink/ink1392.xml"/><Relationship Id="rId17" Type="http://schemas.openxmlformats.org/officeDocument/2006/relationships/image" Target="../media/image1400.png"/><Relationship Id="rId33" Type="http://schemas.openxmlformats.org/officeDocument/2006/relationships/image" Target="../media/image1408.png"/><Relationship Id="rId38" Type="http://schemas.openxmlformats.org/officeDocument/2006/relationships/customXml" Target="../ink/ink1405.xml"/><Relationship Id="rId59" Type="http://schemas.openxmlformats.org/officeDocument/2006/relationships/image" Target="../media/image1420.png"/><Relationship Id="rId103" Type="http://schemas.openxmlformats.org/officeDocument/2006/relationships/image" Target="../media/image1442.png"/><Relationship Id="rId108" Type="http://schemas.openxmlformats.org/officeDocument/2006/relationships/customXml" Target="../ink/ink1440.xml"/><Relationship Id="rId54" Type="http://schemas.openxmlformats.org/officeDocument/2006/relationships/customXml" Target="../ink/ink1413.xml"/><Relationship Id="rId70" Type="http://schemas.openxmlformats.org/officeDocument/2006/relationships/customXml" Target="../ink/ink1421.xml"/><Relationship Id="rId75" Type="http://schemas.openxmlformats.org/officeDocument/2006/relationships/image" Target="../media/image1428.png"/><Relationship Id="rId91" Type="http://schemas.openxmlformats.org/officeDocument/2006/relationships/image" Target="../media/image1436.png"/><Relationship Id="rId96" Type="http://schemas.openxmlformats.org/officeDocument/2006/relationships/customXml" Target="../ink/ink14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89.xml"/><Relationship Id="rId15" Type="http://schemas.openxmlformats.org/officeDocument/2006/relationships/image" Target="../media/image1399.png"/><Relationship Id="rId23" Type="http://schemas.openxmlformats.org/officeDocument/2006/relationships/image" Target="../media/image1403.png"/><Relationship Id="rId28" Type="http://schemas.openxmlformats.org/officeDocument/2006/relationships/customXml" Target="../ink/ink1400.xml"/><Relationship Id="rId36" Type="http://schemas.openxmlformats.org/officeDocument/2006/relationships/customXml" Target="../ink/ink1404.xml"/><Relationship Id="rId49" Type="http://schemas.openxmlformats.org/officeDocument/2006/relationships/image" Target="../media/image1289.png"/><Relationship Id="rId57" Type="http://schemas.openxmlformats.org/officeDocument/2006/relationships/image" Target="../media/image1419.png"/><Relationship Id="rId106" Type="http://schemas.openxmlformats.org/officeDocument/2006/relationships/customXml" Target="../ink/ink1439.xml"/><Relationship Id="rId10" Type="http://schemas.openxmlformats.org/officeDocument/2006/relationships/customXml" Target="../ink/ink1391.xml"/><Relationship Id="rId31" Type="http://schemas.openxmlformats.org/officeDocument/2006/relationships/image" Target="../media/image1407.png"/><Relationship Id="rId44" Type="http://schemas.openxmlformats.org/officeDocument/2006/relationships/customXml" Target="../ink/ink1408.xml"/><Relationship Id="rId52" Type="http://schemas.openxmlformats.org/officeDocument/2006/relationships/customXml" Target="../ink/ink1412.xml"/><Relationship Id="rId60" Type="http://schemas.openxmlformats.org/officeDocument/2006/relationships/customXml" Target="../ink/ink1416.xml"/><Relationship Id="rId65" Type="http://schemas.openxmlformats.org/officeDocument/2006/relationships/image" Target="../media/image1423.png"/><Relationship Id="rId73" Type="http://schemas.openxmlformats.org/officeDocument/2006/relationships/image" Target="../media/image1427.png"/><Relationship Id="rId78" Type="http://schemas.openxmlformats.org/officeDocument/2006/relationships/customXml" Target="../ink/ink1425.xml"/><Relationship Id="rId81" Type="http://schemas.openxmlformats.org/officeDocument/2006/relationships/image" Target="../media/image1431.png"/><Relationship Id="rId86" Type="http://schemas.openxmlformats.org/officeDocument/2006/relationships/customXml" Target="../ink/ink1429.xml"/><Relationship Id="rId94" Type="http://schemas.openxmlformats.org/officeDocument/2006/relationships/customXml" Target="../ink/ink1433.xml"/><Relationship Id="rId99" Type="http://schemas.openxmlformats.org/officeDocument/2006/relationships/image" Target="../media/image1440.png"/><Relationship Id="rId101" Type="http://schemas.openxmlformats.org/officeDocument/2006/relationships/image" Target="../media/image1441.png"/><Relationship Id="rId4" Type="http://schemas.openxmlformats.org/officeDocument/2006/relationships/customXml" Target="../ink/ink1388.xml"/><Relationship Id="rId9" Type="http://schemas.openxmlformats.org/officeDocument/2006/relationships/image" Target="../media/image1396.png"/><Relationship Id="rId13" Type="http://schemas.openxmlformats.org/officeDocument/2006/relationships/image" Target="../media/image1398.png"/><Relationship Id="rId18" Type="http://schemas.openxmlformats.org/officeDocument/2006/relationships/customXml" Target="../ink/ink1395.xml"/><Relationship Id="rId39" Type="http://schemas.openxmlformats.org/officeDocument/2006/relationships/image" Target="../media/image1411.png"/><Relationship Id="rId109" Type="http://schemas.openxmlformats.org/officeDocument/2006/relationships/image" Target="../media/image1445.png"/><Relationship Id="rId34" Type="http://schemas.openxmlformats.org/officeDocument/2006/relationships/customXml" Target="../ink/ink1403.xml"/><Relationship Id="rId50" Type="http://schemas.openxmlformats.org/officeDocument/2006/relationships/customXml" Target="../ink/ink1411.xml"/><Relationship Id="rId55" Type="http://schemas.openxmlformats.org/officeDocument/2006/relationships/image" Target="../media/image1418.png"/><Relationship Id="rId76" Type="http://schemas.openxmlformats.org/officeDocument/2006/relationships/customXml" Target="../ink/ink1424.xml"/><Relationship Id="rId97" Type="http://schemas.openxmlformats.org/officeDocument/2006/relationships/image" Target="../media/image1439.png"/><Relationship Id="rId104" Type="http://schemas.openxmlformats.org/officeDocument/2006/relationships/customXml" Target="../ink/ink1438.xml"/><Relationship Id="rId7" Type="http://schemas.openxmlformats.org/officeDocument/2006/relationships/image" Target="../media/image1395.png"/><Relationship Id="rId71" Type="http://schemas.openxmlformats.org/officeDocument/2006/relationships/image" Target="../media/image1426.png"/><Relationship Id="rId92" Type="http://schemas.openxmlformats.org/officeDocument/2006/relationships/customXml" Target="../ink/ink1432.xml"/><Relationship Id="rId2" Type="http://schemas.openxmlformats.org/officeDocument/2006/relationships/customXml" Target="../ink/ink1387.xml"/><Relationship Id="rId29" Type="http://schemas.openxmlformats.org/officeDocument/2006/relationships/image" Target="../media/image1406.png"/><Relationship Id="rId24" Type="http://schemas.openxmlformats.org/officeDocument/2006/relationships/customXml" Target="../ink/ink1398.xml"/><Relationship Id="rId40" Type="http://schemas.openxmlformats.org/officeDocument/2006/relationships/customXml" Target="../ink/ink1406.xml"/><Relationship Id="rId45" Type="http://schemas.openxmlformats.org/officeDocument/2006/relationships/image" Target="../media/image1414.png"/><Relationship Id="rId66" Type="http://schemas.openxmlformats.org/officeDocument/2006/relationships/customXml" Target="../ink/ink1419.xml"/><Relationship Id="rId87" Type="http://schemas.openxmlformats.org/officeDocument/2006/relationships/image" Target="../media/image1434.png"/><Relationship Id="rId110" Type="http://schemas.openxmlformats.org/officeDocument/2006/relationships/customXml" Target="../ink/ink1441.xml"/><Relationship Id="rId61" Type="http://schemas.openxmlformats.org/officeDocument/2006/relationships/image" Target="../media/image1421.png"/><Relationship Id="rId82" Type="http://schemas.openxmlformats.org/officeDocument/2006/relationships/customXml" Target="../ink/ink1427.xml"/><Relationship Id="rId19" Type="http://schemas.openxmlformats.org/officeDocument/2006/relationships/image" Target="../media/image1401.png"/><Relationship Id="rId14" Type="http://schemas.openxmlformats.org/officeDocument/2006/relationships/customXml" Target="../ink/ink1393.xml"/><Relationship Id="rId30" Type="http://schemas.openxmlformats.org/officeDocument/2006/relationships/customXml" Target="../ink/ink1401.xml"/><Relationship Id="rId35" Type="http://schemas.openxmlformats.org/officeDocument/2006/relationships/image" Target="../media/image1409.png"/><Relationship Id="rId56" Type="http://schemas.openxmlformats.org/officeDocument/2006/relationships/customXml" Target="../ink/ink1414.xml"/><Relationship Id="rId77" Type="http://schemas.openxmlformats.org/officeDocument/2006/relationships/image" Target="../media/image1429.png"/><Relationship Id="rId100" Type="http://schemas.openxmlformats.org/officeDocument/2006/relationships/customXml" Target="../ink/ink1436.xml"/><Relationship Id="rId105" Type="http://schemas.openxmlformats.org/officeDocument/2006/relationships/image" Target="../media/image1443.png"/><Relationship Id="rId8" Type="http://schemas.openxmlformats.org/officeDocument/2006/relationships/customXml" Target="../ink/ink1390.xml"/><Relationship Id="rId51" Type="http://schemas.openxmlformats.org/officeDocument/2006/relationships/image" Target="../media/image1416.png"/><Relationship Id="rId72" Type="http://schemas.openxmlformats.org/officeDocument/2006/relationships/customXml" Target="../ink/ink1422.xml"/><Relationship Id="rId93" Type="http://schemas.openxmlformats.org/officeDocument/2006/relationships/image" Target="../media/image1437.png"/><Relationship Id="rId98" Type="http://schemas.openxmlformats.org/officeDocument/2006/relationships/customXml" Target="../ink/ink1435.xml"/><Relationship Id="rId3" Type="http://schemas.openxmlformats.org/officeDocument/2006/relationships/image" Target="../media/image1393.png"/><Relationship Id="rId25" Type="http://schemas.openxmlformats.org/officeDocument/2006/relationships/image" Target="../media/image1404.png"/><Relationship Id="rId46" Type="http://schemas.openxmlformats.org/officeDocument/2006/relationships/customXml" Target="../ink/ink1409.xml"/><Relationship Id="rId67" Type="http://schemas.openxmlformats.org/officeDocument/2006/relationships/image" Target="../media/image1424.png"/><Relationship Id="rId20" Type="http://schemas.openxmlformats.org/officeDocument/2006/relationships/customXml" Target="../ink/ink1396.xml"/><Relationship Id="rId41" Type="http://schemas.openxmlformats.org/officeDocument/2006/relationships/image" Target="../media/image1412.png"/><Relationship Id="rId62" Type="http://schemas.openxmlformats.org/officeDocument/2006/relationships/customXml" Target="../ink/ink1417.xml"/><Relationship Id="rId83" Type="http://schemas.openxmlformats.org/officeDocument/2006/relationships/image" Target="../media/image1432.png"/><Relationship Id="rId88" Type="http://schemas.openxmlformats.org/officeDocument/2006/relationships/customXml" Target="../ink/ink1430.xml"/><Relationship Id="rId111" Type="http://schemas.openxmlformats.org/officeDocument/2006/relationships/image" Target="../media/image144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5.png"/><Relationship Id="rId21" Type="http://schemas.openxmlformats.org/officeDocument/2006/relationships/image" Target="../media/image1457.png"/><Relationship Id="rId42" Type="http://schemas.openxmlformats.org/officeDocument/2006/relationships/customXml" Target="../ink/ink1463.xml"/><Relationship Id="rId47" Type="http://schemas.openxmlformats.org/officeDocument/2006/relationships/image" Target="../media/image1470.png"/><Relationship Id="rId63" Type="http://schemas.openxmlformats.org/officeDocument/2006/relationships/image" Target="../media/image1478.png"/><Relationship Id="rId68" Type="http://schemas.openxmlformats.org/officeDocument/2006/relationships/customXml" Target="../ink/ink1476.xml"/><Relationship Id="rId84" Type="http://schemas.openxmlformats.org/officeDocument/2006/relationships/customXml" Target="../ink/ink1484.xml"/><Relationship Id="rId89" Type="http://schemas.openxmlformats.org/officeDocument/2006/relationships/image" Target="../media/image1491.png"/><Relationship Id="rId112" Type="http://schemas.openxmlformats.org/officeDocument/2006/relationships/customXml" Target="../ink/ink1498.xml"/><Relationship Id="rId16" Type="http://schemas.openxmlformats.org/officeDocument/2006/relationships/customXml" Target="../ink/ink1450.xml"/><Relationship Id="rId107" Type="http://schemas.openxmlformats.org/officeDocument/2006/relationships/image" Target="../media/image1500.png"/><Relationship Id="rId11" Type="http://schemas.openxmlformats.org/officeDocument/2006/relationships/image" Target="../media/image1452.png"/><Relationship Id="rId32" Type="http://schemas.openxmlformats.org/officeDocument/2006/relationships/customXml" Target="../ink/ink1458.xml"/><Relationship Id="rId37" Type="http://schemas.openxmlformats.org/officeDocument/2006/relationships/image" Target="../media/image1465.png"/><Relationship Id="rId53" Type="http://schemas.openxmlformats.org/officeDocument/2006/relationships/image" Target="../media/image1473.png"/><Relationship Id="rId58" Type="http://schemas.openxmlformats.org/officeDocument/2006/relationships/customXml" Target="../ink/ink1471.xml"/><Relationship Id="rId74" Type="http://schemas.openxmlformats.org/officeDocument/2006/relationships/customXml" Target="../ink/ink1479.xml"/><Relationship Id="rId79" Type="http://schemas.openxmlformats.org/officeDocument/2006/relationships/image" Target="../media/image1486.png"/><Relationship Id="rId102" Type="http://schemas.openxmlformats.org/officeDocument/2006/relationships/customXml" Target="../ink/ink1493.xml"/><Relationship Id="rId123" Type="http://schemas.openxmlformats.org/officeDocument/2006/relationships/image" Target="../media/image1508.png"/><Relationship Id="rId128" Type="http://schemas.openxmlformats.org/officeDocument/2006/relationships/customXml" Target="../ink/ink1506.xml"/><Relationship Id="rId5" Type="http://schemas.openxmlformats.org/officeDocument/2006/relationships/image" Target="../media/image1449.png"/><Relationship Id="rId90" Type="http://schemas.openxmlformats.org/officeDocument/2006/relationships/customXml" Target="../ink/ink1487.xml"/><Relationship Id="rId95" Type="http://schemas.openxmlformats.org/officeDocument/2006/relationships/image" Target="../media/image1494.png"/><Relationship Id="rId22" Type="http://schemas.openxmlformats.org/officeDocument/2006/relationships/customXml" Target="../ink/ink1453.xml"/><Relationship Id="rId27" Type="http://schemas.openxmlformats.org/officeDocument/2006/relationships/image" Target="../media/image1460.png"/><Relationship Id="rId43" Type="http://schemas.openxmlformats.org/officeDocument/2006/relationships/image" Target="../media/image1468.png"/><Relationship Id="rId48" Type="http://schemas.openxmlformats.org/officeDocument/2006/relationships/customXml" Target="../ink/ink1466.xml"/><Relationship Id="rId64" Type="http://schemas.openxmlformats.org/officeDocument/2006/relationships/customXml" Target="../ink/ink1474.xml"/><Relationship Id="rId69" Type="http://schemas.openxmlformats.org/officeDocument/2006/relationships/image" Target="../media/image1481.png"/><Relationship Id="rId113" Type="http://schemas.openxmlformats.org/officeDocument/2006/relationships/image" Target="../media/image1503.png"/><Relationship Id="rId118" Type="http://schemas.openxmlformats.org/officeDocument/2006/relationships/customXml" Target="../ink/ink1501.xml"/><Relationship Id="rId80" Type="http://schemas.openxmlformats.org/officeDocument/2006/relationships/customXml" Target="../ink/ink1482.xml"/><Relationship Id="rId85" Type="http://schemas.openxmlformats.org/officeDocument/2006/relationships/image" Target="../media/image1489.png"/><Relationship Id="rId12" Type="http://schemas.openxmlformats.org/officeDocument/2006/relationships/customXml" Target="../ink/ink1448.xml"/><Relationship Id="rId17" Type="http://schemas.openxmlformats.org/officeDocument/2006/relationships/image" Target="../media/image1455.png"/><Relationship Id="rId33" Type="http://schemas.openxmlformats.org/officeDocument/2006/relationships/image" Target="../media/image1463.png"/><Relationship Id="rId38" Type="http://schemas.openxmlformats.org/officeDocument/2006/relationships/customXml" Target="../ink/ink1461.xml"/><Relationship Id="rId59" Type="http://schemas.openxmlformats.org/officeDocument/2006/relationships/image" Target="../media/image1476.png"/><Relationship Id="rId103" Type="http://schemas.openxmlformats.org/officeDocument/2006/relationships/image" Target="../media/image1498.png"/><Relationship Id="rId108" Type="http://schemas.openxmlformats.org/officeDocument/2006/relationships/customXml" Target="../ink/ink1496.xml"/><Relationship Id="rId124" Type="http://schemas.openxmlformats.org/officeDocument/2006/relationships/customXml" Target="../ink/ink1504.xml"/><Relationship Id="rId129" Type="http://schemas.openxmlformats.org/officeDocument/2006/relationships/image" Target="../media/image1511.png"/><Relationship Id="rId54" Type="http://schemas.openxmlformats.org/officeDocument/2006/relationships/customXml" Target="../ink/ink1469.xml"/><Relationship Id="rId70" Type="http://schemas.openxmlformats.org/officeDocument/2006/relationships/customXml" Target="../ink/ink1477.xml"/><Relationship Id="rId75" Type="http://schemas.openxmlformats.org/officeDocument/2006/relationships/image" Target="../media/image1484.png"/><Relationship Id="rId91" Type="http://schemas.openxmlformats.org/officeDocument/2006/relationships/image" Target="../media/image1492.png"/><Relationship Id="rId96" Type="http://schemas.openxmlformats.org/officeDocument/2006/relationships/customXml" Target="../ink/ink149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45.xml"/><Relationship Id="rId23" Type="http://schemas.openxmlformats.org/officeDocument/2006/relationships/image" Target="../media/image1458.png"/><Relationship Id="rId28" Type="http://schemas.openxmlformats.org/officeDocument/2006/relationships/customXml" Target="../ink/ink1456.xml"/><Relationship Id="rId49" Type="http://schemas.openxmlformats.org/officeDocument/2006/relationships/image" Target="../media/image1471.png"/><Relationship Id="rId114" Type="http://schemas.openxmlformats.org/officeDocument/2006/relationships/customXml" Target="../ink/ink1499.xml"/><Relationship Id="rId119" Type="http://schemas.openxmlformats.org/officeDocument/2006/relationships/image" Target="../media/image1506.png"/><Relationship Id="rId44" Type="http://schemas.openxmlformats.org/officeDocument/2006/relationships/customXml" Target="../ink/ink1464.xml"/><Relationship Id="rId60" Type="http://schemas.openxmlformats.org/officeDocument/2006/relationships/customXml" Target="../ink/ink1472.xml"/><Relationship Id="rId65" Type="http://schemas.openxmlformats.org/officeDocument/2006/relationships/image" Target="../media/image1479.png"/><Relationship Id="rId81" Type="http://schemas.openxmlformats.org/officeDocument/2006/relationships/image" Target="../media/image1487.png"/><Relationship Id="rId86" Type="http://schemas.openxmlformats.org/officeDocument/2006/relationships/customXml" Target="../ink/ink1485.xml"/><Relationship Id="rId13" Type="http://schemas.openxmlformats.org/officeDocument/2006/relationships/image" Target="../media/image1453.png"/><Relationship Id="rId18" Type="http://schemas.openxmlformats.org/officeDocument/2006/relationships/customXml" Target="../ink/ink1451.xml"/><Relationship Id="rId39" Type="http://schemas.openxmlformats.org/officeDocument/2006/relationships/image" Target="../media/image1466.png"/><Relationship Id="rId109" Type="http://schemas.openxmlformats.org/officeDocument/2006/relationships/image" Target="../media/image1501.png"/><Relationship Id="rId34" Type="http://schemas.openxmlformats.org/officeDocument/2006/relationships/customXml" Target="../ink/ink1459.xml"/><Relationship Id="rId50" Type="http://schemas.openxmlformats.org/officeDocument/2006/relationships/customXml" Target="../ink/ink1467.xml"/><Relationship Id="rId55" Type="http://schemas.openxmlformats.org/officeDocument/2006/relationships/image" Target="../media/image1474.png"/><Relationship Id="rId76" Type="http://schemas.openxmlformats.org/officeDocument/2006/relationships/customXml" Target="../ink/ink1480.xml"/><Relationship Id="rId97" Type="http://schemas.openxmlformats.org/officeDocument/2006/relationships/image" Target="../media/image1495.png"/><Relationship Id="rId104" Type="http://schemas.openxmlformats.org/officeDocument/2006/relationships/customXml" Target="../ink/ink1494.xml"/><Relationship Id="rId120" Type="http://schemas.openxmlformats.org/officeDocument/2006/relationships/customXml" Target="../ink/ink1502.xml"/><Relationship Id="rId125" Type="http://schemas.openxmlformats.org/officeDocument/2006/relationships/image" Target="../media/image1509.png"/><Relationship Id="rId7" Type="http://schemas.openxmlformats.org/officeDocument/2006/relationships/image" Target="../media/image1450.png"/><Relationship Id="rId71" Type="http://schemas.openxmlformats.org/officeDocument/2006/relationships/image" Target="../media/image1482.png"/><Relationship Id="rId92" Type="http://schemas.openxmlformats.org/officeDocument/2006/relationships/customXml" Target="../ink/ink1488.xml"/><Relationship Id="rId2" Type="http://schemas.openxmlformats.org/officeDocument/2006/relationships/customXml" Target="../ink/ink1443.xml"/><Relationship Id="rId29" Type="http://schemas.openxmlformats.org/officeDocument/2006/relationships/image" Target="../media/image1461.png"/><Relationship Id="rId24" Type="http://schemas.openxmlformats.org/officeDocument/2006/relationships/customXml" Target="../ink/ink1454.xml"/><Relationship Id="rId40" Type="http://schemas.openxmlformats.org/officeDocument/2006/relationships/customXml" Target="../ink/ink1462.xml"/><Relationship Id="rId45" Type="http://schemas.openxmlformats.org/officeDocument/2006/relationships/image" Target="../media/image1469.png"/><Relationship Id="rId66" Type="http://schemas.openxmlformats.org/officeDocument/2006/relationships/customXml" Target="../ink/ink1475.xml"/><Relationship Id="rId87" Type="http://schemas.openxmlformats.org/officeDocument/2006/relationships/image" Target="../media/image1490.png"/><Relationship Id="rId110" Type="http://schemas.openxmlformats.org/officeDocument/2006/relationships/customXml" Target="../ink/ink1497.xml"/><Relationship Id="rId115" Type="http://schemas.openxmlformats.org/officeDocument/2006/relationships/image" Target="../media/image1504.png"/><Relationship Id="rId61" Type="http://schemas.openxmlformats.org/officeDocument/2006/relationships/image" Target="../media/image1477.png"/><Relationship Id="rId82" Type="http://schemas.openxmlformats.org/officeDocument/2006/relationships/customXml" Target="../ink/ink1483.xml"/><Relationship Id="rId19" Type="http://schemas.openxmlformats.org/officeDocument/2006/relationships/image" Target="../media/image1456.png"/><Relationship Id="rId14" Type="http://schemas.openxmlformats.org/officeDocument/2006/relationships/customXml" Target="../ink/ink1449.xml"/><Relationship Id="rId30" Type="http://schemas.openxmlformats.org/officeDocument/2006/relationships/customXml" Target="../ink/ink1457.xml"/><Relationship Id="rId35" Type="http://schemas.openxmlformats.org/officeDocument/2006/relationships/image" Target="../media/image1464.png"/><Relationship Id="rId56" Type="http://schemas.openxmlformats.org/officeDocument/2006/relationships/customXml" Target="../ink/ink1470.xml"/><Relationship Id="rId77" Type="http://schemas.openxmlformats.org/officeDocument/2006/relationships/image" Target="../media/image1485.png"/><Relationship Id="rId100" Type="http://schemas.openxmlformats.org/officeDocument/2006/relationships/customXml" Target="../ink/ink1492.xml"/><Relationship Id="rId105" Type="http://schemas.openxmlformats.org/officeDocument/2006/relationships/image" Target="../media/image1499.png"/><Relationship Id="rId126" Type="http://schemas.openxmlformats.org/officeDocument/2006/relationships/customXml" Target="../ink/ink1505.xml"/><Relationship Id="rId8" Type="http://schemas.openxmlformats.org/officeDocument/2006/relationships/customXml" Target="../ink/ink1446.xml"/><Relationship Id="rId51" Type="http://schemas.openxmlformats.org/officeDocument/2006/relationships/image" Target="../media/image1472.png"/><Relationship Id="rId72" Type="http://schemas.openxmlformats.org/officeDocument/2006/relationships/customXml" Target="../ink/ink1478.xml"/><Relationship Id="rId93" Type="http://schemas.openxmlformats.org/officeDocument/2006/relationships/image" Target="../media/image1493.png"/><Relationship Id="rId98" Type="http://schemas.openxmlformats.org/officeDocument/2006/relationships/customXml" Target="../ink/ink1491.xml"/><Relationship Id="rId121" Type="http://schemas.openxmlformats.org/officeDocument/2006/relationships/image" Target="../media/image1507.png"/><Relationship Id="rId3" Type="http://schemas.openxmlformats.org/officeDocument/2006/relationships/image" Target="../media/image1448.png"/><Relationship Id="rId25" Type="http://schemas.openxmlformats.org/officeDocument/2006/relationships/image" Target="../media/image1459.png"/><Relationship Id="rId46" Type="http://schemas.openxmlformats.org/officeDocument/2006/relationships/customXml" Target="../ink/ink1465.xml"/><Relationship Id="rId67" Type="http://schemas.openxmlformats.org/officeDocument/2006/relationships/image" Target="../media/image1480.png"/><Relationship Id="rId116" Type="http://schemas.openxmlformats.org/officeDocument/2006/relationships/customXml" Target="../ink/ink1500.xml"/><Relationship Id="rId20" Type="http://schemas.openxmlformats.org/officeDocument/2006/relationships/customXml" Target="../ink/ink1452.xml"/><Relationship Id="rId41" Type="http://schemas.openxmlformats.org/officeDocument/2006/relationships/image" Target="../media/image1467.png"/><Relationship Id="rId62" Type="http://schemas.openxmlformats.org/officeDocument/2006/relationships/customXml" Target="../ink/ink1473.xml"/><Relationship Id="rId83" Type="http://schemas.openxmlformats.org/officeDocument/2006/relationships/image" Target="../media/image1488.png"/><Relationship Id="rId88" Type="http://schemas.openxmlformats.org/officeDocument/2006/relationships/customXml" Target="../ink/ink1486.xml"/><Relationship Id="rId111" Type="http://schemas.openxmlformats.org/officeDocument/2006/relationships/image" Target="../media/image1502.png"/><Relationship Id="rId15" Type="http://schemas.openxmlformats.org/officeDocument/2006/relationships/image" Target="../media/image1454.png"/><Relationship Id="rId36" Type="http://schemas.openxmlformats.org/officeDocument/2006/relationships/customXml" Target="../ink/ink1460.xml"/><Relationship Id="rId57" Type="http://schemas.openxmlformats.org/officeDocument/2006/relationships/image" Target="../media/image1475.png"/><Relationship Id="rId106" Type="http://schemas.openxmlformats.org/officeDocument/2006/relationships/customXml" Target="../ink/ink1495.xml"/><Relationship Id="rId127" Type="http://schemas.openxmlformats.org/officeDocument/2006/relationships/image" Target="../media/image1510.png"/><Relationship Id="rId10" Type="http://schemas.openxmlformats.org/officeDocument/2006/relationships/customXml" Target="../ink/ink1447.xml"/><Relationship Id="rId31" Type="http://schemas.openxmlformats.org/officeDocument/2006/relationships/image" Target="../media/image1462.png"/><Relationship Id="rId52" Type="http://schemas.openxmlformats.org/officeDocument/2006/relationships/customXml" Target="../ink/ink1468.xml"/><Relationship Id="rId73" Type="http://schemas.openxmlformats.org/officeDocument/2006/relationships/image" Target="../media/image1483.png"/><Relationship Id="rId78" Type="http://schemas.openxmlformats.org/officeDocument/2006/relationships/customXml" Target="../ink/ink1481.xml"/><Relationship Id="rId94" Type="http://schemas.openxmlformats.org/officeDocument/2006/relationships/customXml" Target="../ink/ink1489.xml"/><Relationship Id="rId99" Type="http://schemas.openxmlformats.org/officeDocument/2006/relationships/image" Target="../media/image1496.png"/><Relationship Id="rId101" Type="http://schemas.openxmlformats.org/officeDocument/2006/relationships/image" Target="../media/image1497.png"/><Relationship Id="rId122" Type="http://schemas.openxmlformats.org/officeDocument/2006/relationships/customXml" Target="../ink/ink1503.xml"/><Relationship Id="rId4" Type="http://schemas.openxmlformats.org/officeDocument/2006/relationships/customXml" Target="../ink/ink1444.xml"/><Relationship Id="rId9" Type="http://schemas.openxmlformats.org/officeDocument/2006/relationships/image" Target="../media/image1451.png"/><Relationship Id="rId26" Type="http://schemas.openxmlformats.org/officeDocument/2006/relationships/customXml" Target="../ink/ink1455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9.xml"/><Relationship Id="rId21" Type="http://schemas.openxmlformats.org/officeDocument/2006/relationships/image" Target="../media/image1521.png"/><Relationship Id="rId42" Type="http://schemas.openxmlformats.org/officeDocument/2006/relationships/customXml" Target="../ink/ink1527.xml"/><Relationship Id="rId47" Type="http://schemas.openxmlformats.org/officeDocument/2006/relationships/image" Target="../media/image1534.png"/><Relationship Id="rId63" Type="http://schemas.openxmlformats.org/officeDocument/2006/relationships/image" Target="../media/image1542.png"/><Relationship Id="rId68" Type="http://schemas.openxmlformats.org/officeDocument/2006/relationships/customXml" Target="../ink/ink1540.xml"/><Relationship Id="rId84" Type="http://schemas.openxmlformats.org/officeDocument/2006/relationships/customXml" Target="../ink/ink1548.xml"/><Relationship Id="rId89" Type="http://schemas.openxmlformats.org/officeDocument/2006/relationships/image" Target="../media/image1555.png"/><Relationship Id="rId16" Type="http://schemas.openxmlformats.org/officeDocument/2006/relationships/customXml" Target="../ink/ink1514.xml"/><Relationship Id="rId11" Type="http://schemas.openxmlformats.org/officeDocument/2006/relationships/image" Target="../media/image1516.png"/><Relationship Id="rId32" Type="http://schemas.openxmlformats.org/officeDocument/2006/relationships/customXml" Target="../ink/ink1522.xml"/><Relationship Id="rId37" Type="http://schemas.openxmlformats.org/officeDocument/2006/relationships/image" Target="../media/image1529.png"/><Relationship Id="rId53" Type="http://schemas.openxmlformats.org/officeDocument/2006/relationships/image" Target="../media/image1537.png"/><Relationship Id="rId58" Type="http://schemas.openxmlformats.org/officeDocument/2006/relationships/customXml" Target="../ink/ink1535.xml"/><Relationship Id="rId74" Type="http://schemas.openxmlformats.org/officeDocument/2006/relationships/customXml" Target="../ink/ink1543.xml"/><Relationship Id="rId79" Type="http://schemas.openxmlformats.org/officeDocument/2006/relationships/image" Target="../media/image1550.png"/><Relationship Id="rId5" Type="http://schemas.openxmlformats.org/officeDocument/2006/relationships/image" Target="../media/image1513.png"/><Relationship Id="rId90" Type="http://schemas.openxmlformats.org/officeDocument/2006/relationships/customXml" Target="../ink/ink1551.xml"/><Relationship Id="rId14" Type="http://schemas.openxmlformats.org/officeDocument/2006/relationships/customXml" Target="../ink/ink1513.xml"/><Relationship Id="rId22" Type="http://schemas.openxmlformats.org/officeDocument/2006/relationships/customXml" Target="../ink/ink1517.xml"/><Relationship Id="rId27" Type="http://schemas.openxmlformats.org/officeDocument/2006/relationships/image" Target="../media/image1524.png"/><Relationship Id="rId30" Type="http://schemas.openxmlformats.org/officeDocument/2006/relationships/customXml" Target="../ink/ink1521.xml"/><Relationship Id="rId35" Type="http://schemas.openxmlformats.org/officeDocument/2006/relationships/image" Target="../media/image1528.png"/><Relationship Id="rId43" Type="http://schemas.openxmlformats.org/officeDocument/2006/relationships/image" Target="../media/image1532.png"/><Relationship Id="rId48" Type="http://schemas.openxmlformats.org/officeDocument/2006/relationships/customXml" Target="../ink/ink1530.xml"/><Relationship Id="rId56" Type="http://schemas.openxmlformats.org/officeDocument/2006/relationships/customXml" Target="../ink/ink1534.xml"/><Relationship Id="rId64" Type="http://schemas.openxmlformats.org/officeDocument/2006/relationships/customXml" Target="../ink/ink1538.xml"/><Relationship Id="rId69" Type="http://schemas.openxmlformats.org/officeDocument/2006/relationships/image" Target="../media/image1545.png"/><Relationship Id="rId77" Type="http://schemas.openxmlformats.org/officeDocument/2006/relationships/image" Target="../media/image1549.png"/><Relationship Id="rId8" Type="http://schemas.openxmlformats.org/officeDocument/2006/relationships/customXml" Target="../ink/ink1510.xml"/><Relationship Id="rId51" Type="http://schemas.openxmlformats.org/officeDocument/2006/relationships/image" Target="../media/image1536.png"/><Relationship Id="rId72" Type="http://schemas.openxmlformats.org/officeDocument/2006/relationships/customXml" Target="../ink/ink1542.xml"/><Relationship Id="rId80" Type="http://schemas.openxmlformats.org/officeDocument/2006/relationships/customXml" Target="../ink/ink1546.xml"/><Relationship Id="rId85" Type="http://schemas.openxmlformats.org/officeDocument/2006/relationships/image" Target="../media/image1553.png"/><Relationship Id="rId3" Type="http://schemas.openxmlformats.org/officeDocument/2006/relationships/image" Target="../media/image1512.png"/><Relationship Id="rId12" Type="http://schemas.openxmlformats.org/officeDocument/2006/relationships/customXml" Target="../ink/ink1512.xml"/><Relationship Id="rId17" Type="http://schemas.openxmlformats.org/officeDocument/2006/relationships/image" Target="../media/image1519.png"/><Relationship Id="rId25" Type="http://schemas.openxmlformats.org/officeDocument/2006/relationships/image" Target="../media/image1523.png"/><Relationship Id="rId33" Type="http://schemas.openxmlformats.org/officeDocument/2006/relationships/image" Target="../media/image1527.png"/><Relationship Id="rId38" Type="http://schemas.openxmlformats.org/officeDocument/2006/relationships/customXml" Target="../ink/ink1525.xml"/><Relationship Id="rId46" Type="http://schemas.openxmlformats.org/officeDocument/2006/relationships/customXml" Target="../ink/ink1529.xml"/><Relationship Id="rId59" Type="http://schemas.openxmlformats.org/officeDocument/2006/relationships/image" Target="../media/image1540.png"/><Relationship Id="rId67" Type="http://schemas.openxmlformats.org/officeDocument/2006/relationships/image" Target="../media/image1544.png"/><Relationship Id="rId20" Type="http://schemas.openxmlformats.org/officeDocument/2006/relationships/customXml" Target="../ink/ink1516.xml"/><Relationship Id="rId41" Type="http://schemas.openxmlformats.org/officeDocument/2006/relationships/image" Target="../media/image1531.png"/><Relationship Id="rId54" Type="http://schemas.openxmlformats.org/officeDocument/2006/relationships/customXml" Target="../ink/ink1533.xml"/><Relationship Id="rId62" Type="http://schemas.openxmlformats.org/officeDocument/2006/relationships/customXml" Target="../ink/ink1537.xml"/><Relationship Id="rId70" Type="http://schemas.openxmlformats.org/officeDocument/2006/relationships/customXml" Target="../ink/ink1541.xml"/><Relationship Id="rId75" Type="http://schemas.openxmlformats.org/officeDocument/2006/relationships/image" Target="../media/image1548.png"/><Relationship Id="rId83" Type="http://schemas.openxmlformats.org/officeDocument/2006/relationships/image" Target="../media/image1552.png"/><Relationship Id="rId88" Type="http://schemas.openxmlformats.org/officeDocument/2006/relationships/customXml" Target="../ink/ink1550.xml"/><Relationship Id="rId91" Type="http://schemas.openxmlformats.org/officeDocument/2006/relationships/image" Target="../media/image15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9.xml"/><Relationship Id="rId15" Type="http://schemas.openxmlformats.org/officeDocument/2006/relationships/image" Target="../media/image1518.png"/><Relationship Id="rId23" Type="http://schemas.openxmlformats.org/officeDocument/2006/relationships/image" Target="../media/image1522.png"/><Relationship Id="rId28" Type="http://schemas.openxmlformats.org/officeDocument/2006/relationships/customXml" Target="../ink/ink1520.xml"/><Relationship Id="rId36" Type="http://schemas.openxmlformats.org/officeDocument/2006/relationships/customXml" Target="../ink/ink1524.xml"/><Relationship Id="rId49" Type="http://schemas.openxmlformats.org/officeDocument/2006/relationships/image" Target="../media/image1535.png"/><Relationship Id="rId57" Type="http://schemas.openxmlformats.org/officeDocument/2006/relationships/image" Target="../media/image1539.png"/><Relationship Id="rId10" Type="http://schemas.openxmlformats.org/officeDocument/2006/relationships/customXml" Target="../ink/ink1511.xml"/><Relationship Id="rId31" Type="http://schemas.openxmlformats.org/officeDocument/2006/relationships/image" Target="../media/image1526.png"/><Relationship Id="rId44" Type="http://schemas.openxmlformats.org/officeDocument/2006/relationships/customXml" Target="../ink/ink1528.xml"/><Relationship Id="rId52" Type="http://schemas.openxmlformats.org/officeDocument/2006/relationships/customXml" Target="../ink/ink1532.xml"/><Relationship Id="rId60" Type="http://schemas.openxmlformats.org/officeDocument/2006/relationships/customXml" Target="../ink/ink1536.xml"/><Relationship Id="rId65" Type="http://schemas.openxmlformats.org/officeDocument/2006/relationships/image" Target="../media/image1543.png"/><Relationship Id="rId73" Type="http://schemas.openxmlformats.org/officeDocument/2006/relationships/image" Target="../media/image1547.png"/><Relationship Id="rId78" Type="http://schemas.openxmlformats.org/officeDocument/2006/relationships/customXml" Target="../ink/ink1545.xml"/><Relationship Id="rId81" Type="http://schemas.openxmlformats.org/officeDocument/2006/relationships/image" Target="../media/image1551.png"/><Relationship Id="rId86" Type="http://schemas.openxmlformats.org/officeDocument/2006/relationships/customXml" Target="../ink/ink1549.xml"/><Relationship Id="rId4" Type="http://schemas.openxmlformats.org/officeDocument/2006/relationships/customXml" Target="../ink/ink1508.xml"/><Relationship Id="rId9" Type="http://schemas.openxmlformats.org/officeDocument/2006/relationships/image" Target="../media/image1515.png"/><Relationship Id="rId13" Type="http://schemas.openxmlformats.org/officeDocument/2006/relationships/image" Target="../media/image1517.png"/><Relationship Id="rId18" Type="http://schemas.openxmlformats.org/officeDocument/2006/relationships/customXml" Target="../ink/ink1515.xml"/><Relationship Id="rId39" Type="http://schemas.openxmlformats.org/officeDocument/2006/relationships/image" Target="../media/image1530.png"/><Relationship Id="rId34" Type="http://schemas.openxmlformats.org/officeDocument/2006/relationships/customXml" Target="../ink/ink1523.xml"/><Relationship Id="rId50" Type="http://schemas.openxmlformats.org/officeDocument/2006/relationships/customXml" Target="../ink/ink1531.xml"/><Relationship Id="rId55" Type="http://schemas.openxmlformats.org/officeDocument/2006/relationships/image" Target="../media/image1538.png"/><Relationship Id="rId76" Type="http://schemas.openxmlformats.org/officeDocument/2006/relationships/customXml" Target="../ink/ink1544.xml"/><Relationship Id="rId7" Type="http://schemas.openxmlformats.org/officeDocument/2006/relationships/image" Target="../media/image1514.png"/><Relationship Id="rId71" Type="http://schemas.openxmlformats.org/officeDocument/2006/relationships/image" Target="../media/image1546.png"/><Relationship Id="rId2" Type="http://schemas.openxmlformats.org/officeDocument/2006/relationships/customXml" Target="../ink/ink1507.xml"/><Relationship Id="rId29" Type="http://schemas.openxmlformats.org/officeDocument/2006/relationships/image" Target="../media/image1525.png"/><Relationship Id="rId24" Type="http://schemas.openxmlformats.org/officeDocument/2006/relationships/customXml" Target="../ink/ink1518.xml"/><Relationship Id="rId40" Type="http://schemas.openxmlformats.org/officeDocument/2006/relationships/customXml" Target="../ink/ink1526.xml"/><Relationship Id="rId45" Type="http://schemas.openxmlformats.org/officeDocument/2006/relationships/image" Target="../media/image1533.png"/><Relationship Id="rId66" Type="http://schemas.openxmlformats.org/officeDocument/2006/relationships/customXml" Target="../ink/ink1539.xml"/><Relationship Id="rId87" Type="http://schemas.openxmlformats.org/officeDocument/2006/relationships/image" Target="../media/image1554.png"/><Relationship Id="rId61" Type="http://schemas.openxmlformats.org/officeDocument/2006/relationships/image" Target="../media/image1541.png"/><Relationship Id="rId82" Type="http://schemas.openxmlformats.org/officeDocument/2006/relationships/customXml" Target="../ink/ink1547.xml"/><Relationship Id="rId19" Type="http://schemas.openxmlformats.org/officeDocument/2006/relationships/image" Target="../media/image15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4.png"/><Relationship Id="rId21" Type="http://schemas.openxmlformats.org/officeDocument/2006/relationships/image" Target="../media/image1566.png"/><Relationship Id="rId42" Type="http://schemas.openxmlformats.org/officeDocument/2006/relationships/customXml" Target="../ink/ink1572.xml"/><Relationship Id="rId63" Type="http://schemas.openxmlformats.org/officeDocument/2006/relationships/image" Target="../media/image1587.png"/><Relationship Id="rId84" Type="http://schemas.openxmlformats.org/officeDocument/2006/relationships/customXml" Target="../ink/ink1593.xml"/><Relationship Id="rId138" Type="http://schemas.openxmlformats.org/officeDocument/2006/relationships/customXml" Target="../ink/ink1620.xml"/><Relationship Id="rId107" Type="http://schemas.openxmlformats.org/officeDocument/2006/relationships/image" Target="../media/image1609.png"/><Relationship Id="rId11" Type="http://schemas.openxmlformats.org/officeDocument/2006/relationships/image" Target="../media/image1561.png"/><Relationship Id="rId32" Type="http://schemas.openxmlformats.org/officeDocument/2006/relationships/customXml" Target="../ink/ink1567.xml"/><Relationship Id="rId37" Type="http://schemas.openxmlformats.org/officeDocument/2006/relationships/image" Target="../media/image1574.png"/><Relationship Id="rId53" Type="http://schemas.openxmlformats.org/officeDocument/2006/relationships/image" Target="../media/image1582.png"/><Relationship Id="rId58" Type="http://schemas.openxmlformats.org/officeDocument/2006/relationships/customXml" Target="../ink/ink1580.xml"/><Relationship Id="rId74" Type="http://schemas.openxmlformats.org/officeDocument/2006/relationships/customXml" Target="../ink/ink1588.xml"/><Relationship Id="rId79" Type="http://schemas.openxmlformats.org/officeDocument/2006/relationships/image" Target="../media/image1595.png"/><Relationship Id="rId102" Type="http://schemas.openxmlformats.org/officeDocument/2006/relationships/customXml" Target="../ink/ink1602.xml"/><Relationship Id="rId123" Type="http://schemas.openxmlformats.org/officeDocument/2006/relationships/image" Target="../media/image1617.png"/><Relationship Id="rId128" Type="http://schemas.openxmlformats.org/officeDocument/2006/relationships/customXml" Target="../ink/ink1615.xml"/><Relationship Id="rId5" Type="http://schemas.openxmlformats.org/officeDocument/2006/relationships/image" Target="../media/image1558.png"/><Relationship Id="rId90" Type="http://schemas.openxmlformats.org/officeDocument/2006/relationships/customXml" Target="../ink/ink1596.xml"/><Relationship Id="rId95" Type="http://schemas.openxmlformats.org/officeDocument/2006/relationships/image" Target="../media/image1603.png"/><Relationship Id="rId22" Type="http://schemas.openxmlformats.org/officeDocument/2006/relationships/customXml" Target="../ink/ink1562.xml"/><Relationship Id="rId27" Type="http://schemas.openxmlformats.org/officeDocument/2006/relationships/image" Target="../media/image1569.png"/><Relationship Id="rId43" Type="http://schemas.openxmlformats.org/officeDocument/2006/relationships/image" Target="../media/image1577.png"/><Relationship Id="rId48" Type="http://schemas.openxmlformats.org/officeDocument/2006/relationships/customXml" Target="../ink/ink1575.xml"/><Relationship Id="rId64" Type="http://schemas.openxmlformats.org/officeDocument/2006/relationships/customXml" Target="../ink/ink1583.xml"/><Relationship Id="rId69" Type="http://schemas.openxmlformats.org/officeDocument/2006/relationships/image" Target="../media/image1590.png"/><Relationship Id="rId113" Type="http://schemas.openxmlformats.org/officeDocument/2006/relationships/image" Target="../media/image1612.png"/><Relationship Id="rId118" Type="http://schemas.openxmlformats.org/officeDocument/2006/relationships/customXml" Target="../ink/ink1610.xml"/><Relationship Id="rId134" Type="http://schemas.openxmlformats.org/officeDocument/2006/relationships/customXml" Target="../ink/ink1618.xml"/><Relationship Id="rId139" Type="http://schemas.openxmlformats.org/officeDocument/2006/relationships/image" Target="../media/image1625.png"/><Relationship Id="rId80" Type="http://schemas.openxmlformats.org/officeDocument/2006/relationships/customXml" Target="../ink/ink1591.xml"/><Relationship Id="rId85" Type="http://schemas.openxmlformats.org/officeDocument/2006/relationships/image" Target="../media/image1598.png"/><Relationship Id="rId12" Type="http://schemas.openxmlformats.org/officeDocument/2006/relationships/customXml" Target="../ink/ink1557.xml"/><Relationship Id="rId17" Type="http://schemas.openxmlformats.org/officeDocument/2006/relationships/image" Target="../media/image1564.png"/><Relationship Id="rId33" Type="http://schemas.openxmlformats.org/officeDocument/2006/relationships/image" Target="../media/image1572.png"/><Relationship Id="rId38" Type="http://schemas.openxmlformats.org/officeDocument/2006/relationships/customXml" Target="../ink/ink1570.xml"/><Relationship Id="rId59" Type="http://schemas.openxmlformats.org/officeDocument/2006/relationships/image" Target="../media/image1585.png"/><Relationship Id="rId103" Type="http://schemas.openxmlformats.org/officeDocument/2006/relationships/image" Target="../media/image1607.png"/><Relationship Id="rId108" Type="http://schemas.openxmlformats.org/officeDocument/2006/relationships/customXml" Target="../ink/ink1605.xml"/><Relationship Id="rId124" Type="http://schemas.openxmlformats.org/officeDocument/2006/relationships/customXml" Target="../ink/ink1613.xml"/><Relationship Id="rId129" Type="http://schemas.openxmlformats.org/officeDocument/2006/relationships/image" Target="../media/image1620.png"/><Relationship Id="rId54" Type="http://schemas.openxmlformats.org/officeDocument/2006/relationships/customXml" Target="../ink/ink1578.xml"/><Relationship Id="rId70" Type="http://schemas.openxmlformats.org/officeDocument/2006/relationships/customXml" Target="../ink/ink1586.xml"/><Relationship Id="rId75" Type="http://schemas.openxmlformats.org/officeDocument/2006/relationships/image" Target="../media/image1593.png"/><Relationship Id="rId91" Type="http://schemas.openxmlformats.org/officeDocument/2006/relationships/image" Target="../media/image1601.png"/><Relationship Id="rId96" Type="http://schemas.openxmlformats.org/officeDocument/2006/relationships/customXml" Target="../ink/ink1599.xml"/><Relationship Id="rId140" Type="http://schemas.openxmlformats.org/officeDocument/2006/relationships/customXml" Target="../ink/ink16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4.xml"/><Relationship Id="rId23" Type="http://schemas.openxmlformats.org/officeDocument/2006/relationships/image" Target="../media/image1567.png"/><Relationship Id="rId28" Type="http://schemas.openxmlformats.org/officeDocument/2006/relationships/customXml" Target="../ink/ink1565.xml"/><Relationship Id="rId49" Type="http://schemas.openxmlformats.org/officeDocument/2006/relationships/image" Target="../media/image1580.png"/><Relationship Id="rId114" Type="http://schemas.openxmlformats.org/officeDocument/2006/relationships/customXml" Target="../ink/ink1608.xml"/><Relationship Id="rId119" Type="http://schemas.openxmlformats.org/officeDocument/2006/relationships/image" Target="../media/image1615.png"/><Relationship Id="rId44" Type="http://schemas.openxmlformats.org/officeDocument/2006/relationships/customXml" Target="../ink/ink1573.xml"/><Relationship Id="rId60" Type="http://schemas.openxmlformats.org/officeDocument/2006/relationships/customXml" Target="../ink/ink1581.xml"/><Relationship Id="rId65" Type="http://schemas.openxmlformats.org/officeDocument/2006/relationships/image" Target="../media/image1588.png"/><Relationship Id="rId81" Type="http://schemas.openxmlformats.org/officeDocument/2006/relationships/image" Target="../media/image1596.png"/><Relationship Id="rId86" Type="http://schemas.openxmlformats.org/officeDocument/2006/relationships/customXml" Target="../ink/ink1594.xml"/><Relationship Id="rId130" Type="http://schemas.openxmlformats.org/officeDocument/2006/relationships/customXml" Target="../ink/ink1616.xml"/><Relationship Id="rId135" Type="http://schemas.openxmlformats.org/officeDocument/2006/relationships/image" Target="../media/image1623.png"/><Relationship Id="rId13" Type="http://schemas.openxmlformats.org/officeDocument/2006/relationships/image" Target="../media/image1562.png"/><Relationship Id="rId18" Type="http://schemas.openxmlformats.org/officeDocument/2006/relationships/customXml" Target="../ink/ink1560.xml"/><Relationship Id="rId39" Type="http://schemas.openxmlformats.org/officeDocument/2006/relationships/image" Target="../media/image1575.png"/><Relationship Id="rId109" Type="http://schemas.openxmlformats.org/officeDocument/2006/relationships/image" Target="../media/image1610.png"/><Relationship Id="rId34" Type="http://schemas.openxmlformats.org/officeDocument/2006/relationships/customXml" Target="../ink/ink1568.xml"/><Relationship Id="rId50" Type="http://schemas.openxmlformats.org/officeDocument/2006/relationships/customXml" Target="../ink/ink1576.xml"/><Relationship Id="rId55" Type="http://schemas.openxmlformats.org/officeDocument/2006/relationships/image" Target="../media/image1583.png"/><Relationship Id="rId76" Type="http://schemas.openxmlformats.org/officeDocument/2006/relationships/customXml" Target="../ink/ink1589.xml"/><Relationship Id="rId97" Type="http://schemas.openxmlformats.org/officeDocument/2006/relationships/image" Target="../media/image1604.png"/><Relationship Id="rId104" Type="http://schemas.openxmlformats.org/officeDocument/2006/relationships/customXml" Target="../ink/ink1603.xml"/><Relationship Id="rId120" Type="http://schemas.openxmlformats.org/officeDocument/2006/relationships/customXml" Target="../ink/ink1611.xml"/><Relationship Id="rId125" Type="http://schemas.openxmlformats.org/officeDocument/2006/relationships/image" Target="../media/image1618.png"/><Relationship Id="rId141" Type="http://schemas.openxmlformats.org/officeDocument/2006/relationships/image" Target="../media/image1626.png"/><Relationship Id="rId7" Type="http://schemas.openxmlformats.org/officeDocument/2006/relationships/image" Target="../media/image1559.png"/><Relationship Id="rId71" Type="http://schemas.openxmlformats.org/officeDocument/2006/relationships/image" Target="../media/image1591.png"/><Relationship Id="rId92" Type="http://schemas.openxmlformats.org/officeDocument/2006/relationships/customXml" Target="../ink/ink1597.xml"/><Relationship Id="rId2" Type="http://schemas.openxmlformats.org/officeDocument/2006/relationships/customXml" Target="../ink/ink1552.xml"/><Relationship Id="rId29" Type="http://schemas.openxmlformats.org/officeDocument/2006/relationships/image" Target="../media/image1570.png"/><Relationship Id="rId24" Type="http://schemas.openxmlformats.org/officeDocument/2006/relationships/customXml" Target="../ink/ink1563.xml"/><Relationship Id="rId40" Type="http://schemas.openxmlformats.org/officeDocument/2006/relationships/customXml" Target="../ink/ink1571.xml"/><Relationship Id="rId45" Type="http://schemas.openxmlformats.org/officeDocument/2006/relationships/image" Target="../media/image1578.png"/><Relationship Id="rId66" Type="http://schemas.openxmlformats.org/officeDocument/2006/relationships/customXml" Target="../ink/ink1584.xml"/><Relationship Id="rId87" Type="http://schemas.openxmlformats.org/officeDocument/2006/relationships/image" Target="../media/image1599.png"/><Relationship Id="rId110" Type="http://schemas.openxmlformats.org/officeDocument/2006/relationships/customXml" Target="../ink/ink1606.xml"/><Relationship Id="rId115" Type="http://schemas.openxmlformats.org/officeDocument/2006/relationships/image" Target="../media/image1613.png"/><Relationship Id="rId131" Type="http://schemas.openxmlformats.org/officeDocument/2006/relationships/image" Target="../media/image1621.png"/><Relationship Id="rId136" Type="http://schemas.openxmlformats.org/officeDocument/2006/relationships/customXml" Target="../ink/ink1619.xml"/><Relationship Id="rId61" Type="http://schemas.openxmlformats.org/officeDocument/2006/relationships/image" Target="../media/image1586.png"/><Relationship Id="rId82" Type="http://schemas.openxmlformats.org/officeDocument/2006/relationships/customXml" Target="../ink/ink1592.xml"/><Relationship Id="rId19" Type="http://schemas.openxmlformats.org/officeDocument/2006/relationships/image" Target="../media/image1565.png"/><Relationship Id="rId14" Type="http://schemas.openxmlformats.org/officeDocument/2006/relationships/customXml" Target="../ink/ink1558.xml"/><Relationship Id="rId30" Type="http://schemas.openxmlformats.org/officeDocument/2006/relationships/customXml" Target="../ink/ink1566.xml"/><Relationship Id="rId35" Type="http://schemas.openxmlformats.org/officeDocument/2006/relationships/image" Target="../media/image1573.png"/><Relationship Id="rId56" Type="http://schemas.openxmlformats.org/officeDocument/2006/relationships/customXml" Target="../ink/ink1579.xml"/><Relationship Id="rId77" Type="http://schemas.openxmlformats.org/officeDocument/2006/relationships/image" Target="../media/image1594.png"/><Relationship Id="rId100" Type="http://schemas.openxmlformats.org/officeDocument/2006/relationships/customXml" Target="../ink/ink1601.xml"/><Relationship Id="rId105" Type="http://schemas.openxmlformats.org/officeDocument/2006/relationships/image" Target="../media/image1608.png"/><Relationship Id="rId126" Type="http://schemas.openxmlformats.org/officeDocument/2006/relationships/customXml" Target="../ink/ink1614.xml"/><Relationship Id="rId8" Type="http://schemas.openxmlformats.org/officeDocument/2006/relationships/customXml" Target="../ink/ink1555.xml"/><Relationship Id="rId51" Type="http://schemas.openxmlformats.org/officeDocument/2006/relationships/image" Target="../media/image1581.png"/><Relationship Id="rId72" Type="http://schemas.openxmlformats.org/officeDocument/2006/relationships/customXml" Target="../ink/ink1587.xml"/><Relationship Id="rId93" Type="http://schemas.openxmlformats.org/officeDocument/2006/relationships/image" Target="../media/image1602.png"/><Relationship Id="rId98" Type="http://schemas.openxmlformats.org/officeDocument/2006/relationships/customXml" Target="../ink/ink1600.xml"/><Relationship Id="rId121" Type="http://schemas.openxmlformats.org/officeDocument/2006/relationships/image" Target="../media/image1616.png"/><Relationship Id="rId3" Type="http://schemas.openxmlformats.org/officeDocument/2006/relationships/image" Target="../media/image1557.png"/><Relationship Id="rId25" Type="http://schemas.openxmlformats.org/officeDocument/2006/relationships/image" Target="../media/image1568.png"/><Relationship Id="rId46" Type="http://schemas.openxmlformats.org/officeDocument/2006/relationships/customXml" Target="../ink/ink1574.xml"/><Relationship Id="rId67" Type="http://schemas.openxmlformats.org/officeDocument/2006/relationships/image" Target="../media/image1589.png"/><Relationship Id="rId116" Type="http://schemas.openxmlformats.org/officeDocument/2006/relationships/customXml" Target="../ink/ink1609.xml"/><Relationship Id="rId137" Type="http://schemas.openxmlformats.org/officeDocument/2006/relationships/image" Target="../media/image1624.png"/><Relationship Id="rId20" Type="http://schemas.openxmlformats.org/officeDocument/2006/relationships/customXml" Target="../ink/ink1561.xml"/><Relationship Id="rId41" Type="http://schemas.openxmlformats.org/officeDocument/2006/relationships/image" Target="../media/image1576.png"/><Relationship Id="rId62" Type="http://schemas.openxmlformats.org/officeDocument/2006/relationships/customXml" Target="../ink/ink1582.xml"/><Relationship Id="rId83" Type="http://schemas.openxmlformats.org/officeDocument/2006/relationships/image" Target="../media/image1597.png"/><Relationship Id="rId88" Type="http://schemas.openxmlformats.org/officeDocument/2006/relationships/customXml" Target="../ink/ink1595.xml"/><Relationship Id="rId111" Type="http://schemas.openxmlformats.org/officeDocument/2006/relationships/image" Target="../media/image1611.png"/><Relationship Id="rId132" Type="http://schemas.openxmlformats.org/officeDocument/2006/relationships/customXml" Target="../ink/ink1617.xml"/><Relationship Id="rId15" Type="http://schemas.openxmlformats.org/officeDocument/2006/relationships/image" Target="../media/image1563.png"/><Relationship Id="rId36" Type="http://schemas.openxmlformats.org/officeDocument/2006/relationships/customXml" Target="../ink/ink1569.xml"/><Relationship Id="rId57" Type="http://schemas.openxmlformats.org/officeDocument/2006/relationships/image" Target="../media/image1584.png"/><Relationship Id="rId106" Type="http://schemas.openxmlformats.org/officeDocument/2006/relationships/customXml" Target="../ink/ink1604.xml"/><Relationship Id="rId127" Type="http://schemas.openxmlformats.org/officeDocument/2006/relationships/image" Target="../media/image1619.png"/><Relationship Id="rId10" Type="http://schemas.openxmlformats.org/officeDocument/2006/relationships/customXml" Target="../ink/ink1556.xml"/><Relationship Id="rId31" Type="http://schemas.openxmlformats.org/officeDocument/2006/relationships/image" Target="../media/image1571.png"/><Relationship Id="rId52" Type="http://schemas.openxmlformats.org/officeDocument/2006/relationships/customXml" Target="../ink/ink1577.xml"/><Relationship Id="rId73" Type="http://schemas.openxmlformats.org/officeDocument/2006/relationships/image" Target="../media/image1592.png"/><Relationship Id="rId78" Type="http://schemas.openxmlformats.org/officeDocument/2006/relationships/customXml" Target="../ink/ink1590.xml"/><Relationship Id="rId94" Type="http://schemas.openxmlformats.org/officeDocument/2006/relationships/customXml" Target="../ink/ink1598.xml"/><Relationship Id="rId99" Type="http://schemas.openxmlformats.org/officeDocument/2006/relationships/image" Target="../media/image1605.png"/><Relationship Id="rId101" Type="http://schemas.openxmlformats.org/officeDocument/2006/relationships/image" Target="../media/image1606.png"/><Relationship Id="rId122" Type="http://schemas.openxmlformats.org/officeDocument/2006/relationships/customXml" Target="../ink/ink1612.xml"/><Relationship Id="rId4" Type="http://schemas.openxmlformats.org/officeDocument/2006/relationships/customXml" Target="../ink/ink1553.xml"/><Relationship Id="rId9" Type="http://schemas.openxmlformats.org/officeDocument/2006/relationships/image" Target="../media/image1560.png"/><Relationship Id="rId26" Type="http://schemas.openxmlformats.org/officeDocument/2006/relationships/customXml" Target="../ink/ink1564.xml"/><Relationship Id="rId47" Type="http://schemas.openxmlformats.org/officeDocument/2006/relationships/image" Target="../media/image1579.png"/><Relationship Id="rId68" Type="http://schemas.openxmlformats.org/officeDocument/2006/relationships/customXml" Target="../ink/ink1585.xml"/><Relationship Id="rId89" Type="http://schemas.openxmlformats.org/officeDocument/2006/relationships/image" Target="../media/image1600.png"/><Relationship Id="rId112" Type="http://schemas.openxmlformats.org/officeDocument/2006/relationships/customXml" Target="../ink/ink1607.xml"/><Relationship Id="rId133" Type="http://schemas.openxmlformats.org/officeDocument/2006/relationships/image" Target="../media/image1622.png"/><Relationship Id="rId16" Type="http://schemas.openxmlformats.org/officeDocument/2006/relationships/customXml" Target="../ink/ink15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3.png"/><Relationship Id="rId21" Type="http://schemas.openxmlformats.org/officeDocument/2006/relationships/image" Target="../media/image1636.png"/><Relationship Id="rId42" Type="http://schemas.openxmlformats.org/officeDocument/2006/relationships/customXml" Target="../ink/ink1642.xml"/><Relationship Id="rId63" Type="http://schemas.openxmlformats.org/officeDocument/2006/relationships/image" Target="../media/image1656.png"/><Relationship Id="rId84" Type="http://schemas.openxmlformats.org/officeDocument/2006/relationships/customXml" Target="../ink/ink1663.xml"/><Relationship Id="rId138" Type="http://schemas.openxmlformats.org/officeDocument/2006/relationships/customXml" Target="../ink/ink1690.xml"/><Relationship Id="rId159" Type="http://schemas.openxmlformats.org/officeDocument/2006/relationships/image" Target="../media/image1704.png"/><Relationship Id="rId170" Type="http://schemas.openxmlformats.org/officeDocument/2006/relationships/customXml" Target="../ink/ink1706.xml"/><Relationship Id="rId107" Type="http://schemas.openxmlformats.org/officeDocument/2006/relationships/image" Target="../media/image1678.png"/><Relationship Id="rId11" Type="http://schemas.openxmlformats.org/officeDocument/2006/relationships/image" Target="../media/image1631.png"/><Relationship Id="rId32" Type="http://schemas.openxmlformats.org/officeDocument/2006/relationships/customXml" Target="../ink/ink1637.xml"/><Relationship Id="rId53" Type="http://schemas.openxmlformats.org/officeDocument/2006/relationships/image" Target="../media/image1652.png"/><Relationship Id="rId74" Type="http://schemas.openxmlformats.org/officeDocument/2006/relationships/customXml" Target="../ink/ink1658.xml"/><Relationship Id="rId128" Type="http://schemas.openxmlformats.org/officeDocument/2006/relationships/customXml" Target="../ink/ink1685.xml"/><Relationship Id="rId149" Type="http://schemas.openxmlformats.org/officeDocument/2006/relationships/image" Target="../media/image1699.png"/><Relationship Id="rId5" Type="http://schemas.openxmlformats.org/officeDocument/2006/relationships/image" Target="../media/image1628.png"/><Relationship Id="rId95" Type="http://schemas.openxmlformats.org/officeDocument/2006/relationships/image" Target="../media/image1672.png"/><Relationship Id="rId160" Type="http://schemas.openxmlformats.org/officeDocument/2006/relationships/customXml" Target="../ink/ink1701.xml"/><Relationship Id="rId22" Type="http://schemas.openxmlformats.org/officeDocument/2006/relationships/customXml" Target="../ink/ink1632.xml"/><Relationship Id="rId43" Type="http://schemas.openxmlformats.org/officeDocument/2006/relationships/image" Target="../media/image1647.png"/><Relationship Id="rId64" Type="http://schemas.openxmlformats.org/officeDocument/2006/relationships/customXml" Target="../ink/ink1653.xml"/><Relationship Id="rId118" Type="http://schemas.openxmlformats.org/officeDocument/2006/relationships/customXml" Target="../ink/ink1680.xml"/><Relationship Id="rId139" Type="http://schemas.openxmlformats.org/officeDocument/2006/relationships/image" Target="../media/image1694.png"/><Relationship Id="rId85" Type="http://schemas.openxmlformats.org/officeDocument/2006/relationships/image" Target="../media/image1667.png"/><Relationship Id="rId150" Type="http://schemas.openxmlformats.org/officeDocument/2006/relationships/customXml" Target="../ink/ink1696.xml"/><Relationship Id="rId171" Type="http://schemas.openxmlformats.org/officeDocument/2006/relationships/image" Target="../media/image1710.png"/><Relationship Id="rId12" Type="http://schemas.openxmlformats.org/officeDocument/2006/relationships/customXml" Target="../ink/ink1627.xml"/><Relationship Id="rId33" Type="http://schemas.openxmlformats.org/officeDocument/2006/relationships/image" Target="../media/image1642.png"/><Relationship Id="rId108" Type="http://schemas.openxmlformats.org/officeDocument/2006/relationships/customXml" Target="../ink/ink1675.xml"/><Relationship Id="rId129" Type="http://schemas.openxmlformats.org/officeDocument/2006/relationships/image" Target="../media/image1689.png"/><Relationship Id="rId54" Type="http://schemas.openxmlformats.org/officeDocument/2006/relationships/customXml" Target="../ink/ink1648.xml"/><Relationship Id="rId75" Type="http://schemas.openxmlformats.org/officeDocument/2006/relationships/image" Target="../media/image1662.png"/><Relationship Id="rId96" Type="http://schemas.openxmlformats.org/officeDocument/2006/relationships/customXml" Target="../ink/ink1669.xml"/><Relationship Id="rId140" Type="http://schemas.openxmlformats.org/officeDocument/2006/relationships/customXml" Target="../ink/ink1691.xml"/><Relationship Id="rId161" Type="http://schemas.openxmlformats.org/officeDocument/2006/relationships/image" Target="../media/image170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24.xml"/><Relationship Id="rId23" Type="http://schemas.openxmlformats.org/officeDocument/2006/relationships/image" Target="../media/image1637.png"/><Relationship Id="rId28" Type="http://schemas.openxmlformats.org/officeDocument/2006/relationships/customXml" Target="../ink/ink1635.xml"/><Relationship Id="rId49" Type="http://schemas.openxmlformats.org/officeDocument/2006/relationships/image" Target="../media/image1650.png"/><Relationship Id="rId114" Type="http://schemas.openxmlformats.org/officeDocument/2006/relationships/customXml" Target="../ink/ink1678.xml"/><Relationship Id="rId119" Type="http://schemas.openxmlformats.org/officeDocument/2006/relationships/image" Target="../media/image1684.png"/><Relationship Id="rId44" Type="http://schemas.openxmlformats.org/officeDocument/2006/relationships/customXml" Target="../ink/ink1643.xml"/><Relationship Id="rId60" Type="http://schemas.openxmlformats.org/officeDocument/2006/relationships/customXml" Target="../ink/ink1651.xml"/><Relationship Id="rId65" Type="http://schemas.openxmlformats.org/officeDocument/2006/relationships/image" Target="../media/image1657.png"/><Relationship Id="rId81" Type="http://schemas.openxmlformats.org/officeDocument/2006/relationships/image" Target="../media/image1665.png"/><Relationship Id="rId86" Type="http://schemas.openxmlformats.org/officeDocument/2006/relationships/customXml" Target="../ink/ink1664.xml"/><Relationship Id="rId130" Type="http://schemas.openxmlformats.org/officeDocument/2006/relationships/customXml" Target="../ink/ink1686.xml"/><Relationship Id="rId135" Type="http://schemas.openxmlformats.org/officeDocument/2006/relationships/image" Target="../media/image1692.png"/><Relationship Id="rId151" Type="http://schemas.openxmlformats.org/officeDocument/2006/relationships/image" Target="../media/image1700.png"/><Relationship Id="rId156" Type="http://schemas.openxmlformats.org/officeDocument/2006/relationships/customXml" Target="../ink/ink1699.xml"/><Relationship Id="rId172" Type="http://schemas.openxmlformats.org/officeDocument/2006/relationships/customXml" Target="../ink/ink1707.xml"/><Relationship Id="rId13" Type="http://schemas.openxmlformats.org/officeDocument/2006/relationships/image" Target="../media/image1632.png"/><Relationship Id="rId18" Type="http://schemas.openxmlformats.org/officeDocument/2006/relationships/customXml" Target="../ink/ink1630.xml"/><Relationship Id="rId39" Type="http://schemas.openxmlformats.org/officeDocument/2006/relationships/image" Target="../media/image1645.png"/><Relationship Id="rId109" Type="http://schemas.openxmlformats.org/officeDocument/2006/relationships/image" Target="../media/image1679.png"/><Relationship Id="rId34" Type="http://schemas.openxmlformats.org/officeDocument/2006/relationships/customXml" Target="../ink/ink1638.xml"/><Relationship Id="rId50" Type="http://schemas.openxmlformats.org/officeDocument/2006/relationships/customXml" Target="../ink/ink1646.xml"/><Relationship Id="rId55" Type="http://schemas.openxmlformats.org/officeDocument/2006/relationships/image" Target="../media/image1653.png"/><Relationship Id="rId76" Type="http://schemas.openxmlformats.org/officeDocument/2006/relationships/customXml" Target="../ink/ink1659.xml"/><Relationship Id="rId97" Type="http://schemas.openxmlformats.org/officeDocument/2006/relationships/image" Target="../media/image1673.png"/><Relationship Id="rId104" Type="http://schemas.openxmlformats.org/officeDocument/2006/relationships/customXml" Target="../ink/ink1673.xml"/><Relationship Id="rId120" Type="http://schemas.openxmlformats.org/officeDocument/2006/relationships/customXml" Target="../ink/ink1681.xml"/><Relationship Id="rId125" Type="http://schemas.openxmlformats.org/officeDocument/2006/relationships/image" Target="../media/image1687.png"/><Relationship Id="rId141" Type="http://schemas.openxmlformats.org/officeDocument/2006/relationships/image" Target="../media/image1695.png"/><Relationship Id="rId146" Type="http://schemas.openxmlformats.org/officeDocument/2006/relationships/customXml" Target="../ink/ink1694.xml"/><Relationship Id="rId167" Type="http://schemas.openxmlformats.org/officeDocument/2006/relationships/image" Target="../media/image1708.png"/><Relationship Id="rId7" Type="http://schemas.openxmlformats.org/officeDocument/2006/relationships/image" Target="../media/image1629.png"/><Relationship Id="rId71" Type="http://schemas.openxmlformats.org/officeDocument/2006/relationships/image" Target="../media/image1660.png"/><Relationship Id="rId92" Type="http://schemas.openxmlformats.org/officeDocument/2006/relationships/customXml" Target="../ink/ink1667.xml"/><Relationship Id="rId162" Type="http://schemas.openxmlformats.org/officeDocument/2006/relationships/customXml" Target="../ink/ink1702.xml"/><Relationship Id="rId2" Type="http://schemas.openxmlformats.org/officeDocument/2006/relationships/customXml" Target="../ink/ink1622.xml"/><Relationship Id="rId29" Type="http://schemas.openxmlformats.org/officeDocument/2006/relationships/image" Target="../media/image1640.png"/><Relationship Id="rId24" Type="http://schemas.openxmlformats.org/officeDocument/2006/relationships/customXml" Target="../ink/ink1633.xml"/><Relationship Id="rId40" Type="http://schemas.openxmlformats.org/officeDocument/2006/relationships/customXml" Target="../ink/ink1641.xml"/><Relationship Id="rId45" Type="http://schemas.openxmlformats.org/officeDocument/2006/relationships/image" Target="../media/image1648.png"/><Relationship Id="rId66" Type="http://schemas.openxmlformats.org/officeDocument/2006/relationships/customXml" Target="../ink/ink1654.xml"/><Relationship Id="rId87" Type="http://schemas.openxmlformats.org/officeDocument/2006/relationships/image" Target="../media/image1668.png"/><Relationship Id="rId110" Type="http://schemas.openxmlformats.org/officeDocument/2006/relationships/customXml" Target="../ink/ink1676.xml"/><Relationship Id="rId115" Type="http://schemas.openxmlformats.org/officeDocument/2006/relationships/image" Target="../media/image1682.png"/><Relationship Id="rId131" Type="http://schemas.openxmlformats.org/officeDocument/2006/relationships/image" Target="../media/image1690.png"/><Relationship Id="rId136" Type="http://schemas.openxmlformats.org/officeDocument/2006/relationships/customXml" Target="../ink/ink1689.xml"/><Relationship Id="rId157" Type="http://schemas.openxmlformats.org/officeDocument/2006/relationships/image" Target="../media/image1703.png"/><Relationship Id="rId61" Type="http://schemas.openxmlformats.org/officeDocument/2006/relationships/image" Target="../media/image1393.png"/><Relationship Id="rId82" Type="http://schemas.openxmlformats.org/officeDocument/2006/relationships/customXml" Target="../ink/ink1662.xml"/><Relationship Id="rId152" Type="http://schemas.openxmlformats.org/officeDocument/2006/relationships/customXml" Target="../ink/ink1697.xml"/><Relationship Id="rId173" Type="http://schemas.openxmlformats.org/officeDocument/2006/relationships/image" Target="../media/image1711.png"/><Relationship Id="rId19" Type="http://schemas.openxmlformats.org/officeDocument/2006/relationships/image" Target="../media/image1635.png"/><Relationship Id="rId14" Type="http://schemas.openxmlformats.org/officeDocument/2006/relationships/customXml" Target="../ink/ink1628.xml"/><Relationship Id="rId30" Type="http://schemas.openxmlformats.org/officeDocument/2006/relationships/customXml" Target="../ink/ink1636.xml"/><Relationship Id="rId35" Type="http://schemas.openxmlformats.org/officeDocument/2006/relationships/image" Target="../media/image1643.png"/><Relationship Id="rId56" Type="http://schemas.openxmlformats.org/officeDocument/2006/relationships/customXml" Target="../ink/ink1649.xml"/><Relationship Id="rId77" Type="http://schemas.openxmlformats.org/officeDocument/2006/relationships/image" Target="../media/image1663.png"/><Relationship Id="rId100" Type="http://schemas.openxmlformats.org/officeDocument/2006/relationships/customXml" Target="../ink/ink1671.xml"/><Relationship Id="rId105" Type="http://schemas.openxmlformats.org/officeDocument/2006/relationships/image" Target="../media/image1677.png"/><Relationship Id="rId126" Type="http://schemas.openxmlformats.org/officeDocument/2006/relationships/customXml" Target="../ink/ink1684.xml"/><Relationship Id="rId147" Type="http://schemas.openxmlformats.org/officeDocument/2006/relationships/image" Target="../media/image1698.png"/><Relationship Id="rId168" Type="http://schemas.openxmlformats.org/officeDocument/2006/relationships/customXml" Target="../ink/ink1705.xml"/><Relationship Id="rId8" Type="http://schemas.openxmlformats.org/officeDocument/2006/relationships/customXml" Target="../ink/ink1625.xml"/><Relationship Id="rId51" Type="http://schemas.openxmlformats.org/officeDocument/2006/relationships/image" Target="../media/image1651.png"/><Relationship Id="rId72" Type="http://schemas.openxmlformats.org/officeDocument/2006/relationships/customXml" Target="../ink/ink1657.xml"/><Relationship Id="rId93" Type="http://schemas.openxmlformats.org/officeDocument/2006/relationships/image" Target="../media/image1671.png"/><Relationship Id="rId98" Type="http://schemas.openxmlformats.org/officeDocument/2006/relationships/customXml" Target="../ink/ink1670.xml"/><Relationship Id="rId121" Type="http://schemas.openxmlformats.org/officeDocument/2006/relationships/image" Target="../media/image1685.png"/><Relationship Id="rId142" Type="http://schemas.openxmlformats.org/officeDocument/2006/relationships/customXml" Target="../ink/ink1692.xml"/><Relationship Id="rId163" Type="http://schemas.openxmlformats.org/officeDocument/2006/relationships/image" Target="../media/image1706.png"/><Relationship Id="rId3" Type="http://schemas.openxmlformats.org/officeDocument/2006/relationships/image" Target="../media/image1627.png"/><Relationship Id="rId25" Type="http://schemas.openxmlformats.org/officeDocument/2006/relationships/image" Target="../media/image1638.png"/><Relationship Id="rId46" Type="http://schemas.openxmlformats.org/officeDocument/2006/relationships/customXml" Target="../ink/ink1644.xml"/><Relationship Id="rId67" Type="http://schemas.openxmlformats.org/officeDocument/2006/relationships/image" Target="../media/image1658.png"/><Relationship Id="rId116" Type="http://schemas.openxmlformats.org/officeDocument/2006/relationships/customXml" Target="../ink/ink1679.xml"/><Relationship Id="rId137" Type="http://schemas.openxmlformats.org/officeDocument/2006/relationships/image" Target="../media/image1693.png"/><Relationship Id="rId158" Type="http://schemas.openxmlformats.org/officeDocument/2006/relationships/customXml" Target="../ink/ink1700.xml"/><Relationship Id="rId20" Type="http://schemas.openxmlformats.org/officeDocument/2006/relationships/customXml" Target="../ink/ink1631.xml"/><Relationship Id="rId41" Type="http://schemas.openxmlformats.org/officeDocument/2006/relationships/image" Target="../media/image1646.png"/><Relationship Id="rId62" Type="http://schemas.openxmlformats.org/officeDocument/2006/relationships/customXml" Target="../ink/ink1652.xml"/><Relationship Id="rId83" Type="http://schemas.openxmlformats.org/officeDocument/2006/relationships/image" Target="../media/image1666.png"/><Relationship Id="rId88" Type="http://schemas.openxmlformats.org/officeDocument/2006/relationships/customXml" Target="../ink/ink1665.xml"/><Relationship Id="rId111" Type="http://schemas.openxmlformats.org/officeDocument/2006/relationships/image" Target="../media/image1680.png"/><Relationship Id="rId132" Type="http://schemas.openxmlformats.org/officeDocument/2006/relationships/customXml" Target="../ink/ink1687.xml"/><Relationship Id="rId153" Type="http://schemas.openxmlformats.org/officeDocument/2006/relationships/image" Target="../media/image1701.png"/><Relationship Id="rId174" Type="http://schemas.openxmlformats.org/officeDocument/2006/relationships/customXml" Target="../ink/ink1708.xml"/><Relationship Id="rId15" Type="http://schemas.openxmlformats.org/officeDocument/2006/relationships/image" Target="../media/image1633.png"/><Relationship Id="rId36" Type="http://schemas.openxmlformats.org/officeDocument/2006/relationships/customXml" Target="../ink/ink1639.xml"/><Relationship Id="rId57" Type="http://schemas.openxmlformats.org/officeDocument/2006/relationships/image" Target="../media/image1654.png"/><Relationship Id="rId106" Type="http://schemas.openxmlformats.org/officeDocument/2006/relationships/customXml" Target="../ink/ink1674.xml"/><Relationship Id="rId127" Type="http://schemas.openxmlformats.org/officeDocument/2006/relationships/image" Target="../media/image1688.png"/><Relationship Id="rId10" Type="http://schemas.openxmlformats.org/officeDocument/2006/relationships/customXml" Target="../ink/ink1626.xml"/><Relationship Id="rId31" Type="http://schemas.openxmlformats.org/officeDocument/2006/relationships/image" Target="../media/image1641.png"/><Relationship Id="rId52" Type="http://schemas.openxmlformats.org/officeDocument/2006/relationships/customXml" Target="../ink/ink1647.xml"/><Relationship Id="rId73" Type="http://schemas.openxmlformats.org/officeDocument/2006/relationships/image" Target="../media/image1661.png"/><Relationship Id="rId78" Type="http://schemas.openxmlformats.org/officeDocument/2006/relationships/customXml" Target="../ink/ink1660.xml"/><Relationship Id="rId94" Type="http://schemas.openxmlformats.org/officeDocument/2006/relationships/customXml" Target="../ink/ink1668.xml"/><Relationship Id="rId99" Type="http://schemas.openxmlformats.org/officeDocument/2006/relationships/image" Target="../media/image1674.png"/><Relationship Id="rId101" Type="http://schemas.openxmlformats.org/officeDocument/2006/relationships/image" Target="../media/image1675.png"/><Relationship Id="rId122" Type="http://schemas.openxmlformats.org/officeDocument/2006/relationships/customXml" Target="../ink/ink1682.xml"/><Relationship Id="rId143" Type="http://schemas.openxmlformats.org/officeDocument/2006/relationships/image" Target="../media/image1696.png"/><Relationship Id="rId148" Type="http://schemas.openxmlformats.org/officeDocument/2006/relationships/customXml" Target="../ink/ink1695.xml"/><Relationship Id="rId164" Type="http://schemas.openxmlformats.org/officeDocument/2006/relationships/customXml" Target="../ink/ink1703.xml"/><Relationship Id="rId169" Type="http://schemas.openxmlformats.org/officeDocument/2006/relationships/image" Target="../media/image1709.png"/><Relationship Id="rId4" Type="http://schemas.openxmlformats.org/officeDocument/2006/relationships/customXml" Target="../ink/ink1623.xml"/><Relationship Id="rId9" Type="http://schemas.openxmlformats.org/officeDocument/2006/relationships/image" Target="../media/image1630.png"/><Relationship Id="rId26" Type="http://schemas.openxmlformats.org/officeDocument/2006/relationships/customXml" Target="../ink/ink1634.xml"/><Relationship Id="rId47" Type="http://schemas.openxmlformats.org/officeDocument/2006/relationships/image" Target="../media/image1649.png"/><Relationship Id="rId68" Type="http://schemas.openxmlformats.org/officeDocument/2006/relationships/customXml" Target="../ink/ink1655.xml"/><Relationship Id="rId89" Type="http://schemas.openxmlformats.org/officeDocument/2006/relationships/image" Target="../media/image1669.png"/><Relationship Id="rId112" Type="http://schemas.openxmlformats.org/officeDocument/2006/relationships/customXml" Target="../ink/ink1677.xml"/><Relationship Id="rId133" Type="http://schemas.openxmlformats.org/officeDocument/2006/relationships/image" Target="../media/image1691.png"/><Relationship Id="rId154" Type="http://schemas.openxmlformats.org/officeDocument/2006/relationships/customXml" Target="../ink/ink1698.xml"/><Relationship Id="rId175" Type="http://schemas.openxmlformats.org/officeDocument/2006/relationships/image" Target="../media/image1712.png"/><Relationship Id="rId16" Type="http://schemas.openxmlformats.org/officeDocument/2006/relationships/customXml" Target="../ink/ink1629.xml"/><Relationship Id="rId37" Type="http://schemas.openxmlformats.org/officeDocument/2006/relationships/image" Target="../media/image1644.png"/><Relationship Id="rId58" Type="http://schemas.openxmlformats.org/officeDocument/2006/relationships/customXml" Target="../ink/ink1650.xml"/><Relationship Id="rId79" Type="http://schemas.openxmlformats.org/officeDocument/2006/relationships/image" Target="../media/image1664.png"/><Relationship Id="rId102" Type="http://schemas.openxmlformats.org/officeDocument/2006/relationships/customXml" Target="../ink/ink1672.xml"/><Relationship Id="rId123" Type="http://schemas.openxmlformats.org/officeDocument/2006/relationships/image" Target="../media/image1686.png"/><Relationship Id="rId144" Type="http://schemas.openxmlformats.org/officeDocument/2006/relationships/customXml" Target="../ink/ink1693.xml"/><Relationship Id="rId90" Type="http://schemas.openxmlformats.org/officeDocument/2006/relationships/customXml" Target="../ink/ink1666.xml"/><Relationship Id="rId165" Type="http://schemas.openxmlformats.org/officeDocument/2006/relationships/image" Target="../media/image1707.png"/><Relationship Id="rId27" Type="http://schemas.openxmlformats.org/officeDocument/2006/relationships/image" Target="../media/image1639.png"/><Relationship Id="rId48" Type="http://schemas.openxmlformats.org/officeDocument/2006/relationships/customXml" Target="../ink/ink1645.xml"/><Relationship Id="rId69" Type="http://schemas.openxmlformats.org/officeDocument/2006/relationships/image" Target="../media/image1659.png"/><Relationship Id="rId113" Type="http://schemas.openxmlformats.org/officeDocument/2006/relationships/image" Target="../media/image1681.png"/><Relationship Id="rId134" Type="http://schemas.openxmlformats.org/officeDocument/2006/relationships/customXml" Target="../ink/ink1688.xml"/><Relationship Id="rId80" Type="http://schemas.openxmlformats.org/officeDocument/2006/relationships/customXml" Target="../ink/ink1661.xml"/><Relationship Id="rId155" Type="http://schemas.openxmlformats.org/officeDocument/2006/relationships/image" Target="../media/image1702.png"/><Relationship Id="rId17" Type="http://schemas.openxmlformats.org/officeDocument/2006/relationships/image" Target="../media/image1634.png"/><Relationship Id="rId38" Type="http://schemas.openxmlformats.org/officeDocument/2006/relationships/customXml" Target="../ink/ink1640.xml"/><Relationship Id="rId59" Type="http://schemas.openxmlformats.org/officeDocument/2006/relationships/image" Target="../media/image1655.png"/><Relationship Id="rId103" Type="http://schemas.openxmlformats.org/officeDocument/2006/relationships/image" Target="../media/image1676.png"/><Relationship Id="rId124" Type="http://schemas.openxmlformats.org/officeDocument/2006/relationships/customXml" Target="../ink/ink1683.xml"/><Relationship Id="rId70" Type="http://schemas.openxmlformats.org/officeDocument/2006/relationships/customXml" Target="../ink/ink1656.xml"/><Relationship Id="rId91" Type="http://schemas.openxmlformats.org/officeDocument/2006/relationships/image" Target="../media/image1670.png"/><Relationship Id="rId145" Type="http://schemas.openxmlformats.org/officeDocument/2006/relationships/image" Target="../media/image1697.png"/><Relationship Id="rId166" Type="http://schemas.openxmlformats.org/officeDocument/2006/relationships/customXml" Target="../ink/ink17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0.png"/><Relationship Id="rId21" Type="http://schemas.openxmlformats.org/officeDocument/2006/relationships/image" Target="../media/image1722.png"/><Relationship Id="rId42" Type="http://schemas.openxmlformats.org/officeDocument/2006/relationships/customXml" Target="../ink/ink1729.xml"/><Relationship Id="rId63" Type="http://schemas.openxmlformats.org/officeDocument/2006/relationships/image" Target="../media/image1743.png"/><Relationship Id="rId84" Type="http://schemas.openxmlformats.org/officeDocument/2006/relationships/customXml" Target="../ink/ink1750.xml"/><Relationship Id="rId138" Type="http://schemas.openxmlformats.org/officeDocument/2006/relationships/customXml" Target="../ink/ink1777.xml"/><Relationship Id="rId159" Type="http://schemas.openxmlformats.org/officeDocument/2006/relationships/image" Target="../media/image1791.png"/><Relationship Id="rId107" Type="http://schemas.openxmlformats.org/officeDocument/2006/relationships/image" Target="../media/image1765.png"/><Relationship Id="rId11" Type="http://schemas.openxmlformats.org/officeDocument/2006/relationships/image" Target="../media/image1717.png"/><Relationship Id="rId32" Type="http://schemas.openxmlformats.org/officeDocument/2006/relationships/customXml" Target="../ink/ink1724.xml"/><Relationship Id="rId53" Type="http://schemas.openxmlformats.org/officeDocument/2006/relationships/image" Target="../media/image1738.png"/><Relationship Id="rId74" Type="http://schemas.openxmlformats.org/officeDocument/2006/relationships/customXml" Target="../ink/ink1745.xml"/><Relationship Id="rId128" Type="http://schemas.openxmlformats.org/officeDocument/2006/relationships/customXml" Target="../ink/ink1772.xml"/><Relationship Id="rId149" Type="http://schemas.openxmlformats.org/officeDocument/2006/relationships/image" Target="../media/image1786.png"/><Relationship Id="rId5" Type="http://schemas.openxmlformats.org/officeDocument/2006/relationships/image" Target="../media/image1714.png"/><Relationship Id="rId95" Type="http://schemas.openxmlformats.org/officeDocument/2006/relationships/image" Target="../media/image1759.png"/><Relationship Id="rId160" Type="http://schemas.openxmlformats.org/officeDocument/2006/relationships/customXml" Target="../ink/ink1788.xml"/><Relationship Id="rId22" Type="http://schemas.openxmlformats.org/officeDocument/2006/relationships/customXml" Target="../ink/ink1719.xml"/><Relationship Id="rId43" Type="http://schemas.openxmlformats.org/officeDocument/2006/relationships/image" Target="../media/image1733.png"/><Relationship Id="rId64" Type="http://schemas.openxmlformats.org/officeDocument/2006/relationships/customXml" Target="../ink/ink1740.xml"/><Relationship Id="rId118" Type="http://schemas.openxmlformats.org/officeDocument/2006/relationships/customXml" Target="../ink/ink1767.xml"/><Relationship Id="rId139" Type="http://schemas.openxmlformats.org/officeDocument/2006/relationships/image" Target="../media/image1781.png"/><Relationship Id="rId85" Type="http://schemas.openxmlformats.org/officeDocument/2006/relationships/image" Target="../media/image1754.png"/><Relationship Id="rId150" Type="http://schemas.openxmlformats.org/officeDocument/2006/relationships/customXml" Target="../ink/ink1783.xml"/><Relationship Id="rId12" Type="http://schemas.openxmlformats.org/officeDocument/2006/relationships/customXml" Target="../ink/ink1714.xml"/><Relationship Id="rId17" Type="http://schemas.openxmlformats.org/officeDocument/2006/relationships/image" Target="../media/image1720.png"/><Relationship Id="rId33" Type="http://schemas.openxmlformats.org/officeDocument/2006/relationships/image" Target="../media/image1728.png"/><Relationship Id="rId38" Type="http://schemas.openxmlformats.org/officeDocument/2006/relationships/customXml" Target="../ink/ink1727.xml"/><Relationship Id="rId59" Type="http://schemas.openxmlformats.org/officeDocument/2006/relationships/image" Target="../media/image1741.png"/><Relationship Id="rId103" Type="http://schemas.openxmlformats.org/officeDocument/2006/relationships/image" Target="../media/image1763.png"/><Relationship Id="rId108" Type="http://schemas.openxmlformats.org/officeDocument/2006/relationships/customXml" Target="../ink/ink1762.xml"/><Relationship Id="rId124" Type="http://schemas.openxmlformats.org/officeDocument/2006/relationships/customXml" Target="../ink/ink1770.xml"/><Relationship Id="rId129" Type="http://schemas.openxmlformats.org/officeDocument/2006/relationships/image" Target="../media/image1776.png"/><Relationship Id="rId54" Type="http://schemas.openxmlformats.org/officeDocument/2006/relationships/customXml" Target="../ink/ink1735.xml"/><Relationship Id="rId70" Type="http://schemas.openxmlformats.org/officeDocument/2006/relationships/customXml" Target="../ink/ink1743.xml"/><Relationship Id="rId75" Type="http://schemas.openxmlformats.org/officeDocument/2006/relationships/image" Target="../media/image1749.png"/><Relationship Id="rId91" Type="http://schemas.openxmlformats.org/officeDocument/2006/relationships/image" Target="../media/image1757.png"/><Relationship Id="rId96" Type="http://schemas.openxmlformats.org/officeDocument/2006/relationships/customXml" Target="../ink/ink1756.xml"/><Relationship Id="rId140" Type="http://schemas.openxmlformats.org/officeDocument/2006/relationships/customXml" Target="../ink/ink1778.xml"/><Relationship Id="rId145" Type="http://schemas.openxmlformats.org/officeDocument/2006/relationships/image" Target="../media/image1784.png"/><Relationship Id="rId161" Type="http://schemas.openxmlformats.org/officeDocument/2006/relationships/image" Target="../media/image17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1.xml"/><Relationship Id="rId23" Type="http://schemas.openxmlformats.org/officeDocument/2006/relationships/image" Target="../media/image1723.png"/><Relationship Id="rId28" Type="http://schemas.openxmlformats.org/officeDocument/2006/relationships/customXml" Target="../ink/ink1722.xml"/><Relationship Id="rId49" Type="http://schemas.openxmlformats.org/officeDocument/2006/relationships/image" Target="../media/image1736.png"/><Relationship Id="rId114" Type="http://schemas.openxmlformats.org/officeDocument/2006/relationships/customXml" Target="../ink/ink1765.xml"/><Relationship Id="rId119" Type="http://schemas.openxmlformats.org/officeDocument/2006/relationships/image" Target="../media/image1771.png"/><Relationship Id="rId44" Type="http://schemas.openxmlformats.org/officeDocument/2006/relationships/customXml" Target="../ink/ink1730.xml"/><Relationship Id="rId60" Type="http://schemas.openxmlformats.org/officeDocument/2006/relationships/customXml" Target="../ink/ink1738.xml"/><Relationship Id="rId65" Type="http://schemas.openxmlformats.org/officeDocument/2006/relationships/image" Target="../media/image1744.png"/><Relationship Id="rId81" Type="http://schemas.openxmlformats.org/officeDocument/2006/relationships/image" Target="../media/image1752.png"/><Relationship Id="rId86" Type="http://schemas.openxmlformats.org/officeDocument/2006/relationships/customXml" Target="../ink/ink1751.xml"/><Relationship Id="rId130" Type="http://schemas.openxmlformats.org/officeDocument/2006/relationships/customXml" Target="../ink/ink1773.xml"/><Relationship Id="rId135" Type="http://schemas.openxmlformats.org/officeDocument/2006/relationships/image" Target="../media/image1779.png"/><Relationship Id="rId151" Type="http://schemas.openxmlformats.org/officeDocument/2006/relationships/image" Target="../media/image1787.png"/><Relationship Id="rId156" Type="http://schemas.openxmlformats.org/officeDocument/2006/relationships/customXml" Target="../ink/ink1786.xml"/><Relationship Id="rId13" Type="http://schemas.openxmlformats.org/officeDocument/2006/relationships/image" Target="../media/image1718.png"/><Relationship Id="rId18" Type="http://schemas.openxmlformats.org/officeDocument/2006/relationships/customXml" Target="../ink/ink1717.xml"/><Relationship Id="rId39" Type="http://schemas.openxmlformats.org/officeDocument/2006/relationships/image" Target="../media/image1731.png"/><Relationship Id="rId109" Type="http://schemas.openxmlformats.org/officeDocument/2006/relationships/image" Target="../media/image1766.png"/><Relationship Id="rId34" Type="http://schemas.openxmlformats.org/officeDocument/2006/relationships/customXml" Target="../ink/ink1725.xml"/><Relationship Id="rId50" Type="http://schemas.openxmlformats.org/officeDocument/2006/relationships/customXml" Target="../ink/ink1733.xml"/><Relationship Id="rId55" Type="http://schemas.openxmlformats.org/officeDocument/2006/relationships/image" Target="../media/image1739.png"/><Relationship Id="rId76" Type="http://schemas.openxmlformats.org/officeDocument/2006/relationships/customXml" Target="../ink/ink1746.xml"/><Relationship Id="rId97" Type="http://schemas.openxmlformats.org/officeDocument/2006/relationships/image" Target="../media/image1760.png"/><Relationship Id="rId104" Type="http://schemas.openxmlformats.org/officeDocument/2006/relationships/customXml" Target="../ink/ink1760.xml"/><Relationship Id="rId120" Type="http://schemas.openxmlformats.org/officeDocument/2006/relationships/customXml" Target="../ink/ink1768.xml"/><Relationship Id="rId125" Type="http://schemas.openxmlformats.org/officeDocument/2006/relationships/image" Target="../media/image1774.png"/><Relationship Id="rId141" Type="http://schemas.openxmlformats.org/officeDocument/2006/relationships/image" Target="../media/image1782.png"/><Relationship Id="rId146" Type="http://schemas.openxmlformats.org/officeDocument/2006/relationships/customXml" Target="../ink/ink1781.xml"/><Relationship Id="rId7" Type="http://schemas.openxmlformats.org/officeDocument/2006/relationships/image" Target="../media/image1715.png"/><Relationship Id="rId71" Type="http://schemas.openxmlformats.org/officeDocument/2006/relationships/image" Target="../media/image1747.png"/><Relationship Id="rId92" Type="http://schemas.openxmlformats.org/officeDocument/2006/relationships/customXml" Target="../ink/ink1754.xml"/><Relationship Id="rId162" Type="http://schemas.openxmlformats.org/officeDocument/2006/relationships/customXml" Target="../ink/ink1789.xml"/><Relationship Id="rId2" Type="http://schemas.openxmlformats.org/officeDocument/2006/relationships/customXml" Target="../ink/ink1709.xml"/><Relationship Id="rId29" Type="http://schemas.openxmlformats.org/officeDocument/2006/relationships/image" Target="../media/image1726.png"/><Relationship Id="rId24" Type="http://schemas.openxmlformats.org/officeDocument/2006/relationships/customXml" Target="../ink/ink1720.xml"/><Relationship Id="rId40" Type="http://schemas.openxmlformats.org/officeDocument/2006/relationships/customXml" Target="../ink/ink1728.xml"/><Relationship Id="rId45" Type="http://schemas.openxmlformats.org/officeDocument/2006/relationships/image" Target="../media/image1734.png"/><Relationship Id="rId66" Type="http://schemas.openxmlformats.org/officeDocument/2006/relationships/customXml" Target="../ink/ink1741.xml"/><Relationship Id="rId87" Type="http://schemas.openxmlformats.org/officeDocument/2006/relationships/image" Target="../media/image1755.png"/><Relationship Id="rId110" Type="http://schemas.openxmlformats.org/officeDocument/2006/relationships/customXml" Target="../ink/ink1763.xml"/><Relationship Id="rId115" Type="http://schemas.openxmlformats.org/officeDocument/2006/relationships/image" Target="../media/image1769.png"/><Relationship Id="rId131" Type="http://schemas.openxmlformats.org/officeDocument/2006/relationships/image" Target="../media/image1777.png"/><Relationship Id="rId136" Type="http://schemas.openxmlformats.org/officeDocument/2006/relationships/customXml" Target="../ink/ink1776.xml"/><Relationship Id="rId157" Type="http://schemas.openxmlformats.org/officeDocument/2006/relationships/image" Target="../media/image1790.png"/><Relationship Id="rId61" Type="http://schemas.openxmlformats.org/officeDocument/2006/relationships/image" Target="../media/image1742.png"/><Relationship Id="rId82" Type="http://schemas.openxmlformats.org/officeDocument/2006/relationships/customXml" Target="../ink/ink1749.xml"/><Relationship Id="rId152" Type="http://schemas.openxmlformats.org/officeDocument/2006/relationships/customXml" Target="../ink/ink1784.xml"/><Relationship Id="rId19" Type="http://schemas.openxmlformats.org/officeDocument/2006/relationships/image" Target="../media/image1721.png"/><Relationship Id="rId14" Type="http://schemas.openxmlformats.org/officeDocument/2006/relationships/customXml" Target="../ink/ink1715.xml"/><Relationship Id="rId30" Type="http://schemas.openxmlformats.org/officeDocument/2006/relationships/customXml" Target="../ink/ink1723.xml"/><Relationship Id="rId35" Type="http://schemas.openxmlformats.org/officeDocument/2006/relationships/image" Target="../media/image1729.png"/><Relationship Id="rId56" Type="http://schemas.openxmlformats.org/officeDocument/2006/relationships/customXml" Target="../ink/ink1736.xml"/><Relationship Id="rId77" Type="http://schemas.openxmlformats.org/officeDocument/2006/relationships/image" Target="../media/image1750.png"/><Relationship Id="rId100" Type="http://schemas.openxmlformats.org/officeDocument/2006/relationships/customXml" Target="../ink/ink1758.xml"/><Relationship Id="rId105" Type="http://schemas.openxmlformats.org/officeDocument/2006/relationships/image" Target="../media/image1764.png"/><Relationship Id="rId126" Type="http://schemas.openxmlformats.org/officeDocument/2006/relationships/customXml" Target="../ink/ink1771.xml"/><Relationship Id="rId147" Type="http://schemas.openxmlformats.org/officeDocument/2006/relationships/image" Target="../media/image1785.png"/><Relationship Id="rId8" Type="http://schemas.openxmlformats.org/officeDocument/2006/relationships/customXml" Target="../ink/ink1712.xml"/><Relationship Id="rId51" Type="http://schemas.openxmlformats.org/officeDocument/2006/relationships/image" Target="../media/image1737.png"/><Relationship Id="rId72" Type="http://schemas.openxmlformats.org/officeDocument/2006/relationships/customXml" Target="../ink/ink1744.xml"/><Relationship Id="rId93" Type="http://schemas.openxmlformats.org/officeDocument/2006/relationships/image" Target="../media/image1758.png"/><Relationship Id="rId98" Type="http://schemas.openxmlformats.org/officeDocument/2006/relationships/customXml" Target="../ink/ink1757.xml"/><Relationship Id="rId121" Type="http://schemas.openxmlformats.org/officeDocument/2006/relationships/image" Target="../media/image1772.png"/><Relationship Id="rId142" Type="http://schemas.openxmlformats.org/officeDocument/2006/relationships/customXml" Target="../ink/ink1779.xml"/><Relationship Id="rId163" Type="http://schemas.openxmlformats.org/officeDocument/2006/relationships/image" Target="../media/image1793.png"/><Relationship Id="rId3" Type="http://schemas.openxmlformats.org/officeDocument/2006/relationships/image" Target="../media/image1713.png"/><Relationship Id="rId25" Type="http://schemas.openxmlformats.org/officeDocument/2006/relationships/image" Target="../media/image1724.png"/><Relationship Id="rId46" Type="http://schemas.openxmlformats.org/officeDocument/2006/relationships/customXml" Target="../ink/ink1731.xml"/><Relationship Id="rId67" Type="http://schemas.openxmlformats.org/officeDocument/2006/relationships/image" Target="../media/image1745.png"/><Relationship Id="rId116" Type="http://schemas.openxmlformats.org/officeDocument/2006/relationships/customXml" Target="../ink/ink1766.xml"/><Relationship Id="rId137" Type="http://schemas.openxmlformats.org/officeDocument/2006/relationships/image" Target="../media/image1780.png"/><Relationship Id="rId158" Type="http://schemas.openxmlformats.org/officeDocument/2006/relationships/customXml" Target="../ink/ink1787.xml"/><Relationship Id="rId20" Type="http://schemas.openxmlformats.org/officeDocument/2006/relationships/customXml" Target="../ink/ink1718.xml"/><Relationship Id="rId41" Type="http://schemas.openxmlformats.org/officeDocument/2006/relationships/image" Target="../media/image1732.png"/><Relationship Id="rId62" Type="http://schemas.openxmlformats.org/officeDocument/2006/relationships/customXml" Target="../ink/ink1739.xml"/><Relationship Id="rId83" Type="http://schemas.openxmlformats.org/officeDocument/2006/relationships/image" Target="../media/image1753.png"/><Relationship Id="rId88" Type="http://schemas.openxmlformats.org/officeDocument/2006/relationships/customXml" Target="../ink/ink1752.xml"/><Relationship Id="rId111" Type="http://schemas.openxmlformats.org/officeDocument/2006/relationships/image" Target="../media/image1767.png"/><Relationship Id="rId132" Type="http://schemas.openxmlformats.org/officeDocument/2006/relationships/customXml" Target="../ink/ink1774.xml"/><Relationship Id="rId153" Type="http://schemas.openxmlformats.org/officeDocument/2006/relationships/image" Target="../media/image1788.png"/><Relationship Id="rId15" Type="http://schemas.openxmlformats.org/officeDocument/2006/relationships/image" Target="../media/image1719.png"/><Relationship Id="rId36" Type="http://schemas.openxmlformats.org/officeDocument/2006/relationships/customXml" Target="../ink/ink1726.xml"/><Relationship Id="rId57" Type="http://schemas.openxmlformats.org/officeDocument/2006/relationships/image" Target="../media/image1740.png"/><Relationship Id="rId106" Type="http://schemas.openxmlformats.org/officeDocument/2006/relationships/customXml" Target="../ink/ink1761.xml"/><Relationship Id="rId127" Type="http://schemas.openxmlformats.org/officeDocument/2006/relationships/image" Target="../media/image1775.png"/><Relationship Id="rId10" Type="http://schemas.openxmlformats.org/officeDocument/2006/relationships/customXml" Target="../ink/ink1713.xml"/><Relationship Id="rId31" Type="http://schemas.openxmlformats.org/officeDocument/2006/relationships/image" Target="../media/image1727.png"/><Relationship Id="rId52" Type="http://schemas.openxmlformats.org/officeDocument/2006/relationships/customXml" Target="../ink/ink1734.xml"/><Relationship Id="rId73" Type="http://schemas.openxmlformats.org/officeDocument/2006/relationships/image" Target="../media/image1748.png"/><Relationship Id="rId78" Type="http://schemas.openxmlformats.org/officeDocument/2006/relationships/customXml" Target="../ink/ink1747.xml"/><Relationship Id="rId94" Type="http://schemas.openxmlformats.org/officeDocument/2006/relationships/customXml" Target="../ink/ink1755.xml"/><Relationship Id="rId99" Type="http://schemas.openxmlformats.org/officeDocument/2006/relationships/image" Target="../media/image1761.png"/><Relationship Id="rId101" Type="http://schemas.openxmlformats.org/officeDocument/2006/relationships/image" Target="../media/image1762.png"/><Relationship Id="rId122" Type="http://schemas.openxmlformats.org/officeDocument/2006/relationships/customXml" Target="../ink/ink1769.xml"/><Relationship Id="rId143" Type="http://schemas.openxmlformats.org/officeDocument/2006/relationships/image" Target="../media/image1783.png"/><Relationship Id="rId148" Type="http://schemas.openxmlformats.org/officeDocument/2006/relationships/customXml" Target="../ink/ink1782.xml"/><Relationship Id="rId4" Type="http://schemas.openxmlformats.org/officeDocument/2006/relationships/customXml" Target="../ink/ink1710.xml"/><Relationship Id="rId9" Type="http://schemas.openxmlformats.org/officeDocument/2006/relationships/image" Target="../media/image1716.png"/><Relationship Id="rId26" Type="http://schemas.openxmlformats.org/officeDocument/2006/relationships/customXml" Target="../ink/ink1721.xml"/><Relationship Id="rId47" Type="http://schemas.openxmlformats.org/officeDocument/2006/relationships/image" Target="../media/image1735.png"/><Relationship Id="rId68" Type="http://schemas.openxmlformats.org/officeDocument/2006/relationships/customXml" Target="../ink/ink1742.xml"/><Relationship Id="rId89" Type="http://schemas.openxmlformats.org/officeDocument/2006/relationships/image" Target="../media/image1756.png"/><Relationship Id="rId112" Type="http://schemas.openxmlformats.org/officeDocument/2006/relationships/customXml" Target="../ink/ink1764.xml"/><Relationship Id="rId133" Type="http://schemas.openxmlformats.org/officeDocument/2006/relationships/image" Target="../media/image1778.png"/><Relationship Id="rId154" Type="http://schemas.openxmlformats.org/officeDocument/2006/relationships/customXml" Target="../ink/ink1785.xml"/><Relationship Id="rId16" Type="http://schemas.openxmlformats.org/officeDocument/2006/relationships/customXml" Target="../ink/ink1716.xml"/><Relationship Id="rId37" Type="http://schemas.openxmlformats.org/officeDocument/2006/relationships/image" Target="../media/image1730.png"/><Relationship Id="rId58" Type="http://schemas.openxmlformats.org/officeDocument/2006/relationships/customXml" Target="../ink/ink1737.xml"/><Relationship Id="rId79" Type="http://schemas.openxmlformats.org/officeDocument/2006/relationships/image" Target="../media/image1751.png"/><Relationship Id="rId102" Type="http://schemas.openxmlformats.org/officeDocument/2006/relationships/customXml" Target="../ink/ink1759.xml"/><Relationship Id="rId123" Type="http://schemas.openxmlformats.org/officeDocument/2006/relationships/image" Target="../media/image1773.png"/><Relationship Id="rId144" Type="http://schemas.openxmlformats.org/officeDocument/2006/relationships/customXml" Target="../ink/ink1780.xml"/><Relationship Id="rId90" Type="http://schemas.openxmlformats.org/officeDocument/2006/relationships/customXml" Target="../ink/ink1753.xml"/><Relationship Id="rId27" Type="http://schemas.openxmlformats.org/officeDocument/2006/relationships/image" Target="../media/image1725.png"/><Relationship Id="rId48" Type="http://schemas.openxmlformats.org/officeDocument/2006/relationships/customXml" Target="../ink/ink1732.xml"/><Relationship Id="rId69" Type="http://schemas.openxmlformats.org/officeDocument/2006/relationships/image" Target="../media/image1746.png"/><Relationship Id="rId113" Type="http://schemas.openxmlformats.org/officeDocument/2006/relationships/image" Target="../media/image1768.png"/><Relationship Id="rId134" Type="http://schemas.openxmlformats.org/officeDocument/2006/relationships/customXml" Target="../ink/ink1775.xml"/><Relationship Id="rId80" Type="http://schemas.openxmlformats.org/officeDocument/2006/relationships/customXml" Target="../ink/ink1748.xml"/><Relationship Id="rId155" Type="http://schemas.openxmlformats.org/officeDocument/2006/relationships/image" Target="../media/image1789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02.xml"/><Relationship Id="rId21" Type="http://schemas.openxmlformats.org/officeDocument/2006/relationships/image" Target="../media/image1803.png"/><Relationship Id="rId42" Type="http://schemas.openxmlformats.org/officeDocument/2006/relationships/customXml" Target="../ink/ink1810.xml"/><Relationship Id="rId47" Type="http://schemas.openxmlformats.org/officeDocument/2006/relationships/image" Target="../media/image1816.png"/><Relationship Id="rId63" Type="http://schemas.openxmlformats.org/officeDocument/2006/relationships/image" Target="../media/image1824.png"/><Relationship Id="rId68" Type="http://schemas.openxmlformats.org/officeDocument/2006/relationships/customXml" Target="../ink/ink1823.xml"/><Relationship Id="rId84" Type="http://schemas.openxmlformats.org/officeDocument/2006/relationships/customXml" Target="../ink/ink1831.xml"/><Relationship Id="rId89" Type="http://schemas.openxmlformats.org/officeDocument/2006/relationships/image" Target="../media/image1836.png"/><Relationship Id="rId16" Type="http://schemas.openxmlformats.org/officeDocument/2006/relationships/customXml" Target="../ink/ink1797.xml"/><Relationship Id="rId11" Type="http://schemas.openxmlformats.org/officeDocument/2006/relationships/image" Target="../media/image1798.png"/><Relationship Id="rId32" Type="http://schemas.openxmlformats.org/officeDocument/2006/relationships/customXml" Target="../ink/ink1805.xml"/><Relationship Id="rId37" Type="http://schemas.openxmlformats.org/officeDocument/2006/relationships/image" Target="../media/image1811.png"/><Relationship Id="rId53" Type="http://schemas.openxmlformats.org/officeDocument/2006/relationships/image" Target="../media/image1819.png"/><Relationship Id="rId58" Type="http://schemas.openxmlformats.org/officeDocument/2006/relationships/customXml" Target="../ink/ink1818.xml"/><Relationship Id="rId74" Type="http://schemas.openxmlformats.org/officeDocument/2006/relationships/customXml" Target="../ink/ink1826.xml"/><Relationship Id="rId79" Type="http://schemas.openxmlformats.org/officeDocument/2006/relationships/image" Target="../media/image1831.png"/><Relationship Id="rId102" Type="http://schemas.openxmlformats.org/officeDocument/2006/relationships/customXml" Target="../ink/ink1840.xml"/><Relationship Id="rId5" Type="http://schemas.openxmlformats.org/officeDocument/2006/relationships/image" Target="../media/image1795.png"/><Relationship Id="rId90" Type="http://schemas.openxmlformats.org/officeDocument/2006/relationships/customXml" Target="../ink/ink1834.xml"/><Relationship Id="rId95" Type="http://schemas.openxmlformats.org/officeDocument/2006/relationships/image" Target="../media/image1839.png"/><Relationship Id="rId22" Type="http://schemas.openxmlformats.org/officeDocument/2006/relationships/customXml" Target="../ink/ink1800.xml"/><Relationship Id="rId27" Type="http://schemas.openxmlformats.org/officeDocument/2006/relationships/image" Target="../media/image1806.png"/><Relationship Id="rId43" Type="http://schemas.openxmlformats.org/officeDocument/2006/relationships/image" Target="../media/image1814.png"/><Relationship Id="rId48" Type="http://schemas.openxmlformats.org/officeDocument/2006/relationships/customXml" Target="../ink/ink1813.xml"/><Relationship Id="rId64" Type="http://schemas.openxmlformats.org/officeDocument/2006/relationships/customXml" Target="../ink/ink1821.xml"/><Relationship Id="rId69" Type="http://schemas.openxmlformats.org/officeDocument/2006/relationships/image" Target="../media/image1826.png"/><Relationship Id="rId80" Type="http://schemas.openxmlformats.org/officeDocument/2006/relationships/customXml" Target="../ink/ink1829.xml"/><Relationship Id="rId85" Type="http://schemas.openxmlformats.org/officeDocument/2006/relationships/image" Target="../media/image1834.png"/><Relationship Id="rId12" Type="http://schemas.openxmlformats.org/officeDocument/2006/relationships/customXml" Target="../ink/ink1795.xml"/><Relationship Id="rId17" Type="http://schemas.openxmlformats.org/officeDocument/2006/relationships/image" Target="../media/image1801.png"/><Relationship Id="rId25" Type="http://schemas.openxmlformats.org/officeDocument/2006/relationships/image" Target="../media/image1805.png"/><Relationship Id="rId33" Type="http://schemas.openxmlformats.org/officeDocument/2006/relationships/image" Target="../media/image1809.png"/><Relationship Id="rId38" Type="http://schemas.openxmlformats.org/officeDocument/2006/relationships/customXml" Target="../ink/ink1808.xml"/><Relationship Id="rId46" Type="http://schemas.openxmlformats.org/officeDocument/2006/relationships/customXml" Target="../ink/ink1812.xml"/><Relationship Id="rId59" Type="http://schemas.openxmlformats.org/officeDocument/2006/relationships/image" Target="../media/image1822.png"/><Relationship Id="rId67" Type="http://schemas.openxmlformats.org/officeDocument/2006/relationships/image" Target="../media/image1289.png"/><Relationship Id="rId103" Type="http://schemas.openxmlformats.org/officeDocument/2006/relationships/image" Target="../media/image1843.png"/><Relationship Id="rId20" Type="http://schemas.openxmlformats.org/officeDocument/2006/relationships/customXml" Target="../ink/ink1799.xml"/><Relationship Id="rId41" Type="http://schemas.openxmlformats.org/officeDocument/2006/relationships/image" Target="../media/image1813.png"/><Relationship Id="rId54" Type="http://schemas.openxmlformats.org/officeDocument/2006/relationships/customXml" Target="../ink/ink1816.xml"/><Relationship Id="rId62" Type="http://schemas.openxmlformats.org/officeDocument/2006/relationships/customXml" Target="../ink/ink1820.xml"/><Relationship Id="rId70" Type="http://schemas.openxmlformats.org/officeDocument/2006/relationships/customXml" Target="../ink/ink1824.xml"/><Relationship Id="rId75" Type="http://schemas.openxmlformats.org/officeDocument/2006/relationships/image" Target="../media/image1829.png"/><Relationship Id="rId83" Type="http://schemas.openxmlformats.org/officeDocument/2006/relationships/image" Target="../media/image1833.png"/><Relationship Id="rId88" Type="http://schemas.openxmlformats.org/officeDocument/2006/relationships/customXml" Target="../ink/ink1833.xml"/><Relationship Id="rId91" Type="http://schemas.openxmlformats.org/officeDocument/2006/relationships/image" Target="../media/image1837.png"/><Relationship Id="rId96" Type="http://schemas.openxmlformats.org/officeDocument/2006/relationships/customXml" Target="../ink/ink18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2.xml"/><Relationship Id="rId15" Type="http://schemas.openxmlformats.org/officeDocument/2006/relationships/image" Target="../media/image1800.png"/><Relationship Id="rId23" Type="http://schemas.openxmlformats.org/officeDocument/2006/relationships/image" Target="../media/image1804.png"/><Relationship Id="rId28" Type="http://schemas.openxmlformats.org/officeDocument/2006/relationships/customXml" Target="../ink/ink1803.xml"/><Relationship Id="rId36" Type="http://schemas.openxmlformats.org/officeDocument/2006/relationships/customXml" Target="../ink/ink1807.xml"/><Relationship Id="rId49" Type="http://schemas.openxmlformats.org/officeDocument/2006/relationships/image" Target="../media/image1817.png"/><Relationship Id="rId57" Type="http://schemas.openxmlformats.org/officeDocument/2006/relationships/image" Target="../media/image1821.png"/><Relationship Id="rId10" Type="http://schemas.openxmlformats.org/officeDocument/2006/relationships/customXml" Target="../ink/ink1794.xml"/><Relationship Id="rId31" Type="http://schemas.openxmlformats.org/officeDocument/2006/relationships/image" Target="../media/image1808.png"/><Relationship Id="rId44" Type="http://schemas.openxmlformats.org/officeDocument/2006/relationships/customXml" Target="../ink/ink1811.xml"/><Relationship Id="rId52" Type="http://schemas.openxmlformats.org/officeDocument/2006/relationships/customXml" Target="../ink/ink1815.xml"/><Relationship Id="rId60" Type="http://schemas.openxmlformats.org/officeDocument/2006/relationships/customXml" Target="../ink/ink1819.xml"/><Relationship Id="rId65" Type="http://schemas.openxmlformats.org/officeDocument/2006/relationships/image" Target="../media/image1825.png"/><Relationship Id="rId73" Type="http://schemas.openxmlformats.org/officeDocument/2006/relationships/image" Target="../media/image1828.png"/><Relationship Id="rId78" Type="http://schemas.openxmlformats.org/officeDocument/2006/relationships/customXml" Target="../ink/ink1828.xml"/><Relationship Id="rId81" Type="http://schemas.openxmlformats.org/officeDocument/2006/relationships/image" Target="../media/image1832.png"/><Relationship Id="rId86" Type="http://schemas.openxmlformats.org/officeDocument/2006/relationships/customXml" Target="../ink/ink1832.xml"/><Relationship Id="rId94" Type="http://schemas.openxmlformats.org/officeDocument/2006/relationships/customXml" Target="../ink/ink1836.xml"/><Relationship Id="rId99" Type="http://schemas.openxmlformats.org/officeDocument/2006/relationships/image" Target="../media/image1841.png"/><Relationship Id="rId101" Type="http://schemas.openxmlformats.org/officeDocument/2006/relationships/image" Target="../media/image1842.png"/><Relationship Id="rId4" Type="http://schemas.openxmlformats.org/officeDocument/2006/relationships/customXml" Target="../ink/ink1791.xml"/><Relationship Id="rId9" Type="http://schemas.openxmlformats.org/officeDocument/2006/relationships/image" Target="../media/image1797.png"/><Relationship Id="rId13" Type="http://schemas.openxmlformats.org/officeDocument/2006/relationships/image" Target="../media/image1799.png"/><Relationship Id="rId18" Type="http://schemas.openxmlformats.org/officeDocument/2006/relationships/customXml" Target="../ink/ink1798.xml"/><Relationship Id="rId39" Type="http://schemas.openxmlformats.org/officeDocument/2006/relationships/image" Target="../media/image1812.png"/><Relationship Id="rId34" Type="http://schemas.openxmlformats.org/officeDocument/2006/relationships/customXml" Target="../ink/ink1806.xml"/><Relationship Id="rId50" Type="http://schemas.openxmlformats.org/officeDocument/2006/relationships/customXml" Target="../ink/ink1814.xml"/><Relationship Id="rId55" Type="http://schemas.openxmlformats.org/officeDocument/2006/relationships/image" Target="../media/image1820.png"/><Relationship Id="rId76" Type="http://schemas.openxmlformats.org/officeDocument/2006/relationships/customXml" Target="../ink/ink1827.xml"/><Relationship Id="rId97" Type="http://schemas.openxmlformats.org/officeDocument/2006/relationships/image" Target="../media/image1840.png"/><Relationship Id="rId7" Type="http://schemas.openxmlformats.org/officeDocument/2006/relationships/image" Target="../media/image1796.png"/><Relationship Id="rId71" Type="http://schemas.openxmlformats.org/officeDocument/2006/relationships/image" Target="../media/image1827.png"/><Relationship Id="rId92" Type="http://schemas.openxmlformats.org/officeDocument/2006/relationships/customXml" Target="../ink/ink1835.xml"/><Relationship Id="rId2" Type="http://schemas.openxmlformats.org/officeDocument/2006/relationships/customXml" Target="../ink/ink1790.xml"/><Relationship Id="rId29" Type="http://schemas.openxmlformats.org/officeDocument/2006/relationships/image" Target="../media/image1807.png"/><Relationship Id="rId24" Type="http://schemas.openxmlformats.org/officeDocument/2006/relationships/customXml" Target="../ink/ink1801.xml"/><Relationship Id="rId40" Type="http://schemas.openxmlformats.org/officeDocument/2006/relationships/customXml" Target="../ink/ink1809.xml"/><Relationship Id="rId45" Type="http://schemas.openxmlformats.org/officeDocument/2006/relationships/image" Target="../media/image1815.png"/><Relationship Id="rId66" Type="http://schemas.openxmlformats.org/officeDocument/2006/relationships/customXml" Target="../ink/ink1822.xml"/><Relationship Id="rId87" Type="http://schemas.openxmlformats.org/officeDocument/2006/relationships/image" Target="../media/image1835.png"/><Relationship Id="rId61" Type="http://schemas.openxmlformats.org/officeDocument/2006/relationships/image" Target="../media/image1823.png"/><Relationship Id="rId82" Type="http://schemas.openxmlformats.org/officeDocument/2006/relationships/customXml" Target="../ink/ink1830.xml"/><Relationship Id="rId19" Type="http://schemas.openxmlformats.org/officeDocument/2006/relationships/image" Target="../media/image1802.png"/><Relationship Id="rId14" Type="http://schemas.openxmlformats.org/officeDocument/2006/relationships/customXml" Target="../ink/ink1796.xml"/><Relationship Id="rId30" Type="http://schemas.openxmlformats.org/officeDocument/2006/relationships/customXml" Target="../ink/ink1804.xml"/><Relationship Id="rId35" Type="http://schemas.openxmlformats.org/officeDocument/2006/relationships/image" Target="../media/image1810.png"/><Relationship Id="rId56" Type="http://schemas.openxmlformats.org/officeDocument/2006/relationships/customXml" Target="../ink/ink1817.xml"/><Relationship Id="rId77" Type="http://schemas.openxmlformats.org/officeDocument/2006/relationships/image" Target="../media/image1830.png"/><Relationship Id="rId100" Type="http://schemas.openxmlformats.org/officeDocument/2006/relationships/customXml" Target="../ink/ink1839.xml"/><Relationship Id="rId8" Type="http://schemas.openxmlformats.org/officeDocument/2006/relationships/customXml" Target="../ink/ink1793.xml"/><Relationship Id="rId51" Type="http://schemas.openxmlformats.org/officeDocument/2006/relationships/image" Target="../media/image1818.png"/><Relationship Id="rId72" Type="http://schemas.openxmlformats.org/officeDocument/2006/relationships/customXml" Target="../ink/ink1825.xml"/><Relationship Id="rId93" Type="http://schemas.openxmlformats.org/officeDocument/2006/relationships/image" Target="../media/image1838.png"/><Relationship Id="rId98" Type="http://schemas.openxmlformats.org/officeDocument/2006/relationships/customXml" Target="../ink/ink1838.xml"/><Relationship Id="rId3" Type="http://schemas.openxmlformats.org/officeDocument/2006/relationships/image" Target="../media/image1794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55.png"/><Relationship Id="rId21" Type="http://schemas.openxmlformats.org/officeDocument/2006/relationships/customXml" Target="../ink/ink1850.xml"/><Relationship Id="rId42" Type="http://schemas.openxmlformats.org/officeDocument/2006/relationships/image" Target="../media/image1863.png"/><Relationship Id="rId47" Type="http://schemas.openxmlformats.org/officeDocument/2006/relationships/customXml" Target="../ink/ink1863.xml"/><Relationship Id="rId63" Type="http://schemas.openxmlformats.org/officeDocument/2006/relationships/customXml" Target="../ink/ink1871.xml"/><Relationship Id="rId68" Type="http://schemas.openxmlformats.org/officeDocument/2006/relationships/image" Target="../media/image1876.png"/><Relationship Id="rId84" Type="http://schemas.openxmlformats.org/officeDocument/2006/relationships/image" Target="../media/image1884.png"/><Relationship Id="rId89" Type="http://schemas.openxmlformats.org/officeDocument/2006/relationships/customXml" Target="../ink/ink1884.xml"/><Relationship Id="rId112" Type="http://schemas.openxmlformats.org/officeDocument/2006/relationships/image" Target="../media/image1898.png"/><Relationship Id="rId16" Type="http://schemas.openxmlformats.org/officeDocument/2006/relationships/image" Target="../media/image1850.png"/><Relationship Id="rId107" Type="http://schemas.openxmlformats.org/officeDocument/2006/relationships/customXml" Target="../ink/ink1893.xml"/><Relationship Id="rId11" Type="http://schemas.openxmlformats.org/officeDocument/2006/relationships/customXml" Target="../ink/ink1845.xml"/><Relationship Id="rId32" Type="http://schemas.openxmlformats.org/officeDocument/2006/relationships/image" Target="../media/image1858.png"/><Relationship Id="rId37" Type="http://schemas.openxmlformats.org/officeDocument/2006/relationships/customXml" Target="../ink/ink1858.xml"/><Relationship Id="rId53" Type="http://schemas.openxmlformats.org/officeDocument/2006/relationships/customXml" Target="../ink/ink1866.xml"/><Relationship Id="rId58" Type="http://schemas.openxmlformats.org/officeDocument/2006/relationships/image" Target="../media/image1871.png"/><Relationship Id="rId74" Type="http://schemas.openxmlformats.org/officeDocument/2006/relationships/image" Target="../media/image1879.png"/><Relationship Id="rId79" Type="http://schemas.openxmlformats.org/officeDocument/2006/relationships/customXml" Target="../ink/ink1879.xml"/><Relationship Id="rId102" Type="http://schemas.openxmlformats.org/officeDocument/2006/relationships/image" Target="../media/image1893.png"/><Relationship Id="rId5" Type="http://schemas.openxmlformats.org/officeDocument/2006/relationships/customXml" Target="../ink/ink1842.xml"/><Relationship Id="rId90" Type="http://schemas.openxmlformats.org/officeDocument/2006/relationships/image" Target="../media/image1887.png"/><Relationship Id="rId95" Type="http://schemas.openxmlformats.org/officeDocument/2006/relationships/customXml" Target="../ink/ink1887.xml"/><Relationship Id="rId22" Type="http://schemas.openxmlformats.org/officeDocument/2006/relationships/image" Target="../media/image1853.png"/><Relationship Id="rId27" Type="http://schemas.openxmlformats.org/officeDocument/2006/relationships/customXml" Target="../ink/ink1853.xml"/><Relationship Id="rId43" Type="http://schemas.openxmlformats.org/officeDocument/2006/relationships/customXml" Target="../ink/ink1861.xml"/><Relationship Id="rId48" Type="http://schemas.openxmlformats.org/officeDocument/2006/relationships/image" Target="../media/image1866.png"/><Relationship Id="rId64" Type="http://schemas.openxmlformats.org/officeDocument/2006/relationships/image" Target="../media/image1874.png"/><Relationship Id="rId69" Type="http://schemas.openxmlformats.org/officeDocument/2006/relationships/customXml" Target="../ink/ink1874.xml"/><Relationship Id="rId113" Type="http://schemas.openxmlformats.org/officeDocument/2006/relationships/customXml" Target="../ink/ink1896.xml"/><Relationship Id="rId80" Type="http://schemas.openxmlformats.org/officeDocument/2006/relationships/image" Target="../media/image1882.png"/><Relationship Id="rId85" Type="http://schemas.openxmlformats.org/officeDocument/2006/relationships/customXml" Target="../ink/ink1882.xml"/><Relationship Id="rId12" Type="http://schemas.openxmlformats.org/officeDocument/2006/relationships/image" Target="../media/image1848.png"/><Relationship Id="rId17" Type="http://schemas.openxmlformats.org/officeDocument/2006/relationships/customXml" Target="../ink/ink1848.xml"/><Relationship Id="rId33" Type="http://schemas.openxmlformats.org/officeDocument/2006/relationships/customXml" Target="../ink/ink1856.xml"/><Relationship Id="rId38" Type="http://schemas.openxmlformats.org/officeDocument/2006/relationships/image" Target="../media/image1861.png"/><Relationship Id="rId59" Type="http://schemas.openxmlformats.org/officeDocument/2006/relationships/customXml" Target="../ink/ink1869.xml"/><Relationship Id="rId103" Type="http://schemas.openxmlformats.org/officeDocument/2006/relationships/customXml" Target="../ink/ink1891.xml"/><Relationship Id="rId108" Type="http://schemas.openxmlformats.org/officeDocument/2006/relationships/image" Target="../media/image1896.png"/><Relationship Id="rId54" Type="http://schemas.openxmlformats.org/officeDocument/2006/relationships/image" Target="../media/image1869.png"/><Relationship Id="rId70" Type="http://schemas.openxmlformats.org/officeDocument/2006/relationships/image" Target="../media/image1877.png"/><Relationship Id="rId75" Type="http://schemas.openxmlformats.org/officeDocument/2006/relationships/customXml" Target="../ink/ink1877.xml"/><Relationship Id="rId91" Type="http://schemas.openxmlformats.org/officeDocument/2006/relationships/customXml" Target="../ink/ink1885.xml"/><Relationship Id="rId96" Type="http://schemas.openxmlformats.org/officeDocument/2006/relationships/image" Target="../media/image18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5.png"/><Relationship Id="rId15" Type="http://schemas.openxmlformats.org/officeDocument/2006/relationships/customXml" Target="../ink/ink1847.xml"/><Relationship Id="rId23" Type="http://schemas.openxmlformats.org/officeDocument/2006/relationships/customXml" Target="../ink/ink1851.xml"/><Relationship Id="rId28" Type="http://schemas.openxmlformats.org/officeDocument/2006/relationships/image" Target="../media/image1856.png"/><Relationship Id="rId36" Type="http://schemas.openxmlformats.org/officeDocument/2006/relationships/image" Target="../media/image1860.png"/><Relationship Id="rId49" Type="http://schemas.openxmlformats.org/officeDocument/2006/relationships/customXml" Target="../ink/ink1864.xml"/><Relationship Id="rId57" Type="http://schemas.openxmlformats.org/officeDocument/2006/relationships/customXml" Target="../ink/ink1868.xml"/><Relationship Id="rId106" Type="http://schemas.openxmlformats.org/officeDocument/2006/relationships/image" Target="../media/image1895.png"/><Relationship Id="rId114" Type="http://schemas.openxmlformats.org/officeDocument/2006/relationships/image" Target="../media/image1899.png"/><Relationship Id="rId10" Type="http://schemas.openxmlformats.org/officeDocument/2006/relationships/image" Target="../media/image1847.png"/><Relationship Id="rId31" Type="http://schemas.openxmlformats.org/officeDocument/2006/relationships/customXml" Target="../ink/ink1855.xml"/><Relationship Id="rId44" Type="http://schemas.openxmlformats.org/officeDocument/2006/relationships/image" Target="../media/image1864.png"/><Relationship Id="rId52" Type="http://schemas.openxmlformats.org/officeDocument/2006/relationships/image" Target="../media/image1868.png"/><Relationship Id="rId60" Type="http://schemas.openxmlformats.org/officeDocument/2006/relationships/image" Target="../media/image1872.png"/><Relationship Id="rId65" Type="http://schemas.openxmlformats.org/officeDocument/2006/relationships/customXml" Target="../ink/ink1872.xml"/><Relationship Id="rId73" Type="http://schemas.openxmlformats.org/officeDocument/2006/relationships/customXml" Target="../ink/ink1876.xml"/><Relationship Id="rId78" Type="http://schemas.openxmlformats.org/officeDocument/2006/relationships/image" Target="../media/image1881.png"/><Relationship Id="rId81" Type="http://schemas.openxmlformats.org/officeDocument/2006/relationships/customXml" Target="../ink/ink1880.xml"/><Relationship Id="rId86" Type="http://schemas.openxmlformats.org/officeDocument/2006/relationships/image" Target="../media/image1885.png"/><Relationship Id="rId94" Type="http://schemas.openxmlformats.org/officeDocument/2006/relationships/image" Target="../media/image1889.png"/><Relationship Id="rId99" Type="http://schemas.openxmlformats.org/officeDocument/2006/relationships/customXml" Target="../ink/ink1889.xml"/><Relationship Id="rId101" Type="http://schemas.openxmlformats.org/officeDocument/2006/relationships/customXml" Target="../ink/ink1890.xml"/><Relationship Id="rId4" Type="http://schemas.openxmlformats.org/officeDocument/2006/relationships/image" Target="../media/image1844.png"/><Relationship Id="rId9" Type="http://schemas.openxmlformats.org/officeDocument/2006/relationships/customXml" Target="../ink/ink1844.xml"/><Relationship Id="rId13" Type="http://schemas.openxmlformats.org/officeDocument/2006/relationships/customXml" Target="../ink/ink1846.xml"/><Relationship Id="rId18" Type="http://schemas.openxmlformats.org/officeDocument/2006/relationships/image" Target="../media/image1851.png"/><Relationship Id="rId39" Type="http://schemas.openxmlformats.org/officeDocument/2006/relationships/customXml" Target="../ink/ink1859.xml"/><Relationship Id="rId109" Type="http://schemas.openxmlformats.org/officeDocument/2006/relationships/customXml" Target="../ink/ink1894.xml"/><Relationship Id="rId34" Type="http://schemas.openxmlformats.org/officeDocument/2006/relationships/image" Target="../media/image1859.png"/><Relationship Id="rId50" Type="http://schemas.openxmlformats.org/officeDocument/2006/relationships/image" Target="../media/image1867.png"/><Relationship Id="rId55" Type="http://schemas.openxmlformats.org/officeDocument/2006/relationships/customXml" Target="../ink/ink1867.xml"/><Relationship Id="rId76" Type="http://schemas.openxmlformats.org/officeDocument/2006/relationships/image" Target="../media/image1880.png"/><Relationship Id="rId97" Type="http://schemas.openxmlformats.org/officeDocument/2006/relationships/customXml" Target="../ink/ink1888.xml"/><Relationship Id="rId104" Type="http://schemas.openxmlformats.org/officeDocument/2006/relationships/image" Target="../media/image1894.png"/><Relationship Id="rId7" Type="http://schemas.openxmlformats.org/officeDocument/2006/relationships/customXml" Target="../ink/ink1843.xml"/><Relationship Id="rId71" Type="http://schemas.openxmlformats.org/officeDocument/2006/relationships/customXml" Target="../ink/ink1875.xml"/><Relationship Id="rId92" Type="http://schemas.openxmlformats.org/officeDocument/2006/relationships/image" Target="../media/image1888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854.xml"/><Relationship Id="rId24" Type="http://schemas.openxmlformats.org/officeDocument/2006/relationships/image" Target="../media/image1854.png"/><Relationship Id="rId40" Type="http://schemas.openxmlformats.org/officeDocument/2006/relationships/image" Target="../media/image1862.png"/><Relationship Id="rId45" Type="http://schemas.openxmlformats.org/officeDocument/2006/relationships/customXml" Target="../ink/ink1862.xml"/><Relationship Id="rId66" Type="http://schemas.openxmlformats.org/officeDocument/2006/relationships/image" Target="../media/image1875.png"/><Relationship Id="rId87" Type="http://schemas.openxmlformats.org/officeDocument/2006/relationships/customXml" Target="../ink/ink1883.xml"/><Relationship Id="rId110" Type="http://schemas.openxmlformats.org/officeDocument/2006/relationships/image" Target="../media/image1897.png"/><Relationship Id="rId115" Type="http://schemas.openxmlformats.org/officeDocument/2006/relationships/customXml" Target="../ink/ink1897.xml"/><Relationship Id="rId61" Type="http://schemas.openxmlformats.org/officeDocument/2006/relationships/customXml" Target="../ink/ink1870.xml"/><Relationship Id="rId82" Type="http://schemas.openxmlformats.org/officeDocument/2006/relationships/image" Target="../media/image1883.png"/><Relationship Id="rId19" Type="http://schemas.openxmlformats.org/officeDocument/2006/relationships/customXml" Target="../ink/ink1849.xml"/><Relationship Id="rId14" Type="http://schemas.openxmlformats.org/officeDocument/2006/relationships/image" Target="../media/image1849.png"/><Relationship Id="rId30" Type="http://schemas.openxmlformats.org/officeDocument/2006/relationships/image" Target="../media/image1857.png"/><Relationship Id="rId35" Type="http://schemas.openxmlformats.org/officeDocument/2006/relationships/customXml" Target="../ink/ink1857.xml"/><Relationship Id="rId56" Type="http://schemas.openxmlformats.org/officeDocument/2006/relationships/image" Target="../media/image1870.png"/><Relationship Id="rId77" Type="http://schemas.openxmlformats.org/officeDocument/2006/relationships/customXml" Target="../ink/ink1878.xml"/><Relationship Id="rId100" Type="http://schemas.openxmlformats.org/officeDocument/2006/relationships/image" Target="../media/image1892.png"/><Relationship Id="rId105" Type="http://schemas.openxmlformats.org/officeDocument/2006/relationships/customXml" Target="../ink/ink1892.xml"/><Relationship Id="rId8" Type="http://schemas.openxmlformats.org/officeDocument/2006/relationships/image" Target="../media/image1846.png"/><Relationship Id="rId51" Type="http://schemas.openxmlformats.org/officeDocument/2006/relationships/customXml" Target="../ink/ink1865.xml"/><Relationship Id="rId72" Type="http://schemas.openxmlformats.org/officeDocument/2006/relationships/image" Target="../media/image1878.png"/><Relationship Id="rId93" Type="http://schemas.openxmlformats.org/officeDocument/2006/relationships/customXml" Target="../ink/ink1886.xml"/><Relationship Id="rId98" Type="http://schemas.openxmlformats.org/officeDocument/2006/relationships/image" Target="../media/image1891.png"/><Relationship Id="rId3" Type="http://schemas.openxmlformats.org/officeDocument/2006/relationships/customXml" Target="../ink/ink1841.xml"/><Relationship Id="rId25" Type="http://schemas.openxmlformats.org/officeDocument/2006/relationships/customXml" Target="../ink/ink1852.xml"/><Relationship Id="rId46" Type="http://schemas.openxmlformats.org/officeDocument/2006/relationships/image" Target="../media/image1865.png"/><Relationship Id="rId67" Type="http://schemas.openxmlformats.org/officeDocument/2006/relationships/customXml" Target="../ink/ink1873.xml"/><Relationship Id="rId116" Type="http://schemas.openxmlformats.org/officeDocument/2006/relationships/image" Target="../media/image1900.png"/><Relationship Id="rId20" Type="http://schemas.openxmlformats.org/officeDocument/2006/relationships/image" Target="../media/image1852.png"/><Relationship Id="rId41" Type="http://schemas.openxmlformats.org/officeDocument/2006/relationships/customXml" Target="../ink/ink1860.xml"/><Relationship Id="rId62" Type="http://schemas.openxmlformats.org/officeDocument/2006/relationships/image" Target="../media/image1873.png"/><Relationship Id="rId83" Type="http://schemas.openxmlformats.org/officeDocument/2006/relationships/customXml" Target="../ink/ink1881.xml"/><Relationship Id="rId88" Type="http://schemas.openxmlformats.org/officeDocument/2006/relationships/image" Target="../media/image1886.png"/><Relationship Id="rId111" Type="http://schemas.openxmlformats.org/officeDocument/2006/relationships/customXml" Target="../ink/ink1895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10.xml"/><Relationship Id="rId21" Type="http://schemas.openxmlformats.org/officeDocument/2006/relationships/image" Target="../media/image1910.png"/><Relationship Id="rId42" Type="http://schemas.openxmlformats.org/officeDocument/2006/relationships/customXml" Target="../ink/ink1918.xml"/><Relationship Id="rId47" Type="http://schemas.openxmlformats.org/officeDocument/2006/relationships/image" Target="../media/image1922.png"/><Relationship Id="rId63" Type="http://schemas.openxmlformats.org/officeDocument/2006/relationships/image" Target="../media/image1930.png"/><Relationship Id="rId68" Type="http://schemas.openxmlformats.org/officeDocument/2006/relationships/customXml" Target="../ink/ink1931.xml"/><Relationship Id="rId16" Type="http://schemas.openxmlformats.org/officeDocument/2006/relationships/customXml" Target="../ink/ink1905.xml"/><Relationship Id="rId11" Type="http://schemas.openxmlformats.org/officeDocument/2006/relationships/image" Target="../media/image1905.png"/><Relationship Id="rId32" Type="http://schemas.openxmlformats.org/officeDocument/2006/relationships/customXml" Target="../ink/ink1913.xml"/><Relationship Id="rId37" Type="http://schemas.openxmlformats.org/officeDocument/2006/relationships/image" Target="../media/image1918.png"/><Relationship Id="rId53" Type="http://schemas.openxmlformats.org/officeDocument/2006/relationships/image" Target="../media/image1925.png"/><Relationship Id="rId58" Type="http://schemas.openxmlformats.org/officeDocument/2006/relationships/customXml" Target="../ink/ink1926.xml"/><Relationship Id="rId74" Type="http://schemas.openxmlformats.org/officeDocument/2006/relationships/customXml" Target="../ink/ink1934.xml"/><Relationship Id="rId79" Type="http://schemas.openxmlformats.org/officeDocument/2006/relationships/image" Target="../media/image1938.png"/><Relationship Id="rId5" Type="http://schemas.openxmlformats.org/officeDocument/2006/relationships/image" Target="../media/image1902.png"/><Relationship Id="rId61" Type="http://schemas.openxmlformats.org/officeDocument/2006/relationships/image" Target="../media/image1929.png"/><Relationship Id="rId19" Type="http://schemas.openxmlformats.org/officeDocument/2006/relationships/image" Target="../media/image1909.png"/><Relationship Id="rId14" Type="http://schemas.openxmlformats.org/officeDocument/2006/relationships/customXml" Target="../ink/ink1904.xml"/><Relationship Id="rId22" Type="http://schemas.openxmlformats.org/officeDocument/2006/relationships/customXml" Target="../ink/ink1908.xml"/><Relationship Id="rId27" Type="http://schemas.openxmlformats.org/officeDocument/2006/relationships/image" Target="../media/image1913.png"/><Relationship Id="rId30" Type="http://schemas.openxmlformats.org/officeDocument/2006/relationships/customXml" Target="../ink/ink1912.xml"/><Relationship Id="rId35" Type="http://schemas.openxmlformats.org/officeDocument/2006/relationships/image" Target="../media/image1917.png"/><Relationship Id="rId43" Type="http://schemas.openxmlformats.org/officeDocument/2006/relationships/image" Target="../media/image1393.png"/><Relationship Id="rId48" Type="http://schemas.openxmlformats.org/officeDocument/2006/relationships/customXml" Target="../ink/ink1921.xml"/><Relationship Id="rId56" Type="http://schemas.openxmlformats.org/officeDocument/2006/relationships/customXml" Target="../ink/ink1925.xml"/><Relationship Id="rId64" Type="http://schemas.openxmlformats.org/officeDocument/2006/relationships/customXml" Target="../ink/ink1929.xml"/><Relationship Id="rId69" Type="http://schemas.openxmlformats.org/officeDocument/2006/relationships/image" Target="../media/image1933.png"/><Relationship Id="rId77" Type="http://schemas.openxmlformats.org/officeDocument/2006/relationships/image" Target="../media/image1937.png"/><Relationship Id="rId8" Type="http://schemas.openxmlformats.org/officeDocument/2006/relationships/customXml" Target="../ink/ink1901.xml"/><Relationship Id="rId51" Type="http://schemas.openxmlformats.org/officeDocument/2006/relationships/image" Target="../media/image1924.png"/><Relationship Id="rId72" Type="http://schemas.openxmlformats.org/officeDocument/2006/relationships/customXml" Target="../ink/ink1933.xml"/><Relationship Id="rId80" Type="http://schemas.openxmlformats.org/officeDocument/2006/relationships/customXml" Target="../ink/ink1937.xml"/><Relationship Id="rId3" Type="http://schemas.openxmlformats.org/officeDocument/2006/relationships/image" Target="../media/image1901.png"/><Relationship Id="rId12" Type="http://schemas.openxmlformats.org/officeDocument/2006/relationships/customXml" Target="../ink/ink1903.xml"/><Relationship Id="rId17" Type="http://schemas.openxmlformats.org/officeDocument/2006/relationships/image" Target="../media/image1908.png"/><Relationship Id="rId25" Type="http://schemas.openxmlformats.org/officeDocument/2006/relationships/image" Target="../media/image1912.png"/><Relationship Id="rId33" Type="http://schemas.openxmlformats.org/officeDocument/2006/relationships/image" Target="../media/image1916.png"/><Relationship Id="rId38" Type="http://schemas.openxmlformats.org/officeDocument/2006/relationships/customXml" Target="../ink/ink1916.xml"/><Relationship Id="rId46" Type="http://schemas.openxmlformats.org/officeDocument/2006/relationships/customXml" Target="../ink/ink1920.xml"/><Relationship Id="rId59" Type="http://schemas.openxmlformats.org/officeDocument/2006/relationships/image" Target="../media/image1928.png"/><Relationship Id="rId67" Type="http://schemas.openxmlformats.org/officeDocument/2006/relationships/image" Target="../media/image1932.png"/><Relationship Id="rId20" Type="http://schemas.openxmlformats.org/officeDocument/2006/relationships/customXml" Target="../ink/ink1907.xml"/><Relationship Id="rId41" Type="http://schemas.openxmlformats.org/officeDocument/2006/relationships/image" Target="../media/image1920.png"/><Relationship Id="rId54" Type="http://schemas.openxmlformats.org/officeDocument/2006/relationships/customXml" Target="../ink/ink1924.xml"/><Relationship Id="rId62" Type="http://schemas.openxmlformats.org/officeDocument/2006/relationships/customXml" Target="../ink/ink1928.xml"/><Relationship Id="rId70" Type="http://schemas.openxmlformats.org/officeDocument/2006/relationships/customXml" Target="../ink/ink1932.xml"/><Relationship Id="rId75" Type="http://schemas.openxmlformats.org/officeDocument/2006/relationships/image" Target="../media/image19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0.xml"/><Relationship Id="rId15" Type="http://schemas.openxmlformats.org/officeDocument/2006/relationships/image" Target="../media/image1907.png"/><Relationship Id="rId23" Type="http://schemas.openxmlformats.org/officeDocument/2006/relationships/image" Target="../media/image1911.png"/><Relationship Id="rId28" Type="http://schemas.openxmlformats.org/officeDocument/2006/relationships/customXml" Target="../ink/ink1911.xml"/><Relationship Id="rId36" Type="http://schemas.openxmlformats.org/officeDocument/2006/relationships/customXml" Target="../ink/ink1915.xml"/><Relationship Id="rId49" Type="http://schemas.openxmlformats.org/officeDocument/2006/relationships/image" Target="../media/image1923.png"/><Relationship Id="rId57" Type="http://schemas.openxmlformats.org/officeDocument/2006/relationships/image" Target="../media/image1927.png"/><Relationship Id="rId10" Type="http://schemas.openxmlformats.org/officeDocument/2006/relationships/customXml" Target="../ink/ink1902.xml"/><Relationship Id="rId31" Type="http://schemas.openxmlformats.org/officeDocument/2006/relationships/image" Target="../media/image1915.png"/><Relationship Id="rId44" Type="http://schemas.openxmlformats.org/officeDocument/2006/relationships/customXml" Target="../ink/ink1919.xml"/><Relationship Id="rId52" Type="http://schemas.openxmlformats.org/officeDocument/2006/relationships/customXml" Target="../ink/ink1923.xml"/><Relationship Id="rId60" Type="http://schemas.openxmlformats.org/officeDocument/2006/relationships/customXml" Target="../ink/ink1927.xml"/><Relationship Id="rId65" Type="http://schemas.openxmlformats.org/officeDocument/2006/relationships/image" Target="../media/image1931.png"/><Relationship Id="rId73" Type="http://schemas.openxmlformats.org/officeDocument/2006/relationships/image" Target="../media/image1935.png"/><Relationship Id="rId78" Type="http://schemas.openxmlformats.org/officeDocument/2006/relationships/customXml" Target="../ink/ink1936.xml"/><Relationship Id="rId81" Type="http://schemas.openxmlformats.org/officeDocument/2006/relationships/image" Target="../media/image1939.png"/><Relationship Id="rId4" Type="http://schemas.openxmlformats.org/officeDocument/2006/relationships/customXml" Target="../ink/ink1899.xml"/><Relationship Id="rId9" Type="http://schemas.openxmlformats.org/officeDocument/2006/relationships/image" Target="../media/image1904.png"/><Relationship Id="rId13" Type="http://schemas.openxmlformats.org/officeDocument/2006/relationships/image" Target="../media/image1906.png"/><Relationship Id="rId18" Type="http://schemas.openxmlformats.org/officeDocument/2006/relationships/customXml" Target="../ink/ink1906.xml"/><Relationship Id="rId39" Type="http://schemas.openxmlformats.org/officeDocument/2006/relationships/image" Target="../media/image1919.png"/><Relationship Id="rId34" Type="http://schemas.openxmlformats.org/officeDocument/2006/relationships/customXml" Target="../ink/ink1914.xml"/><Relationship Id="rId50" Type="http://schemas.openxmlformats.org/officeDocument/2006/relationships/customXml" Target="../ink/ink1922.xml"/><Relationship Id="rId55" Type="http://schemas.openxmlformats.org/officeDocument/2006/relationships/image" Target="../media/image1926.png"/><Relationship Id="rId76" Type="http://schemas.openxmlformats.org/officeDocument/2006/relationships/customXml" Target="../ink/ink1935.xml"/><Relationship Id="rId7" Type="http://schemas.openxmlformats.org/officeDocument/2006/relationships/image" Target="../media/image1903.png"/><Relationship Id="rId71" Type="http://schemas.openxmlformats.org/officeDocument/2006/relationships/image" Target="../media/image1934.png"/><Relationship Id="rId2" Type="http://schemas.openxmlformats.org/officeDocument/2006/relationships/customXml" Target="../ink/ink1898.xml"/><Relationship Id="rId29" Type="http://schemas.openxmlformats.org/officeDocument/2006/relationships/image" Target="../media/image1914.png"/><Relationship Id="rId24" Type="http://schemas.openxmlformats.org/officeDocument/2006/relationships/customXml" Target="../ink/ink1909.xml"/><Relationship Id="rId40" Type="http://schemas.openxmlformats.org/officeDocument/2006/relationships/customXml" Target="../ink/ink1917.xml"/><Relationship Id="rId45" Type="http://schemas.openxmlformats.org/officeDocument/2006/relationships/image" Target="../media/image1921.png"/><Relationship Id="rId66" Type="http://schemas.openxmlformats.org/officeDocument/2006/relationships/customXml" Target="../ink/ink19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6.png"/><Relationship Id="rId18" Type="http://schemas.openxmlformats.org/officeDocument/2006/relationships/customXml" Target="../ink/ink1946.xml"/><Relationship Id="rId26" Type="http://schemas.openxmlformats.org/officeDocument/2006/relationships/customXml" Target="../ink/ink1950.xml"/><Relationship Id="rId39" Type="http://schemas.openxmlformats.org/officeDocument/2006/relationships/image" Target="../media/image1959.png"/><Relationship Id="rId21" Type="http://schemas.openxmlformats.org/officeDocument/2006/relationships/image" Target="../media/image1950.png"/><Relationship Id="rId34" Type="http://schemas.openxmlformats.org/officeDocument/2006/relationships/customXml" Target="../ink/ink1954.xml"/><Relationship Id="rId42" Type="http://schemas.openxmlformats.org/officeDocument/2006/relationships/customXml" Target="../ink/ink1958.xml"/><Relationship Id="rId47" Type="http://schemas.openxmlformats.org/officeDocument/2006/relationships/image" Target="../media/image1963.png"/><Relationship Id="rId50" Type="http://schemas.openxmlformats.org/officeDocument/2006/relationships/customXml" Target="../ink/ink1962.xml"/><Relationship Id="rId55" Type="http://schemas.openxmlformats.org/officeDocument/2006/relationships/image" Target="../media/image1967.png"/><Relationship Id="rId7" Type="http://schemas.openxmlformats.org/officeDocument/2006/relationships/image" Target="../media/image1943.png"/><Relationship Id="rId2" Type="http://schemas.openxmlformats.org/officeDocument/2006/relationships/customXml" Target="../ink/ink1938.xml"/><Relationship Id="rId16" Type="http://schemas.openxmlformats.org/officeDocument/2006/relationships/customXml" Target="../ink/ink1945.xml"/><Relationship Id="rId29" Type="http://schemas.openxmlformats.org/officeDocument/2006/relationships/image" Target="../media/image1954.png"/><Relationship Id="rId11" Type="http://schemas.openxmlformats.org/officeDocument/2006/relationships/image" Target="../media/image1945.png"/><Relationship Id="rId24" Type="http://schemas.openxmlformats.org/officeDocument/2006/relationships/customXml" Target="../ink/ink1949.xml"/><Relationship Id="rId32" Type="http://schemas.openxmlformats.org/officeDocument/2006/relationships/customXml" Target="../ink/ink1953.xml"/><Relationship Id="rId37" Type="http://schemas.openxmlformats.org/officeDocument/2006/relationships/image" Target="../media/image1958.png"/><Relationship Id="rId40" Type="http://schemas.openxmlformats.org/officeDocument/2006/relationships/customXml" Target="../ink/ink1957.xml"/><Relationship Id="rId45" Type="http://schemas.openxmlformats.org/officeDocument/2006/relationships/image" Target="../media/image1962.png"/><Relationship Id="rId53" Type="http://schemas.openxmlformats.org/officeDocument/2006/relationships/image" Target="../media/image1966.png"/><Relationship Id="rId58" Type="http://schemas.openxmlformats.org/officeDocument/2006/relationships/customXml" Target="../ink/ink1966.xml"/><Relationship Id="rId5" Type="http://schemas.openxmlformats.org/officeDocument/2006/relationships/image" Target="../media/image1942.png"/><Relationship Id="rId19" Type="http://schemas.openxmlformats.org/officeDocument/2006/relationships/image" Target="../media/image1949.png"/><Relationship Id="rId4" Type="http://schemas.openxmlformats.org/officeDocument/2006/relationships/customXml" Target="../ink/ink1939.xml"/><Relationship Id="rId9" Type="http://schemas.openxmlformats.org/officeDocument/2006/relationships/image" Target="../media/image1944.png"/><Relationship Id="rId14" Type="http://schemas.openxmlformats.org/officeDocument/2006/relationships/customXml" Target="../ink/ink1944.xml"/><Relationship Id="rId22" Type="http://schemas.openxmlformats.org/officeDocument/2006/relationships/customXml" Target="../ink/ink1948.xml"/><Relationship Id="rId27" Type="http://schemas.openxmlformats.org/officeDocument/2006/relationships/image" Target="../media/image1953.png"/><Relationship Id="rId30" Type="http://schemas.openxmlformats.org/officeDocument/2006/relationships/customXml" Target="../ink/ink1952.xml"/><Relationship Id="rId35" Type="http://schemas.openxmlformats.org/officeDocument/2006/relationships/image" Target="../media/image1957.png"/><Relationship Id="rId43" Type="http://schemas.openxmlformats.org/officeDocument/2006/relationships/image" Target="../media/image1961.png"/><Relationship Id="rId48" Type="http://schemas.openxmlformats.org/officeDocument/2006/relationships/customXml" Target="../ink/ink1961.xml"/><Relationship Id="rId56" Type="http://schemas.openxmlformats.org/officeDocument/2006/relationships/customXml" Target="../ink/ink1965.xml"/><Relationship Id="rId8" Type="http://schemas.openxmlformats.org/officeDocument/2006/relationships/customXml" Target="../ink/ink1941.xml"/><Relationship Id="rId51" Type="http://schemas.openxmlformats.org/officeDocument/2006/relationships/image" Target="../media/image1965.png"/><Relationship Id="rId3" Type="http://schemas.openxmlformats.org/officeDocument/2006/relationships/image" Target="../media/image1941.png"/><Relationship Id="rId12" Type="http://schemas.openxmlformats.org/officeDocument/2006/relationships/customXml" Target="../ink/ink1943.xml"/><Relationship Id="rId17" Type="http://schemas.openxmlformats.org/officeDocument/2006/relationships/image" Target="../media/image1948.png"/><Relationship Id="rId25" Type="http://schemas.openxmlformats.org/officeDocument/2006/relationships/image" Target="../media/image1952.png"/><Relationship Id="rId33" Type="http://schemas.openxmlformats.org/officeDocument/2006/relationships/image" Target="../media/image1956.png"/><Relationship Id="rId38" Type="http://schemas.openxmlformats.org/officeDocument/2006/relationships/customXml" Target="../ink/ink1956.xml"/><Relationship Id="rId46" Type="http://schemas.openxmlformats.org/officeDocument/2006/relationships/customXml" Target="../ink/ink1960.xml"/><Relationship Id="rId59" Type="http://schemas.openxmlformats.org/officeDocument/2006/relationships/image" Target="../media/image1969.png"/><Relationship Id="rId20" Type="http://schemas.openxmlformats.org/officeDocument/2006/relationships/customXml" Target="../ink/ink1947.xml"/><Relationship Id="rId41" Type="http://schemas.openxmlformats.org/officeDocument/2006/relationships/image" Target="../media/image1960.png"/><Relationship Id="rId54" Type="http://schemas.openxmlformats.org/officeDocument/2006/relationships/customXml" Target="../ink/ink196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0.xml"/><Relationship Id="rId15" Type="http://schemas.openxmlformats.org/officeDocument/2006/relationships/image" Target="../media/image1947.png"/><Relationship Id="rId23" Type="http://schemas.openxmlformats.org/officeDocument/2006/relationships/image" Target="../media/image1951.png"/><Relationship Id="rId28" Type="http://schemas.openxmlformats.org/officeDocument/2006/relationships/customXml" Target="../ink/ink1951.xml"/><Relationship Id="rId36" Type="http://schemas.openxmlformats.org/officeDocument/2006/relationships/customXml" Target="../ink/ink1955.xml"/><Relationship Id="rId49" Type="http://schemas.openxmlformats.org/officeDocument/2006/relationships/image" Target="../media/image1964.png"/><Relationship Id="rId57" Type="http://schemas.openxmlformats.org/officeDocument/2006/relationships/image" Target="../media/image1968.png"/><Relationship Id="rId10" Type="http://schemas.openxmlformats.org/officeDocument/2006/relationships/customXml" Target="../ink/ink1942.xml"/><Relationship Id="rId31" Type="http://schemas.openxmlformats.org/officeDocument/2006/relationships/image" Target="../media/image1955.png"/><Relationship Id="rId44" Type="http://schemas.openxmlformats.org/officeDocument/2006/relationships/customXml" Target="../ink/ink1959.xml"/><Relationship Id="rId52" Type="http://schemas.openxmlformats.org/officeDocument/2006/relationships/customXml" Target="../ink/ink196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0.xml"/><Relationship Id="rId13" Type="http://schemas.openxmlformats.org/officeDocument/2006/relationships/image" Target="../media/image1975.png"/><Relationship Id="rId18" Type="http://schemas.openxmlformats.org/officeDocument/2006/relationships/customXml" Target="../ink/ink1975.xml"/><Relationship Id="rId26" Type="http://schemas.openxmlformats.org/officeDocument/2006/relationships/customXml" Target="../ink/ink1979.xml"/><Relationship Id="rId3" Type="http://schemas.openxmlformats.org/officeDocument/2006/relationships/image" Target="../media/image1970.png"/><Relationship Id="rId21" Type="http://schemas.openxmlformats.org/officeDocument/2006/relationships/image" Target="../media/image1979.png"/><Relationship Id="rId7" Type="http://schemas.openxmlformats.org/officeDocument/2006/relationships/image" Target="../media/image1972.png"/><Relationship Id="rId12" Type="http://schemas.openxmlformats.org/officeDocument/2006/relationships/customXml" Target="../ink/ink1972.xml"/><Relationship Id="rId17" Type="http://schemas.openxmlformats.org/officeDocument/2006/relationships/image" Target="../media/image1977.png"/><Relationship Id="rId25" Type="http://schemas.openxmlformats.org/officeDocument/2006/relationships/image" Target="../media/image1981.png"/><Relationship Id="rId2" Type="http://schemas.openxmlformats.org/officeDocument/2006/relationships/customXml" Target="../ink/ink1967.xml"/><Relationship Id="rId16" Type="http://schemas.openxmlformats.org/officeDocument/2006/relationships/customXml" Target="../ink/ink1974.xml"/><Relationship Id="rId20" Type="http://schemas.openxmlformats.org/officeDocument/2006/relationships/customXml" Target="../ink/ink1976.xml"/><Relationship Id="rId29" Type="http://schemas.openxmlformats.org/officeDocument/2006/relationships/image" Target="../media/image19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9.xml"/><Relationship Id="rId11" Type="http://schemas.openxmlformats.org/officeDocument/2006/relationships/image" Target="../media/image1974.png"/><Relationship Id="rId24" Type="http://schemas.openxmlformats.org/officeDocument/2006/relationships/customXml" Target="../ink/ink1978.xml"/><Relationship Id="rId5" Type="http://schemas.openxmlformats.org/officeDocument/2006/relationships/image" Target="../media/image1971.png"/><Relationship Id="rId15" Type="http://schemas.openxmlformats.org/officeDocument/2006/relationships/image" Target="../media/image1976.png"/><Relationship Id="rId23" Type="http://schemas.openxmlformats.org/officeDocument/2006/relationships/image" Target="../media/image1980.png"/><Relationship Id="rId28" Type="http://schemas.openxmlformats.org/officeDocument/2006/relationships/customXml" Target="../ink/ink1980.xml"/><Relationship Id="rId10" Type="http://schemas.openxmlformats.org/officeDocument/2006/relationships/customXml" Target="../ink/ink1971.xml"/><Relationship Id="rId19" Type="http://schemas.openxmlformats.org/officeDocument/2006/relationships/image" Target="../media/image1978.png"/><Relationship Id="rId4" Type="http://schemas.openxmlformats.org/officeDocument/2006/relationships/customXml" Target="../ink/ink1968.xml"/><Relationship Id="rId9" Type="http://schemas.openxmlformats.org/officeDocument/2006/relationships/image" Target="../media/image1973.png"/><Relationship Id="rId14" Type="http://schemas.openxmlformats.org/officeDocument/2006/relationships/customXml" Target="../ink/ink1973.xml"/><Relationship Id="rId22" Type="http://schemas.openxmlformats.org/officeDocument/2006/relationships/customXml" Target="../ink/ink1977.xml"/><Relationship Id="rId27" Type="http://schemas.openxmlformats.org/officeDocument/2006/relationships/image" Target="../media/image1982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1.png"/><Relationship Id="rId21" Type="http://schemas.openxmlformats.org/officeDocument/2006/relationships/image" Target="../media/image1993.png"/><Relationship Id="rId42" Type="http://schemas.openxmlformats.org/officeDocument/2006/relationships/customXml" Target="../ink/ink2001.xml"/><Relationship Id="rId63" Type="http://schemas.openxmlformats.org/officeDocument/2006/relationships/image" Target="../media/image2014.png"/><Relationship Id="rId84" Type="http://schemas.openxmlformats.org/officeDocument/2006/relationships/customXml" Target="../ink/ink2022.xml"/><Relationship Id="rId138" Type="http://schemas.openxmlformats.org/officeDocument/2006/relationships/customXml" Target="../ink/ink2049.xml"/><Relationship Id="rId159" Type="http://schemas.openxmlformats.org/officeDocument/2006/relationships/image" Target="../media/image2062.png"/><Relationship Id="rId107" Type="http://schemas.openxmlformats.org/officeDocument/2006/relationships/image" Target="../media/image2036.png"/><Relationship Id="rId11" Type="http://schemas.openxmlformats.org/officeDocument/2006/relationships/image" Target="../media/image1988.png"/><Relationship Id="rId32" Type="http://schemas.openxmlformats.org/officeDocument/2006/relationships/customXml" Target="../ink/ink1996.xml"/><Relationship Id="rId53" Type="http://schemas.openxmlformats.org/officeDocument/2006/relationships/image" Target="../media/image2009.png"/><Relationship Id="rId74" Type="http://schemas.openxmlformats.org/officeDocument/2006/relationships/customXml" Target="../ink/ink2017.xml"/><Relationship Id="rId128" Type="http://schemas.openxmlformats.org/officeDocument/2006/relationships/customXml" Target="../ink/ink2044.xml"/><Relationship Id="rId149" Type="http://schemas.openxmlformats.org/officeDocument/2006/relationships/image" Target="../media/image2057.png"/><Relationship Id="rId5" Type="http://schemas.openxmlformats.org/officeDocument/2006/relationships/image" Target="../media/image1985.png"/><Relationship Id="rId95" Type="http://schemas.openxmlformats.org/officeDocument/2006/relationships/image" Target="../media/image2030.png"/><Relationship Id="rId160" Type="http://schemas.openxmlformats.org/officeDocument/2006/relationships/customXml" Target="../ink/ink2060.xml"/><Relationship Id="rId22" Type="http://schemas.openxmlformats.org/officeDocument/2006/relationships/customXml" Target="../ink/ink1991.xml"/><Relationship Id="rId43" Type="http://schemas.openxmlformats.org/officeDocument/2006/relationships/image" Target="../media/image2004.png"/><Relationship Id="rId64" Type="http://schemas.openxmlformats.org/officeDocument/2006/relationships/customXml" Target="../ink/ink2012.xml"/><Relationship Id="rId118" Type="http://schemas.openxmlformats.org/officeDocument/2006/relationships/customXml" Target="../ink/ink2039.xml"/><Relationship Id="rId139" Type="http://schemas.openxmlformats.org/officeDocument/2006/relationships/image" Target="../media/image2052.png"/><Relationship Id="rId85" Type="http://schemas.openxmlformats.org/officeDocument/2006/relationships/image" Target="../media/image2025.png"/><Relationship Id="rId150" Type="http://schemas.openxmlformats.org/officeDocument/2006/relationships/customXml" Target="../ink/ink2055.xml"/><Relationship Id="rId12" Type="http://schemas.openxmlformats.org/officeDocument/2006/relationships/customXml" Target="../ink/ink1986.xml"/><Relationship Id="rId17" Type="http://schemas.openxmlformats.org/officeDocument/2006/relationships/image" Target="../media/image1991.png"/><Relationship Id="rId33" Type="http://schemas.openxmlformats.org/officeDocument/2006/relationships/image" Target="../media/image1999.png"/><Relationship Id="rId38" Type="http://schemas.openxmlformats.org/officeDocument/2006/relationships/customXml" Target="../ink/ink1999.xml"/><Relationship Id="rId59" Type="http://schemas.openxmlformats.org/officeDocument/2006/relationships/image" Target="../media/image2012.png"/><Relationship Id="rId103" Type="http://schemas.openxmlformats.org/officeDocument/2006/relationships/image" Target="../media/image2034.png"/><Relationship Id="rId108" Type="http://schemas.openxmlformats.org/officeDocument/2006/relationships/customXml" Target="../ink/ink2034.xml"/><Relationship Id="rId124" Type="http://schemas.openxmlformats.org/officeDocument/2006/relationships/customXml" Target="../ink/ink2042.xml"/><Relationship Id="rId129" Type="http://schemas.openxmlformats.org/officeDocument/2006/relationships/image" Target="../media/image2047.png"/><Relationship Id="rId54" Type="http://schemas.openxmlformats.org/officeDocument/2006/relationships/customXml" Target="../ink/ink2007.xml"/><Relationship Id="rId70" Type="http://schemas.openxmlformats.org/officeDocument/2006/relationships/customXml" Target="../ink/ink2015.xml"/><Relationship Id="rId75" Type="http://schemas.openxmlformats.org/officeDocument/2006/relationships/image" Target="../media/image2020.png"/><Relationship Id="rId91" Type="http://schemas.openxmlformats.org/officeDocument/2006/relationships/image" Target="../media/image2028.png"/><Relationship Id="rId96" Type="http://schemas.openxmlformats.org/officeDocument/2006/relationships/customXml" Target="../ink/ink2028.xml"/><Relationship Id="rId140" Type="http://schemas.openxmlformats.org/officeDocument/2006/relationships/customXml" Target="../ink/ink2050.xml"/><Relationship Id="rId145" Type="http://schemas.openxmlformats.org/officeDocument/2006/relationships/image" Target="../media/image2055.png"/><Relationship Id="rId161" Type="http://schemas.openxmlformats.org/officeDocument/2006/relationships/image" Target="../media/image20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3.xml"/><Relationship Id="rId23" Type="http://schemas.openxmlformats.org/officeDocument/2006/relationships/image" Target="../media/image1994.png"/><Relationship Id="rId28" Type="http://schemas.openxmlformats.org/officeDocument/2006/relationships/customXml" Target="../ink/ink1994.xml"/><Relationship Id="rId49" Type="http://schemas.openxmlformats.org/officeDocument/2006/relationships/image" Target="../media/image2007.png"/><Relationship Id="rId114" Type="http://schemas.openxmlformats.org/officeDocument/2006/relationships/customXml" Target="../ink/ink2037.xml"/><Relationship Id="rId119" Type="http://schemas.openxmlformats.org/officeDocument/2006/relationships/image" Target="../media/image2042.png"/><Relationship Id="rId44" Type="http://schemas.openxmlformats.org/officeDocument/2006/relationships/customXml" Target="../ink/ink2002.xml"/><Relationship Id="rId60" Type="http://schemas.openxmlformats.org/officeDocument/2006/relationships/customXml" Target="../ink/ink2010.xml"/><Relationship Id="rId65" Type="http://schemas.openxmlformats.org/officeDocument/2006/relationships/image" Target="../media/image2015.png"/><Relationship Id="rId81" Type="http://schemas.openxmlformats.org/officeDocument/2006/relationships/image" Target="../media/image2023.png"/><Relationship Id="rId86" Type="http://schemas.openxmlformats.org/officeDocument/2006/relationships/customXml" Target="../ink/ink2023.xml"/><Relationship Id="rId130" Type="http://schemas.openxmlformats.org/officeDocument/2006/relationships/customXml" Target="../ink/ink2045.xml"/><Relationship Id="rId135" Type="http://schemas.openxmlformats.org/officeDocument/2006/relationships/image" Target="../media/image2050.png"/><Relationship Id="rId151" Type="http://schemas.openxmlformats.org/officeDocument/2006/relationships/image" Target="../media/image2058.png"/><Relationship Id="rId156" Type="http://schemas.openxmlformats.org/officeDocument/2006/relationships/customXml" Target="../ink/ink2058.xml"/><Relationship Id="rId13" Type="http://schemas.openxmlformats.org/officeDocument/2006/relationships/image" Target="../media/image1989.png"/><Relationship Id="rId18" Type="http://schemas.openxmlformats.org/officeDocument/2006/relationships/customXml" Target="../ink/ink1989.xml"/><Relationship Id="rId39" Type="http://schemas.openxmlformats.org/officeDocument/2006/relationships/image" Target="../media/image2002.png"/><Relationship Id="rId109" Type="http://schemas.openxmlformats.org/officeDocument/2006/relationships/image" Target="../media/image2037.png"/><Relationship Id="rId34" Type="http://schemas.openxmlformats.org/officeDocument/2006/relationships/customXml" Target="../ink/ink1997.xml"/><Relationship Id="rId50" Type="http://schemas.openxmlformats.org/officeDocument/2006/relationships/customXml" Target="../ink/ink2005.xml"/><Relationship Id="rId55" Type="http://schemas.openxmlformats.org/officeDocument/2006/relationships/image" Target="../media/image2010.png"/><Relationship Id="rId76" Type="http://schemas.openxmlformats.org/officeDocument/2006/relationships/customXml" Target="../ink/ink2018.xml"/><Relationship Id="rId97" Type="http://schemas.openxmlformats.org/officeDocument/2006/relationships/image" Target="../media/image2031.png"/><Relationship Id="rId104" Type="http://schemas.openxmlformats.org/officeDocument/2006/relationships/customXml" Target="../ink/ink2032.xml"/><Relationship Id="rId120" Type="http://schemas.openxmlformats.org/officeDocument/2006/relationships/customXml" Target="../ink/ink2040.xml"/><Relationship Id="rId125" Type="http://schemas.openxmlformats.org/officeDocument/2006/relationships/image" Target="../media/image2045.png"/><Relationship Id="rId141" Type="http://schemas.openxmlformats.org/officeDocument/2006/relationships/image" Target="../media/image2053.png"/><Relationship Id="rId146" Type="http://schemas.openxmlformats.org/officeDocument/2006/relationships/customXml" Target="../ink/ink2053.xml"/><Relationship Id="rId7" Type="http://schemas.openxmlformats.org/officeDocument/2006/relationships/image" Target="../media/image1986.png"/><Relationship Id="rId71" Type="http://schemas.openxmlformats.org/officeDocument/2006/relationships/image" Target="../media/image2018.png"/><Relationship Id="rId92" Type="http://schemas.openxmlformats.org/officeDocument/2006/relationships/customXml" Target="../ink/ink2026.xml"/><Relationship Id="rId2" Type="http://schemas.openxmlformats.org/officeDocument/2006/relationships/customXml" Target="../ink/ink1981.xml"/><Relationship Id="rId29" Type="http://schemas.openxmlformats.org/officeDocument/2006/relationships/image" Target="../media/image1997.png"/><Relationship Id="rId24" Type="http://schemas.openxmlformats.org/officeDocument/2006/relationships/customXml" Target="../ink/ink1992.xml"/><Relationship Id="rId40" Type="http://schemas.openxmlformats.org/officeDocument/2006/relationships/customXml" Target="../ink/ink2000.xml"/><Relationship Id="rId45" Type="http://schemas.openxmlformats.org/officeDocument/2006/relationships/image" Target="../media/image2005.png"/><Relationship Id="rId66" Type="http://schemas.openxmlformats.org/officeDocument/2006/relationships/customXml" Target="../ink/ink2013.xml"/><Relationship Id="rId87" Type="http://schemas.openxmlformats.org/officeDocument/2006/relationships/image" Target="../media/image2026.png"/><Relationship Id="rId110" Type="http://schemas.openxmlformats.org/officeDocument/2006/relationships/customXml" Target="../ink/ink2035.xml"/><Relationship Id="rId115" Type="http://schemas.openxmlformats.org/officeDocument/2006/relationships/image" Target="../media/image2040.png"/><Relationship Id="rId131" Type="http://schemas.openxmlformats.org/officeDocument/2006/relationships/image" Target="../media/image2048.png"/><Relationship Id="rId136" Type="http://schemas.openxmlformats.org/officeDocument/2006/relationships/customXml" Target="../ink/ink2048.xml"/><Relationship Id="rId157" Type="http://schemas.openxmlformats.org/officeDocument/2006/relationships/image" Target="../media/image2061.png"/><Relationship Id="rId61" Type="http://schemas.openxmlformats.org/officeDocument/2006/relationships/image" Target="../media/image2013.png"/><Relationship Id="rId82" Type="http://schemas.openxmlformats.org/officeDocument/2006/relationships/customXml" Target="../ink/ink2021.xml"/><Relationship Id="rId152" Type="http://schemas.openxmlformats.org/officeDocument/2006/relationships/customXml" Target="../ink/ink2056.xml"/><Relationship Id="rId19" Type="http://schemas.openxmlformats.org/officeDocument/2006/relationships/image" Target="../media/image1992.png"/><Relationship Id="rId14" Type="http://schemas.openxmlformats.org/officeDocument/2006/relationships/customXml" Target="../ink/ink1987.xml"/><Relationship Id="rId30" Type="http://schemas.openxmlformats.org/officeDocument/2006/relationships/customXml" Target="../ink/ink1995.xml"/><Relationship Id="rId35" Type="http://schemas.openxmlformats.org/officeDocument/2006/relationships/image" Target="../media/image2000.png"/><Relationship Id="rId56" Type="http://schemas.openxmlformats.org/officeDocument/2006/relationships/customXml" Target="../ink/ink2008.xml"/><Relationship Id="rId77" Type="http://schemas.openxmlformats.org/officeDocument/2006/relationships/image" Target="../media/image2021.png"/><Relationship Id="rId100" Type="http://schemas.openxmlformats.org/officeDocument/2006/relationships/customXml" Target="../ink/ink2030.xml"/><Relationship Id="rId105" Type="http://schemas.openxmlformats.org/officeDocument/2006/relationships/image" Target="../media/image2035.png"/><Relationship Id="rId126" Type="http://schemas.openxmlformats.org/officeDocument/2006/relationships/customXml" Target="../ink/ink2043.xml"/><Relationship Id="rId147" Type="http://schemas.openxmlformats.org/officeDocument/2006/relationships/image" Target="../media/image2056.png"/><Relationship Id="rId8" Type="http://schemas.openxmlformats.org/officeDocument/2006/relationships/customXml" Target="../ink/ink1984.xml"/><Relationship Id="rId51" Type="http://schemas.openxmlformats.org/officeDocument/2006/relationships/image" Target="../media/image2008.png"/><Relationship Id="rId72" Type="http://schemas.openxmlformats.org/officeDocument/2006/relationships/customXml" Target="../ink/ink2016.xml"/><Relationship Id="rId93" Type="http://schemas.openxmlformats.org/officeDocument/2006/relationships/image" Target="../media/image2029.png"/><Relationship Id="rId98" Type="http://schemas.openxmlformats.org/officeDocument/2006/relationships/customXml" Target="../ink/ink2029.xml"/><Relationship Id="rId121" Type="http://schemas.openxmlformats.org/officeDocument/2006/relationships/image" Target="../media/image2043.png"/><Relationship Id="rId142" Type="http://schemas.openxmlformats.org/officeDocument/2006/relationships/customXml" Target="../ink/ink2051.xml"/><Relationship Id="rId3" Type="http://schemas.openxmlformats.org/officeDocument/2006/relationships/image" Target="../media/image1984.png"/><Relationship Id="rId25" Type="http://schemas.openxmlformats.org/officeDocument/2006/relationships/image" Target="../media/image1995.png"/><Relationship Id="rId46" Type="http://schemas.openxmlformats.org/officeDocument/2006/relationships/customXml" Target="../ink/ink2003.xml"/><Relationship Id="rId67" Type="http://schemas.openxmlformats.org/officeDocument/2006/relationships/image" Target="../media/image2016.png"/><Relationship Id="rId116" Type="http://schemas.openxmlformats.org/officeDocument/2006/relationships/customXml" Target="../ink/ink2038.xml"/><Relationship Id="rId137" Type="http://schemas.openxmlformats.org/officeDocument/2006/relationships/image" Target="../media/image2051.png"/><Relationship Id="rId158" Type="http://schemas.openxmlformats.org/officeDocument/2006/relationships/customXml" Target="../ink/ink2059.xml"/><Relationship Id="rId20" Type="http://schemas.openxmlformats.org/officeDocument/2006/relationships/customXml" Target="../ink/ink1990.xml"/><Relationship Id="rId41" Type="http://schemas.openxmlformats.org/officeDocument/2006/relationships/image" Target="../media/image2003.png"/><Relationship Id="rId62" Type="http://schemas.openxmlformats.org/officeDocument/2006/relationships/customXml" Target="../ink/ink2011.xml"/><Relationship Id="rId83" Type="http://schemas.openxmlformats.org/officeDocument/2006/relationships/image" Target="../media/image2024.png"/><Relationship Id="rId88" Type="http://schemas.openxmlformats.org/officeDocument/2006/relationships/customXml" Target="../ink/ink2024.xml"/><Relationship Id="rId111" Type="http://schemas.openxmlformats.org/officeDocument/2006/relationships/image" Target="../media/image2038.png"/><Relationship Id="rId132" Type="http://schemas.openxmlformats.org/officeDocument/2006/relationships/customXml" Target="../ink/ink2046.xml"/><Relationship Id="rId153" Type="http://schemas.openxmlformats.org/officeDocument/2006/relationships/image" Target="../media/image2059.png"/><Relationship Id="rId15" Type="http://schemas.openxmlformats.org/officeDocument/2006/relationships/image" Target="../media/image1990.png"/><Relationship Id="rId36" Type="http://schemas.openxmlformats.org/officeDocument/2006/relationships/customXml" Target="../ink/ink1998.xml"/><Relationship Id="rId57" Type="http://schemas.openxmlformats.org/officeDocument/2006/relationships/image" Target="../media/image2011.png"/><Relationship Id="rId106" Type="http://schemas.openxmlformats.org/officeDocument/2006/relationships/customXml" Target="../ink/ink2033.xml"/><Relationship Id="rId127" Type="http://schemas.openxmlformats.org/officeDocument/2006/relationships/image" Target="../media/image2046.png"/><Relationship Id="rId10" Type="http://schemas.openxmlformats.org/officeDocument/2006/relationships/customXml" Target="../ink/ink1985.xml"/><Relationship Id="rId31" Type="http://schemas.openxmlformats.org/officeDocument/2006/relationships/image" Target="../media/image1998.png"/><Relationship Id="rId52" Type="http://schemas.openxmlformats.org/officeDocument/2006/relationships/customXml" Target="../ink/ink2006.xml"/><Relationship Id="rId73" Type="http://schemas.openxmlformats.org/officeDocument/2006/relationships/image" Target="../media/image2019.png"/><Relationship Id="rId78" Type="http://schemas.openxmlformats.org/officeDocument/2006/relationships/customXml" Target="../ink/ink2019.xml"/><Relationship Id="rId94" Type="http://schemas.openxmlformats.org/officeDocument/2006/relationships/customXml" Target="../ink/ink2027.xml"/><Relationship Id="rId99" Type="http://schemas.openxmlformats.org/officeDocument/2006/relationships/image" Target="../media/image2032.png"/><Relationship Id="rId101" Type="http://schemas.openxmlformats.org/officeDocument/2006/relationships/image" Target="../media/image2033.png"/><Relationship Id="rId122" Type="http://schemas.openxmlformats.org/officeDocument/2006/relationships/customXml" Target="../ink/ink2041.xml"/><Relationship Id="rId143" Type="http://schemas.openxmlformats.org/officeDocument/2006/relationships/image" Target="../media/image2054.png"/><Relationship Id="rId148" Type="http://schemas.openxmlformats.org/officeDocument/2006/relationships/customXml" Target="../ink/ink2054.xml"/><Relationship Id="rId4" Type="http://schemas.openxmlformats.org/officeDocument/2006/relationships/customXml" Target="../ink/ink1982.xml"/><Relationship Id="rId9" Type="http://schemas.openxmlformats.org/officeDocument/2006/relationships/image" Target="../media/image1987.png"/><Relationship Id="rId26" Type="http://schemas.openxmlformats.org/officeDocument/2006/relationships/customXml" Target="../ink/ink1993.xml"/><Relationship Id="rId47" Type="http://schemas.openxmlformats.org/officeDocument/2006/relationships/image" Target="../media/image2006.png"/><Relationship Id="rId68" Type="http://schemas.openxmlformats.org/officeDocument/2006/relationships/customXml" Target="../ink/ink2014.xml"/><Relationship Id="rId89" Type="http://schemas.openxmlformats.org/officeDocument/2006/relationships/image" Target="../media/image2027.png"/><Relationship Id="rId112" Type="http://schemas.openxmlformats.org/officeDocument/2006/relationships/customXml" Target="../ink/ink2036.xml"/><Relationship Id="rId133" Type="http://schemas.openxmlformats.org/officeDocument/2006/relationships/image" Target="../media/image2049.png"/><Relationship Id="rId154" Type="http://schemas.openxmlformats.org/officeDocument/2006/relationships/customXml" Target="../ink/ink2057.xml"/><Relationship Id="rId16" Type="http://schemas.openxmlformats.org/officeDocument/2006/relationships/customXml" Target="../ink/ink1988.xml"/><Relationship Id="rId37" Type="http://schemas.openxmlformats.org/officeDocument/2006/relationships/image" Target="../media/image2001.png"/><Relationship Id="rId58" Type="http://schemas.openxmlformats.org/officeDocument/2006/relationships/customXml" Target="../ink/ink2009.xml"/><Relationship Id="rId79" Type="http://schemas.openxmlformats.org/officeDocument/2006/relationships/image" Target="../media/image2022.png"/><Relationship Id="rId102" Type="http://schemas.openxmlformats.org/officeDocument/2006/relationships/customXml" Target="../ink/ink2031.xml"/><Relationship Id="rId123" Type="http://schemas.openxmlformats.org/officeDocument/2006/relationships/image" Target="../media/image2044.png"/><Relationship Id="rId144" Type="http://schemas.openxmlformats.org/officeDocument/2006/relationships/customXml" Target="../ink/ink2052.xml"/><Relationship Id="rId90" Type="http://schemas.openxmlformats.org/officeDocument/2006/relationships/customXml" Target="../ink/ink2025.xml"/><Relationship Id="rId27" Type="http://schemas.openxmlformats.org/officeDocument/2006/relationships/image" Target="../media/image1996.png"/><Relationship Id="rId48" Type="http://schemas.openxmlformats.org/officeDocument/2006/relationships/customXml" Target="../ink/ink2004.xml"/><Relationship Id="rId69" Type="http://schemas.openxmlformats.org/officeDocument/2006/relationships/image" Target="../media/image2017.png"/><Relationship Id="rId113" Type="http://schemas.openxmlformats.org/officeDocument/2006/relationships/image" Target="../media/image2039.png"/><Relationship Id="rId134" Type="http://schemas.openxmlformats.org/officeDocument/2006/relationships/customXml" Target="../ink/ink2047.xml"/><Relationship Id="rId80" Type="http://schemas.openxmlformats.org/officeDocument/2006/relationships/customXml" Target="../ink/ink2020.xml"/><Relationship Id="rId155" Type="http://schemas.openxmlformats.org/officeDocument/2006/relationships/image" Target="../media/image2060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1.png"/><Relationship Id="rId21" Type="http://schemas.openxmlformats.org/officeDocument/2006/relationships/image" Target="../media/image2073.png"/><Relationship Id="rId42" Type="http://schemas.openxmlformats.org/officeDocument/2006/relationships/customXml" Target="../ink/ink2081.xml"/><Relationship Id="rId63" Type="http://schemas.openxmlformats.org/officeDocument/2006/relationships/image" Target="../media/image2094.png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59" Type="http://schemas.openxmlformats.org/officeDocument/2006/relationships/image" Target="../media/image2142.png"/><Relationship Id="rId170" Type="http://schemas.openxmlformats.org/officeDocument/2006/relationships/customXml" Target="../ink/ink2145.xml"/><Relationship Id="rId191" Type="http://schemas.openxmlformats.org/officeDocument/2006/relationships/image" Target="../media/image2158.png"/><Relationship Id="rId205" Type="http://schemas.openxmlformats.org/officeDocument/2006/relationships/image" Target="../media/image2165.png"/><Relationship Id="rId226" Type="http://schemas.openxmlformats.org/officeDocument/2006/relationships/customXml" Target="../ink/ink2173.xml"/><Relationship Id="rId107" Type="http://schemas.openxmlformats.org/officeDocument/2006/relationships/image" Target="../media/image2116.png"/><Relationship Id="rId11" Type="http://schemas.openxmlformats.org/officeDocument/2006/relationships/image" Target="../media/image2068.png"/><Relationship Id="rId32" Type="http://schemas.openxmlformats.org/officeDocument/2006/relationships/customXml" Target="../ink/ink2076.xml"/><Relationship Id="rId53" Type="http://schemas.openxmlformats.org/officeDocument/2006/relationships/image" Target="../media/image2089.png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149" Type="http://schemas.openxmlformats.org/officeDocument/2006/relationships/image" Target="../media/image2137.png"/><Relationship Id="rId5" Type="http://schemas.openxmlformats.org/officeDocument/2006/relationships/image" Target="../media/image2065.png"/><Relationship Id="rId95" Type="http://schemas.openxmlformats.org/officeDocument/2006/relationships/image" Target="../media/image2110.png"/><Relationship Id="rId160" Type="http://schemas.openxmlformats.org/officeDocument/2006/relationships/customXml" Target="../ink/ink2140.xml"/><Relationship Id="rId181" Type="http://schemas.openxmlformats.org/officeDocument/2006/relationships/image" Target="../media/image2153.png"/><Relationship Id="rId216" Type="http://schemas.openxmlformats.org/officeDocument/2006/relationships/customXml" Target="../ink/ink2168.xml"/><Relationship Id="rId22" Type="http://schemas.openxmlformats.org/officeDocument/2006/relationships/customXml" Target="../ink/ink2071.xml"/><Relationship Id="rId43" Type="http://schemas.openxmlformats.org/officeDocument/2006/relationships/image" Target="../media/image2084.png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39" Type="http://schemas.openxmlformats.org/officeDocument/2006/relationships/image" Target="../media/image2132.png"/><Relationship Id="rId85" Type="http://schemas.openxmlformats.org/officeDocument/2006/relationships/image" Target="../media/image2105.png"/><Relationship Id="rId150" Type="http://schemas.openxmlformats.org/officeDocument/2006/relationships/customXml" Target="../ink/ink2135.xml"/><Relationship Id="rId171" Type="http://schemas.openxmlformats.org/officeDocument/2006/relationships/image" Target="../media/image2148.png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27" Type="http://schemas.openxmlformats.org/officeDocument/2006/relationships/image" Target="../media/image2176.png"/><Relationship Id="rId12" Type="http://schemas.openxmlformats.org/officeDocument/2006/relationships/customXml" Target="../ink/ink2066.xml"/><Relationship Id="rId33" Type="http://schemas.openxmlformats.org/officeDocument/2006/relationships/image" Target="../media/image2079.png"/><Relationship Id="rId108" Type="http://schemas.openxmlformats.org/officeDocument/2006/relationships/customXml" Target="../ink/ink2114.xml"/><Relationship Id="rId129" Type="http://schemas.openxmlformats.org/officeDocument/2006/relationships/image" Target="../media/image2127.png"/><Relationship Id="rId54" Type="http://schemas.openxmlformats.org/officeDocument/2006/relationships/customXml" Target="../ink/ink2087.xml"/><Relationship Id="rId75" Type="http://schemas.openxmlformats.org/officeDocument/2006/relationships/image" Target="../media/image210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2143.png"/><Relationship Id="rId182" Type="http://schemas.openxmlformats.org/officeDocument/2006/relationships/customXml" Target="../ink/ink2151.xml"/><Relationship Id="rId217" Type="http://schemas.openxmlformats.org/officeDocument/2006/relationships/image" Target="../media/image2171.png"/><Relationship Id="rId6" Type="http://schemas.openxmlformats.org/officeDocument/2006/relationships/customXml" Target="../ink/ink2063.xml"/><Relationship Id="rId23" Type="http://schemas.openxmlformats.org/officeDocument/2006/relationships/image" Target="../media/image2074.png"/><Relationship Id="rId119" Type="http://schemas.openxmlformats.org/officeDocument/2006/relationships/image" Target="../media/image2122.png"/><Relationship Id="rId44" Type="http://schemas.openxmlformats.org/officeDocument/2006/relationships/customXml" Target="../ink/ink2082.xml"/><Relationship Id="rId65" Type="http://schemas.openxmlformats.org/officeDocument/2006/relationships/image" Target="../media/image2095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2138.png"/><Relationship Id="rId172" Type="http://schemas.openxmlformats.org/officeDocument/2006/relationships/customXml" Target="../ink/ink2146.xml"/><Relationship Id="rId193" Type="http://schemas.openxmlformats.org/officeDocument/2006/relationships/image" Target="../media/image2159.png"/><Relationship Id="rId207" Type="http://schemas.openxmlformats.org/officeDocument/2006/relationships/image" Target="../media/image2166.png"/><Relationship Id="rId228" Type="http://schemas.openxmlformats.org/officeDocument/2006/relationships/customXml" Target="../ink/ink2174.xml"/><Relationship Id="rId13" Type="http://schemas.openxmlformats.org/officeDocument/2006/relationships/image" Target="../media/image2069.png"/><Relationship Id="rId109" Type="http://schemas.openxmlformats.org/officeDocument/2006/relationships/image" Target="../media/image2117.png"/><Relationship Id="rId34" Type="http://schemas.openxmlformats.org/officeDocument/2006/relationships/customXml" Target="../ink/ink2077.xml"/><Relationship Id="rId55" Type="http://schemas.openxmlformats.org/officeDocument/2006/relationships/image" Target="../media/image2090.png"/><Relationship Id="rId76" Type="http://schemas.openxmlformats.org/officeDocument/2006/relationships/customXml" Target="../ink/ink2098.xml"/><Relationship Id="rId97" Type="http://schemas.openxmlformats.org/officeDocument/2006/relationships/image" Target="../media/image2111.png"/><Relationship Id="rId120" Type="http://schemas.openxmlformats.org/officeDocument/2006/relationships/customXml" Target="../ink/ink2120.xml"/><Relationship Id="rId141" Type="http://schemas.openxmlformats.org/officeDocument/2006/relationships/image" Target="../media/image2133.png"/><Relationship Id="rId7" Type="http://schemas.openxmlformats.org/officeDocument/2006/relationships/image" Target="../media/image2066.png"/><Relationship Id="rId162" Type="http://schemas.openxmlformats.org/officeDocument/2006/relationships/customXml" Target="../ink/ink2141.xml"/><Relationship Id="rId183" Type="http://schemas.openxmlformats.org/officeDocument/2006/relationships/image" Target="../media/image2154.png"/><Relationship Id="rId218" Type="http://schemas.openxmlformats.org/officeDocument/2006/relationships/customXml" Target="../ink/ink2169.xml"/><Relationship Id="rId24" Type="http://schemas.openxmlformats.org/officeDocument/2006/relationships/customXml" Target="../ink/ink2072.xml"/><Relationship Id="rId45" Type="http://schemas.openxmlformats.org/officeDocument/2006/relationships/image" Target="../media/image2085.png"/><Relationship Id="rId66" Type="http://schemas.openxmlformats.org/officeDocument/2006/relationships/customXml" Target="../ink/ink2093.xml"/><Relationship Id="rId87" Type="http://schemas.openxmlformats.org/officeDocument/2006/relationships/image" Target="../media/image2106.png"/><Relationship Id="rId110" Type="http://schemas.openxmlformats.org/officeDocument/2006/relationships/customXml" Target="../ink/ink2115.xml"/><Relationship Id="rId131" Type="http://schemas.openxmlformats.org/officeDocument/2006/relationships/image" Target="../media/image2128.png"/><Relationship Id="rId152" Type="http://schemas.openxmlformats.org/officeDocument/2006/relationships/customXml" Target="../ink/ink2136.xml"/><Relationship Id="rId173" Type="http://schemas.openxmlformats.org/officeDocument/2006/relationships/image" Target="../media/image2149.png"/><Relationship Id="rId194" Type="http://schemas.openxmlformats.org/officeDocument/2006/relationships/customXml" Target="../ink/ink2157.xml"/><Relationship Id="rId208" Type="http://schemas.openxmlformats.org/officeDocument/2006/relationships/customXml" Target="../ink/ink2164.xml"/><Relationship Id="rId229" Type="http://schemas.openxmlformats.org/officeDocument/2006/relationships/image" Target="../media/image2177.png"/><Relationship Id="rId14" Type="http://schemas.openxmlformats.org/officeDocument/2006/relationships/customXml" Target="../ink/ink2067.xml"/><Relationship Id="rId35" Type="http://schemas.openxmlformats.org/officeDocument/2006/relationships/image" Target="../media/image2080.png"/><Relationship Id="rId56" Type="http://schemas.openxmlformats.org/officeDocument/2006/relationships/customXml" Target="../ink/ink2088.xml"/><Relationship Id="rId77" Type="http://schemas.openxmlformats.org/officeDocument/2006/relationships/image" Target="../media/image2101.png"/><Relationship Id="rId100" Type="http://schemas.openxmlformats.org/officeDocument/2006/relationships/customXml" Target="../ink/ink2110.xml"/><Relationship Id="rId8" Type="http://schemas.openxmlformats.org/officeDocument/2006/relationships/customXml" Target="../ink/ink2064.xml"/><Relationship Id="rId98" Type="http://schemas.openxmlformats.org/officeDocument/2006/relationships/customXml" Target="../ink/ink2109.xml"/><Relationship Id="rId121" Type="http://schemas.openxmlformats.org/officeDocument/2006/relationships/image" Target="../media/image2123.png"/><Relationship Id="rId142" Type="http://schemas.openxmlformats.org/officeDocument/2006/relationships/customXml" Target="../ink/ink2131.xml"/><Relationship Id="rId163" Type="http://schemas.openxmlformats.org/officeDocument/2006/relationships/image" Target="../media/image2144.png"/><Relationship Id="rId184" Type="http://schemas.openxmlformats.org/officeDocument/2006/relationships/customXml" Target="../ink/ink2152.xml"/><Relationship Id="rId219" Type="http://schemas.openxmlformats.org/officeDocument/2006/relationships/image" Target="../media/image2172.png"/><Relationship Id="rId230" Type="http://schemas.openxmlformats.org/officeDocument/2006/relationships/customXml" Target="../ink/ink2175.xml"/><Relationship Id="rId25" Type="http://schemas.openxmlformats.org/officeDocument/2006/relationships/image" Target="../media/image2075.png"/><Relationship Id="rId46" Type="http://schemas.openxmlformats.org/officeDocument/2006/relationships/customXml" Target="../ink/ink2083.xml"/><Relationship Id="rId67" Type="http://schemas.openxmlformats.org/officeDocument/2006/relationships/image" Target="../media/image2096.png"/><Relationship Id="rId116" Type="http://schemas.openxmlformats.org/officeDocument/2006/relationships/customXml" Target="../ink/ink2118.xml"/><Relationship Id="rId137" Type="http://schemas.openxmlformats.org/officeDocument/2006/relationships/image" Target="../media/image2131.png"/><Relationship Id="rId158" Type="http://schemas.openxmlformats.org/officeDocument/2006/relationships/customXml" Target="../ink/ink2139.xml"/><Relationship Id="rId20" Type="http://schemas.openxmlformats.org/officeDocument/2006/relationships/customXml" Target="../ink/ink2070.xml"/><Relationship Id="rId41" Type="http://schemas.openxmlformats.org/officeDocument/2006/relationships/image" Target="../media/image2083.png"/><Relationship Id="rId62" Type="http://schemas.openxmlformats.org/officeDocument/2006/relationships/customXml" Target="../ink/ink2091.xml"/><Relationship Id="rId83" Type="http://schemas.openxmlformats.org/officeDocument/2006/relationships/image" Target="../media/image2104.png"/><Relationship Id="rId88" Type="http://schemas.openxmlformats.org/officeDocument/2006/relationships/customXml" Target="../ink/ink2104.xml"/><Relationship Id="rId111" Type="http://schemas.openxmlformats.org/officeDocument/2006/relationships/image" Target="../media/image2118.png"/><Relationship Id="rId132" Type="http://schemas.openxmlformats.org/officeDocument/2006/relationships/customXml" Target="../ink/ink2126.xml"/><Relationship Id="rId153" Type="http://schemas.openxmlformats.org/officeDocument/2006/relationships/image" Target="../media/image2139.png"/><Relationship Id="rId174" Type="http://schemas.openxmlformats.org/officeDocument/2006/relationships/customXml" Target="../ink/ink2147.xml"/><Relationship Id="rId179" Type="http://schemas.openxmlformats.org/officeDocument/2006/relationships/image" Target="../media/image2152.png"/><Relationship Id="rId195" Type="http://schemas.openxmlformats.org/officeDocument/2006/relationships/image" Target="../media/image2160.png"/><Relationship Id="rId209" Type="http://schemas.openxmlformats.org/officeDocument/2006/relationships/image" Target="../media/image2167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0" Type="http://schemas.openxmlformats.org/officeDocument/2006/relationships/customXml" Target="../ink/ink2170.xml"/><Relationship Id="rId225" Type="http://schemas.openxmlformats.org/officeDocument/2006/relationships/image" Target="../media/image2175.png"/><Relationship Id="rId15" Type="http://schemas.openxmlformats.org/officeDocument/2006/relationships/image" Target="../media/image2070.png"/><Relationship Id="rId36" Type="http://schemas.openxmlformats.org/officeDocument/2006/relationships/customXml" Target="../ink/ink2078.xml"/><Relationship Id="rId57" Type="http://schemas.openxmlformats.org/officeDocument/2006/relationships/image" Target="../media/image2091.png"/><Relationship Id="rId106" Type="http://schemas.openxmlformats.org/officeDocument/2006/relationships/customXml" Target="../ink/ink2113.xml"/><Relationship Id="rId127" Type="http://schemas.openxmlformats.org/officeDocument/2006/relationships/image" Target="../media/image2126.png"/><Relationship Id="rId10" Type="http://schemas.openxmlformats.org/officeDocument/2006/relationships/customXml" Target="../ink/ink2065.xml"/><Relationship Id="rId31" Type="http://schemas.openxmlformats.org/officeDocument/2006/relationships/image" Target="../media/image2078.png"/><Relationship Id="rId52" Type="http://schemas.openxmlformats.org/officeDocument/2006/relationships/customXml" Target="../ink/ink2086.xml"/><Relationship Id="rId73" Type="http://schemas.openxmlformats.org/officeDocument/2006/relationships/image" Target="../media/image2099.png"/><Relationship Id="rId78" Type="http://schemas.openxmlformats.org/officeDocument/2006/relationships/customXml" Target="../ink/ink2099.xml"/><Relationship Id="rId94" Type="http://schemas.openxmlformats.org/officeDocument/2006/relationships/customXml" Target="../ink/ink2107.xml"/><Relationship Id="rId99" Type="http://schemas.openxmlformats.org/officeDocument/2006/relationships/image" Target="../media/image2112.png"/><Relationship Id="rId101" Type="http://schemas.openxmlformats.org/officeDocument/2006/relationships/image" Target="../media/image2113.png"/><Relationship Id="rId122" Type="http://schemas.openxmlformats.org/officeDocument/2006/relationships/customXml" Target="../ink/ink2121.xml"/><Relationship Id="rId143" Type="http://schemas.openxmlformats.org/officeDocument/2006/relationships/image" Target="../media/image2134.png"/><Relationship Id="rId148" Type="http://schemas.openxmlformats.org/officeDocument/2006/relationships/customXml" Target="../ink/ink2134.xml"/><Relationship Id="rId164" Type="http://schemas.openxmlformats.org/officeDocument/2006/relationships/customXml" Target="../ink/ink2142.xml"/><Relationship Id="rId169" Type="http://schemas.openxmlformats.org/officeDocument/2006/relationships/image" Target="../media/image2147.png"/><Relationship Id="rId185" Type="http://schemas.openxmlformats.org/officeDocument/2006/relationships/image" Target="../media/image2155.png"/><Relationship Id="rId4" Type="http://schemas.openxmlformats.org/officeDocument/2006/relationships/customXml" Target="../ink/ink2062.xml"/><Relationship Id="rId9" Type="http://schemas.openxmlformats.org/officeDocument/2006/relationships/image" Target="../media/image2067.png"/><Relationship Id="rId180" Type="http://schemas.openxmlformats.org/officeDocument/2006/relationships/customXml" Target="../ink/ink2150.xml"/><Relationship Id="rId210" Type="http://schemas.openxmlformats.org/officeDocument/2006/relationships/customXml" Target="../ink/ink2165.xml"/><Relationship Id="rId215" Type="http://schemas.openxmlformats.org/officeDocument/2006/relationships/image" Target="../media/image2170.png"/><Relationship Id="rId26" Type="http://schemas.openxmlformats.org/officeDocument/2006/relationships/customXml" Target="../ink/ink2073.xml"/><Relationship Id="rId231" Type="http://schemas.openxmlformats.org/officeDocument/2006/relationships/image" Target="../media/image2178.png"/><Relationship Id="rId47" Type="http://schemas.openxmlformats.org/officeDocument/2006/relationships/image" Target="../media/image2086.png"/><Relationship Id="rId68" Type="http://schemas.openxmlformats.org/officeDocument/2006/relationships/customXml" Target="../ink/ink2094.xml"/><Relationship Id="rId89" Type="http://schemas.openxmlformats.org/officeDocument/2006/relationships/image" Target="../media/image2107.png"/><Relationship Id="rId112" Type="http://schemas.openxmlformats.org/officeDocument/2006/relationships/customXml" Target="../ink/ink2116.xml"/><Relationship Id="rId133" Type="http://schemas.openxmlformats.org/officeDocument/2006/relationships/image" Target="../media/image2129.png"/><Relationship Id="rId154" Type="http://schemas.openxmlformats.org/officeDocument/2006/relationships/customXml" Target="../ink/ink2137.xml"/><Relationship Id="rId175" Type="http://schemas.openxmlformats.org/officeDocument/2006/relationships/image" Target="../media/image2150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2173.png"/><Relationship Id="rId37" Type="http://schemas.openxmlformats.org/officeDocument/2006/relationships/image" Target="../media/image2081.png"/><Relationship Id="rId58" Type="http://schemas.openxmlformats.org/officeDocument/2006/relationships/customXml" Target="../ink/ink2089.xml"/><Relationship Id="rId79" Type="http://schemas.openxmlformats.org/officeDocument/2006/relationships/image" Target="../media/image2102.png"/><Relationship Id="rId102" Type="http://schemas.openxmlformats.org/officeDocument/2006/relationships/customXml" Target="../ink/ink2111.xml"/><Relationship Id="rId123" Type="http://schemas.openxmlformats.org/officeDocument/2006/relationships/image" Target="../media/image2124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2145.png"/><Relationship Id="rId186" Type="http://schemas.openxmlformats.org/officeDocument/2006/relationships/customXml" Target="../ink/ink2153.xml"/><Relationship Id="rId211" Type="http://schemas.openxmlformats.org/officeDocument/2006/relationships/image" Target="../media/image2168.png"/><Relationship Id="rId27" Type="http://schemas.openxmlformats.org/officeDocument/2006/relationships/image" Target="../media/image2076.png"/><Relationship Id="rId48" Type="http://schemas.openxmlformats.org/officeDocument/2006/relationships/customXml" Target="../ink/ink2084.xml"/><Relationship Id="rId69" Type="http://schemas.openxmlformats.org/officeDocument/2006/relationships/image" Target="../media/image2097.png"/><Relationship Id="rId113" Type="http://schemas.openxmlformats.org/officeDocument/2006/relationships/image" Target="../media/image2119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2140.png"/><Relationship Id="rId176" Type="http://schemas.openxmlformats.org/officeDocument/2006/relationships/customXml" Target="../ink/ink2148.xml"/><Relationship Id="rId197" Type="http://schemas.openxmlformats.org/officeDocument/2006/relationships/image" Target="../media/image2161.png"/><Relationship Id="rId201" Type="http://schemas.openxmlformats.org/officeDocument/2006/relationships/image" Target="../media/image2163.png"/><Relationship Id="rId222" Type="http://schemas.openxmlformats.org/officeDocument/2006/relationships/customXml" Target="../ink/ink2171.xml"/><Relationship Id="rId17" Type="http://schemas.openxmlformats.org/officeDocument/2006/relationships/image" Target="../media/image2071.png"/><Relationship Id="rId38" Type="http://schemas.openxmlformats.org/officeDocument/2006/relationships/customXml" Target="../ink/ink2079.xml"/><Relationship Id="rId59" Type="http://schemas.openxmlformats.org/officeDocument/2006/relationships/image" Target="../media/image2092.png"/><Relationship Id="rId103" Type="http://schemas.openxmlformats.org/officeDocument/2006/relationships/image" Target="../media/image2114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2108.png"/><Relationship Id="rId145" Type="http://schemas.openxmlformats.org/officeDocument/2006/relationships/image" Target="../media/image2135.png"/><Relationship Id="rId166" Type="http://schemas.openxmlformats.org/officeDocument/2006/relationships/customXml" Target="../ink/ink2143.xml"/><Relationship Id="rId187" Type="http://schemas.openxmlformats.org/officeDocument/2006/relationships/image" Target="../media/image21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8" Type="http://schemas.openxmlformats.org/officeDocument/2006/relationships/customXml" Target="../ink/ink2074.xml"/><Relationship Id="rId49" Type="http://schemas.openxmlformats.org/officeDocument/2006/relationships/image" Target="../media/image2087.png"/><Relationship Id="rId114" Type="http://schemas.openxmlformats.org/officeDocument/2006/relationships/customXml" Target="../ink/ink2117.xml"/><Relationship Id="rId60" Type="http://schemas.openxmlformats.org/officeDocument/2006/relationships/customXml" Target="../ink/ink2090.xml"/><Relationship Id="rId81" Type="http://schemas.openxmlformats.org/officeDocument/2006/relationships/image" Target="../media/image2103.png"/><Relationship Id="rId135" Type="http://schemas.openxmlformats.org/officeDocument/2006/relationships/image" Target="../media/image2130.png"/><Relationship Id="rId156" Type="http://schemas.openxmlformats.org/officeDocument/2006/relationships/customXml" Target="../ink/ink2138.xml"/><Relationship Id="rId177" Type="http://schemas.openxmlformats.org/officeDocument/2006/relationships/image" Target="../media/image2151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2174.png"/><Relationship Id="rId18" Type="http://schemas.openxmlformats.org/officeDocument/2006/relationships/customXml" Target="../ink/ink2069.xml"/><Relationship Id="rId39" Type="http://schemas.openxmlformats.org/officeDocument/2006/relationships/image" Target="../media/image2082.png"/><Relationship Id="rId50" Type="http://schemas.openxmlformats.org/officeDocument/2006/relationships/customXml" Target="../ink/ink2085.xml"/><Relationship Id="rId104" Type="http://schemas.openxmlformats.org/officeDocument/2006/relationships/customXml" Target="../ink/ink2112.xml"/><Relationship Id="rId125" Type="http://schemas.openxmlformats.org/officeDocument/2006/relationships/image" Target="../media/image2125.png"/><Relationship Id="rId146" Type="http://schemas.openxmlformats.org/officeDocument/2006/relationships/customXml" Target="../ink/ink2133.xml"/><Relationship Id="rId167" Type="http://schemas.openxmlformats.org/officeDocument/2006/relationships/image" Target="../media/image2146.png"/><Relationship Id="rId188" Type="http://schemas.openxmlformats.org/officeDocument/2006/relationships/customXml" Target="../ink/ink2154.xml"/><Relationship Id="rId71" Type="http://schemas.openxmlformats.org/officeDocument/2006/relationships/image" Target="../media/image2098.png"/><Relationship Id="rId92" Type="http://schemas.openxmlformats.org/officeDocument/2006/relationships/customXml" Target="../ink/ink2106.xml"/><Relationship Id="rId213" Type="http://schemas.openxmlformats.org/officeDocument/2006/relationships/image" Target="../media/image2169.png"/><Relationship Id="rId2" Type="http://schemas.openxmlformats.org/officeDocument/2006/relationships/customXml" Target="../ink/ink2061.xml"/><Relationship Id="rId29" Type="http://schemas.openxmlformats.org/officeDocument/2006/relationships/image" Target="../media/image2077.png"/><Relationship Id="rId40" Type="http://schemas.openxmlformats.org/officeDocument/2006/relationships/customXml" Target="../ink/ink2080.xml"/><Relationship Id="rId115" Type="http://schemas.openxmlformats.org/officeDocument/2006/relationships/image" Target="../media/image2120.png"/><Relationship Id="rId136" Type="http://schemas.openxmlformats.org/officeDocument/2006/relationships/customXml" Target="../ink/ink2128.xml"/><Relationship Id="rId157" Type="http://schemas.openxmlformats.org/officeDocument/2006/relationships/image" Target="../media/image2141.png"/><Relationship Id="rId178" Type="http://schemas.openxmlformats.org/officeDocument/2006/relationships/customXml" Target="../ink/ink2149.xml"/><Relationship Id="rId61" Type="http://schemas.openxmlformats.org/officeDocument/2006/relationships/image" Target="../media/image2093.png"/><Relationship Id="rId82" Type="http://schemas.openxmlformats.org/officeDocument/2006/relationships/customXml" Target="../ink/ink2101.xml"/><Relationship Id="rId199" Type="http://schemas.openxmlformats.org/officeDocument/2006/relationships/image" Target="../media/image2162.png"/><Relationship Id="rId203" Type="http://schemas.openxmlformats.org/officeDocument/2006/relationships/image" Target="../media/image2164.png"/><Relationship Id="rId19" Type="http://schemas.openxmlformats.org/officeDocument/2006/relationships/image" Target="../media/image2072.png"/><Relationship Id="rId224" Type="http://schemas.openxmlformats.org/officeDocument/2006/relationships/customXml" Target="../ink/ink2172.xml"/><Relationship Id="rId30" Type="http://schemas.openxmlformats.org/officeDocument/2006/relationships/customXml" Target="../ink/ink2075.xml"/><Relationship Id="rId105" Type="http://schemas.openxmlformats.org/officeDocument/2006/relationships/image" Target="../media/image2115.png"/><Relationship Id="rId126" Type="http://schemas.openxmlformats.org/officeDocument/2006/relationships/customXml" Target="../ink/ink2123.xml"/><Relationship Id="rId147" Type="http://schemas.openxmlformats.org/officeDocument/2006/relationships/image" Target="../media/image2136.png"/><Relationship Id="rId168" Type="http://schemas.openxmlformats.org/officeDocument/2006/relationships/customXml" Target="../ink/ink2144.xml"/><Relationship Id="rId51" Type="http://schemas.openxmlformats.org/officeDocument/2006/relationships/image" Target="../media/image2088.png"/><Relationship Id="rId72" Type="http://schemas.openxmlformats.org/officeDocument/2006/relationships/customXml" Target="../ink/ink2096.xml"/><Relationship Id="rId93" Type="http://schemas.openxmlformats.org/officeDocument/2006/relationships/image" Target="../media/image2109.png"/><Relationship Id="rId189" Type="http://schemas.openxmlformats.org/officeDocument/2006/relationships/image" Target="../media/image2157.png"/><Relationship Id="rId3" Type="http://schemas.openxmlformats.org/officeDocument/2006/relationships/image" Target="../media/image2064.png"/><Relationship Id="rId214" Type="http://schemas.openxmlformats.org/officeDocument/2006/relationships/customXml" Target="../ink/ink216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36.png"/><Relationship Id="rId21" Type="http://schemas.openxmlformats.org/officeDocument/2006/relationships/image" Target="../media/image2188.png"/><Relationship Id="rId42" Type="http://schemas.openxmlformats.org/officeDocument/2006/relationships/customXml" Target="../ink/ink2196.xml"/><Relationship Id="rId63" Type="http://schemas.openxmlformats.org/officeDocument/2006/relationships/image" Target="../media/image2209.png"/><Relationship Id="rId84" Type="http://schemas.openxmlformats.org/officeDocument/2006/relationships/customXml" Target="../ink/ink2217.xml"/><Relationship Id="rId138" Type="http://schemas.openxmlformats.org/officeDocument/2006/relationships/customXml" Target="../ink/ink2244.xml"/><Relationship Id="rId159" Type="http://schemas.openxmlformats.org/officeDocument/2006/relationships/image" Target="../media/image2257.png"/><Relationship Id="rId170" Type="http://schemas.openxmlformats.org/officeDocument/2006/relationships/customXml" Target="../ink/ink2260.xml"/><Relationship Id="rId191" Type="http://schemas.openxmlformats.org/officeDocument/2006/relationships/image" Target="../media/image2273.png"/><Relationship Id="rId205" Type="http://schemas.openxmlformats.org/officeDocument/2006/relationships/image" Target="../media/image2280.png"/><Relationship Id="rId226" Type="http://schemas.openxmlformats.org/officeDocument/2006/relationships/customXml" Target="../ink/ink2288.xml"/><Relationship Id="rId247" Type="http://schemas.openxmlformats.org/officeDocument/2006/relationships/image" Target="../media/image2301.png"/><Relationship Id="rId107" Type="http://schemas.openxmlformats.org/officeDocument/2006/relationships/image" Target="../media/image2231.png"/><Relationship Id="rId11" Type="http://schemas.openxmlformats.org/officeDocument/2006/relationships/image" Target="../media/image2183.png"/><Relationship Id="rId32" Type="http://schemas.openxmlformats.org/officeDocument/2006/relationships/customXml" Target="../ink/ink2191.xml"/><Relationship Id="rId53" Type="http://schemas.openxmlformats.org/officeDocument/2006/relationships/image" Target="../media/image2204.png"/><Relationship Id="rId74" Type="http://schemas.openxmlformats.org/officeDocument/2006/relationships/customXml" Target="../ink/ink2212.xml"/><Relationship Id="rId128" Type="http://schemas.openxmlformats.org/officeDocument/2006/relationships/customXml" Target="../ink/ink2239.xml"/><Relationship Id="rId149" Type="http://schemas.openxmlformats.org/officeDocument/2006/relationships/image" Target="../media/image2252.png"/><Relationship Id="rId5" Type="http://schemas.openxmlformats.org/officeDocument/2006/relationships/image" Target="../media/image2180.png"/><Relationship Id="rId95" Type="http://schemas.openxmlformats.org/officeDocument/2006/relationships/image" Target="../media/image2225.png"/><Relationship Id="rId160" Type="http://schemas.openxmlformats.org/officeDocument/2006/relationships/customXml" Target="../ink/ink2255.xml"/><Relationship Id="rId181" Type="http://schemas.openxmlformats.org/officeDocument/2006/relationships/image" Target="../media/image2268.png"/><Relationship Id="rId216" Type="http://schemas.openxmlformats.org/officeDocument/2006/relationships/customXml" Target="../ink/ink2283.xml"/><Relationship Id="rId237" Type="http://schemas.openxmlformats.org/officeDocument/2006/relationships/image" Target="../media/image2296.png"/><Relationship Id="rId22" Type="http://schemas.openxmlformats.org/officeDocument/2006/relationships/customXml" Target="../ink/ink2186.xml"/><Relationship Id="rId43" Type="http://schemas.openxmlformats.org/officeDocument/2006/relationships/image" Target="../media/image2199.png"/><Relationship Id="rId64" Type="http://schemas.openxmlformats.org/officeDocument/2006/relationships/customXml" Target="../ink/ink2207.xml"/><Relationship Id="rId118" Type="http://schemas.openxmlformats.org/officeDocument/2006/relationships/customXml" Target="../ink/ink2234.xml"/><Relationship Id="rId139" Type="http://schemas.openxmlformats.org/officeDocument/2006/relationships/image" Target="../media/image2247.png"/><Relationship Id="rId85" Type="http://schemas.openxmlformats.org/officeDocument/2006/relationships/image" Target="../media/image2220.png"/><Relationship Id="rId150" Type="http://schemas.openxmlformats.org/officeDocument/2006/relationships/customXml" Target="../ink/ink2250.xml"/><Relationship Id="rId171" Type="http://schemas.openxmlformats.org/officeDocument/2006/relationships/image" Target="../media/image2263.png"/><Relationship Id="rId192" Type="http://schemas.openxmlformats.org/officeDocument/2006/relationships/customXml" Target="../ink/ink2271.xml"/><Relationship Id="rId206" Type="http://schemas.openxmlformats.org/officeDocument/2006/relationships/customXml" Target="../ink/ink2278.xml"/><Relationship Id="rId227" Type="http://schemas.openxmlformats.org/officeDocument/2006/relationships/image" Target="../media/image2291.png"/><Relationship Id="rId248" Type="http://schemas.openxmlformats.org/officeDocument/2006/relationships/customXml" Target="../ink/ink2299.xml"/><Relationship Id="rId12" Type="http://schemas.openxmlformats.org/officeDocument/2006/relationships/customXml" Target="../ink/ink2181.xml"/><Relationship Id="rId33" Type="http://schemas.openxmlformats.org/officeDocument/2006/relationships/image" Target="../media/image2194.png"/><Relationship Id="rId108" Type="http://schemas.openxmlformats.org/officeDocument/2006/relationships/customXml" Target="../ink/ink2229.xml"/><Relationship Id="rId129" Type="http://schemas.openxmlformats.org/officeDocument/2006/relationships/image" Target="../media/image2242.png"/><Relationship Id="rId54" Type="http://schemas.openxmlformats.org/officeDocument/2006/relationships/customXml" Target="../ink/ink2202.xml"/><Relationship Id="rId75" Type="http://schemas.openxmlformats.org/officeDocument/2006/relationships/image" Target="../media/image2215.png"/><Relationship Id="rId96" Type="http://schemas.openxmlformats.org/officeDocument/2006/relationships/customXml" Target="../ink/ink2223.xml"/><Relationship Id="rId140" Type="http://schemas.openxmlformats.org/officeDocument/2006/relationships/customXml" Target="../ink/ink2245.xml"/><Relationship Id="rId161" Type="http://schemas.openxmlformats.org/officeDocument/2006/relationships/image" Target="../media/image2258.png"/><Relationship Id="rId182" Type="http://schemas.openxmlformats.org/officeDocument/2006/relationships/customXml" Target="../ink/ink2266.xml"/><Relationship Id="rId217" Type="http://schemas.openxmlformats.org/officeDocument/2006/relationships/image" Target="../media/image2286.png"/><Relationship Id="rId6" Type="http://schemas.openxmlformats.org/officeDocument/2006/relationships/customXml" Target="../ink/ink2178.xml"/><Relationship Id="rId238" Type="http://schemas.openxmlformats.org/officeDocument/2006/relationships/customXml" Target="../ink/ink2294.xml"/><Relationship Id="rId23" Type="http://schemas.openxmlformats.org/officeDocument/2006/relationships/image" Target="../media/image2189.png"/><Relationship Id="rId119" Type="http://schemas.openxmlformats.org/officeDocument/2006/relationships/image" Target="../media/image2237.png"/><Relationship Id="rId44" Type="http://schemas.openxmlformats.org/officeDocument/2006/relationships/customXml" Target="../ink/ink2197.xml"/><Relationship Id="rId65" Type="http://schemas.openxmlformats.org/officeDocument/2006/relationships/image" Target="../media/image2210.png"/><Relationship Id="rId86" Type="http://schemas.openxmlformats.org/officeDocument/2006/relationships/customXml" Target="../ink/ink2218.xml"/><Relationship Id="rId130" Type="http://schemas.openxmlformats.org/officeDocument/2006/relationships/customXml" Target="../ink/ink2240.xml"/><Relationship Id="rId151" Type="http://schemas.openxmlformats.org/officeDocument/2006/relationships/image" Target="../media/image2253.png"/><Relationship Id="rId172" Type="http://schemas.openxmlformats.org/officeDocument/2006/relationships/customXml" Target="../ink/ink2261.xml"/><Relationship Id="rId193" Type="http://schemas.openxmlformats.org/officeDocument/2006/relationships/image" Target="../media/image2274.png"/><Relationship Id="rId207" Type="http://schemas.openxmlformats.org/officeDocument/2006/relationships/image" Target="../media/image2281.png"/><Relationship Id="rId228" Type="http://schemas.openxmlformats.org/officeDocument/2006/relationships/customXml" Target="../ink/ink2289.xml"/><Relationship Id="rId249" Type="http://schemas.openxmlformats.org/officeDocument/2006/relationships/image" Target="../media/image2302.png"/><Relationship Id="rId13" Type="http://schemas.openxmlformats.org/officeDocument/2006/relationships/image" Target="../media/image2184.png"/><Relationship Id="rId109" Type="http://schemas.openxmlformats.org/officeDocument/2006/relationships/image" Target="../media/image2232.png"/><Relationship Id="rId34" Type="http://schemas.openxmlformats.org/officeDocument/2006/relationships/customXml" Target="../ink/ink2192.xml"/><Relationship Id="rId55" Type="http://schemas.openxmlformats.org/officeDocument/2006/relationships/image" Target="../media/image2205.png"/><Relationship Id="rId76" Type="http://schemas.openxmlformats.org/officeDocument/2006/relationships/customXml" Target="../ink/ink2213.xml"/><Relationship Id="rId97" Type="http://schemas.openxmlformats.org/officeDocument/2006/relationships/image" Target="../media/image2226.png"/><Relationship Id="rId120" Type="http://schemas.openxmlformats.org/officeDocument/2006/relationships/customXml" Target="../ink/ink2235.xml"/><Relationship Id="rId141" Type="http://schemas.openxmlformats.org/officeDocument/2006/relationships/image" Target="../media/image2248.png"/><Relationship Id="rId7" Type="http://schemas.openxmlformats.org/officeDocument/2006/relationships/image" Target="../media/image2181.png"/><Relationship Id="rId162" Type="http://schemas.openxmlformats.org/officeDocument/2006/relationships/customXml" Target="../ink/ink2256.xml"/><Relationship Id="rId183" Type="http://schemas.openxmlformats.org/officeDocument/2006/relationships/image" Target="../media/image2269.png"/><Relationship Id="rId218" Type="http://schemas.openxmlformats.org/officeDocument/2006/relationships/customXml" Target="../ink/ink2284.xml"/><Relationship Id="rId239" Type="http://schemas.openxmlformats.org/officeDocument/2006/relationships/image" Target="../media/image2297.png"/><Relationship Id="rId250" Type="http://schemas.openxmlformats.org/officeDocument/2006/relationships/customXml" Target="../ink/ink2300.xml"/><Relationship Id="rId24" Type="http://schemas.openxmlformats.org/officeDocument/2006/relationships/customXml" Target="../ink/ink2187.xml"/><Relationship Id="rId45" Type="http://schemas.openxmlformats.org/officeDocument/2006/relationships/image" Target="../media/image2200.png"/><Relationship Id="rId66" Type="http://schemas.openxmlformats.org/officeDocument/2006/relationships/customXml" Target="../ink/ink2208.xml"/><Relationship Id="rId87" Type="http://schemas.openxmlformats.org/officeDocument/2006/relationships/image" Target="../media/image2221.png"/><Relationship Id="rId110" Type="http://schemas.openxmlformats.org/officeDocument/2006/relationships/customXml" Target="../ink/ink2230.xml"/><Relationship Id="rId131" Type="http://schemas.openxmlformats.org/officeDocument/2006/relationships/image" Target="../media/image2243.png"/><Relationship Id="rId152" Type="http://schemas.openxmlformats.org/officeDocument/2006/relationships/customXml" Target="../ink/ink2251.xml"/><Relationship Id="rId173" Type="http://schemas.openxmlformats.org/officeDocument/2006/relationships/image" Target="../media/image2264.png"/><Relationship Id="rId194" Type="http://schemas.openxmlformats.org/officeDocument/2006/relationships/customXml" Target="../ink/ink2272.xml"/><Relationship Id="rId208" Type="http://schemas.openxmlformats.org/officeDocument/2006/relationships/customXml" Target="../ink/ink2279.xml"/><Relationship Id="rId229" Type="http://schemas.openxmlformats.org/officeDocument/2006/relationships/image" Target="../media/image2292.png"/><Relationship Id="rId240" Type="http://schemas.openxmlformats.org/officeDocument/2006/relationships/customXml" Target="../ink/ink2295.xml"/><Relationship Id="rId14" Type="http://schemas.openxmlformats.org/officeDocument/2006/relationships/customXml" Target="../ink/ink2182.xml"/><Relationship Id="rId35" Type="http://schemas.openxmlformats.org/officeDocument/2006/relationships/image" Target="../media/image2195.png"/><Relationship Id="rId56" Type="http://schemas.openxmlformats.org/officeDocument/2006/relationships/customXml" Target="../ink/ink2203.xml"/><Relationship Id="rId77" Type="http://schemas.openxmlformats.org/officeDocument/2006/relationships/image" Target="../media/image2216.png"/><Relationship Id="rId100" Type="http://schemas.openxmlformats.org/officeDocument/2006/relationships/customXml" Target="../ink/ink2225.xml"/><Relationship Id="rId8" Type="http://schemas.openxmlformats.org/officeDocument/2006/relationships/customXml" Target="../ink/ink2179.xml"/><Relationship Id="rId98" Type="http://schemas.openxmlformats.org/officeDocument/2006/relationships/customXml" Target="../ink/ink2224.xml"/><Relationship Id="rId121" Type="http://schemas.openxmlformats.org/officeDocument/2006/relationships/image" Target="../media/image2238.png"/><Relationship Id="rId142" Type="http://schemas.openxmlformats.org/officeDocument/2006/relationships/customXml" Target="../ink/ink2246.xml"/><Relationship Id="rId163" Type="http://schemas.openxmlformats.org/officeDocument/2006/relationships/image" Target="../media/image2259.png"/><Relationship Id="rId184" Type="http://schemas.openxmlformats.org/officeDocument/2006/relationships/customXml" Target="../ink/ink2267.xml"/><Relationship Id="rId219" Type="http://schemas.openxmlformats.org/officeDocument/2006/relationships/image" Target="../media/image2287.png"/><Relationship Id="rId230" Type="http://schemas.openxmlformats.org/officeDocument/2006/relationships/customXml" Target="../ink/ink2290.xml"/><Relationship Id="rId251" Type="http://schemas.openxmlformats.org/officeDocument/2006/relationships/image" Target="../media/image2303.png"/><Relationship Id="rId25" Type="http://schemas.openxmlformats.org/officeDocument/2006/relationships/image" Target="../media/image2190.png"/><Relationship Id="rId46" Type="http://schemas.openxmlformats.org/officeDocument/2006/relationships/customXml" Target="../ink/ink2198.xml"/><Relationship Id="rId67" Type="http://schemas.openxmlformats.org/officeDocument/2006/relationships/image" Target="../media/image2211.png"/><Relationship Id="rId88" Type="http://schemas.openxmlformats.org/officeDocument/2006/relationships/customXml" Target="../ink/ink2219.xml"/><Relationship Id="rId111" Type="http://schemas.openxmlformats.org/officeDocument/2006/relationships/image" Target="../media/image2233.png"/><Relationship Id="rId132" Type="http://schemas.openxmlformats.org/officeDocument/2006/relationships/customXml" Target="../ink/ink2241.xml"/><Relationship Id="rId153" Type="http://schemas.openxmlformats.org/officeDocument/2006/relationships/image" Target="../media/image2254.png"/><Relationship Id="rId174" Type="http://schemas.openxmlformats.org/officeDocument/2006/relationships/customXml" Target="../ink/ink2262.xml"/><Relationship Id="rId195" Type="http://schemas.openxmlformats.org/officeDocument/2006/relationships/image" Target="../media/image2275.png"/><Relationship Id="rId209" Type="http://schemas.openxmlformats.org/officeDocument/2006/relationships/image" Target="../media/image2282.png"/><Relationship Id="rId220" Type="http://schemas.openxmlformats.org/officeDocument/2006/relationships/customXml" Target="../ink/ink2285.xml"/><Relationship Id="rId241" Type="http://schemas.openxmlformats.org/officeDocument/2006/relationships/image" Target="../media/image2298.png"/><Relationship Id="rId15" Type="http://schemas.openxmlformats.org/officeDocument/2006/relationships/image" Target="../media/image2185.png"/><Relationship Id="rId36" Type="http://schemas.openxmlformats.org/officeDocument/2006/relationships/customXml" Target="../ink/ink2193.xml"/><Relationship Id="rId57" Type="http://schemas.openxmlformats.org/officeDocument/2006/relationships/image" Target="../media/image2206.png"/><Relationship Id="rId78" Type="http://schemas.openxmlformats.org/officeDocument/2006/relationships/customXml" Target="../ink/ink2214.xml"/><Relationship Id="rId99" Type="http://schemas.openxmlformats.org/officeDocument/2006/relationships/image" Target="../media/image2227.png"/><Relationship Id="rId101" Type="http://schemas.openxmlformats.org/officeDocument/2006/relationships/image" Target="../media/image2228.png"/><Relationship Id="rId122" Type="http://schemas.openxmlformats.org/officeDocument/2006/relationships/customXml" Target="../ink/ink2236.xml"/><Relationship Id="rId143" Type="http://schemas.openxmlformats.org/officeDocument/2006/relationships/image" Target="../media/image2249.png"/><Relationship Id="rId164" Type="http://schemas.openxmlformats.org/officeDocument/2006/relationships/customXml" Target="../ink/ink2257.xml"/><Relationship Id="rId185" Type="http://schemas.openxmlformats.org/officeDocument/2006/relationships/image" Target="../media/image2270.png"/><Relationship Id="rId4" Type="http://schemas.openxmlformats.org/officeDocument/2006/relationships/customXml" Target="../ink/ink2177.xml"/><Relationship Id="rId9" Type="http://schemas.openxmlformats.org/officeDocument/2006/relationships/image" Target="../media/image2182.png"/><Relationship Id="rId180" Type="http://schemas.openxmlformats.org/officeDocument/2006/relationships/customXml" Target="../ink/ink2265.xml"/><Relationship Id="rId210" Type="http://schemas.openxmlformats.org/officeDocument/2006/relationships/customXml" Target="../ink/ink2280.xml"/><Relationship Id="rId215" Type="http://schemas.openxmlformats.org/officeDocument/2006/relationships/image" Target="../media/image2285.png"/><Relationship Id="rId236" Type="http://schemas.openxmlformats.org/officeDocument/2006/relationships/customXml" Target="../ink/ink2293.xml"/><Relationship Id="rId26" Type="http://schemas.openxmlformats.org/officeDocument/2006/relationships/customXml" Target="../ink/ink2188.xml"/><Relationship Id="rId231" Type="http://schemas.openxmlformats.org/officeDocument/2006/relationships/image" Target="../media/image2293.png"/><Relationship Id="rId47" Type="http://schemas.openxmlformats.org/officeDocument/2006/relationships/image" Target="../media/image2201.png"/><Relationship Id="rId68" Type="http://schemas.openxmlformats.org/officeDocument/2006/relationships/customXml" Target="../ink/ink2209.xml"/><Relationship Id="rId89" Type="http://schemas.openxmlformats.org/officeDocument/2006/relationships/image" Target="../media/image2222.png"/><Relationship Id="rId112" Type="http://schemas.openxmlformats.org/officeDocument/2006/relationships/customXml" Target="../ink/ink2231.xml"/><Relationship Id="rId133" Type="http://schemas.openxmlformats.org/officeDocument/2006/relationships/image" Target="../media/image2244.png"/><Relationship Id="rId154" Type="http://schemas.openxmlformats.org/officeDocument/2006/relationships/customXml" Target="../ink/ink2252.xml"/><Relationship Id="rId175" Type="http://schemas.openxmlformats.org/officeDocument/2006/relationships/image" Target="../media/image2265.png"/><Relationship Id="rId196" Type="http://schemas.openxmlformats.org/officeDocument/2006/relationships/customXml" Target="../ink/ink2273.xml"/><Relationship Id="rId200" Type="http://schemas.openxmlformats.org/officeDocument/2006/relationships/customXml" Target="../ink/ink2275.xml"/><Relationship Id="rId16" Type="http://schemas.openxmlformats.org/officeDocument/2006/relationships/customXml" Target="../ink/ink2183.xml"/><Relationship Id="rId221" Type="http://schemas.openxmlformats.org/officeDocument/2006/relationships/image" Target="../media/image2288.png"/><Relationship Id="rId242" Type="http://schemas.openxmlformats.org/officeDocument/2006/relationships/customXml" Target="../ink/ink2296.xml"/><Relationship Id="rId37" Type="http://schemas.openxmlformats.org/officeDocument/2006/relationships/image" Target="../media/image2196.png"/><Relationship Id="rId58" Type="http://schemas.openxmlformats.org/officeDocument/2006/relationships/customXml" Target="../ink/ink2204.xml"/><Relationship Id="rId79" Type="http://schemas.openxmlformats.org/officeDocument/2006/relationships/image" Target="../media/image2217.png"/><Relationship Id="rId102" Type="http://schemas.openxmlformats.org/officeDocument/2006/relationships/customXml" Target="../ink/ink2226.xml"/><Relationship Id="rId123" Type="http://schemas.openxmlformats.org/officeDocument/2006/relationships/image" Target="../media/image2239.png"/><Relationship Id="rId144" Type="http://schemas.openxmlformats.org/officeDocument/2006/relationships/customXml" Target="../ink/ink2247.xml"/><Relationship Id="rId90" Type="http://schemas.openxmlformats.org/officeDocument/2006/relationships/customXml" Target="../ink/ink2220.xml"/><Relationship Id="rId165" Type="http://schemas.openxmlformats.org/officeDocument/2006/relationships/image" Target="../media/image2260.png"/><Relationship Id="rId186" Type="http://schemas.openxmlformats.org/officeDocument/2006/relationships/customXml" Target="../ink/ink2268.xml"/><Relationship Id="rId211" Type="http://schemas.openxmlformats.org/officeDocument/2006/relationships/image" Target="../media/image2283.png"/><Relationship Id="rId232" Type="http://schemas.openxmlformats.org/officeDocument/2006/relationships/customXml" Target="../ink/ink2291.xml"/><Relationship Id="rId27" Type="http://schemas.openxmlformats.org/officeDocument/2006/relationships/image" Target="../media/image2191.png"/><Relationship Id="rId48" Type="http://schemas.openxmlformats.org/officeDocument/2006/relationships/customXml" Target="../ink/ink2199.xml"/><Relationship Id="rId69" Type="http://schemas.openxmlformats.org/officeDocument/2006/relationships/image" Target="../media/image2212.png"/><Relationship Id="rId113" Type="http://schemas.openxmlformats.org/officeDocument/2006/relationships/image" Target="../media/image2234.png"/><Relationship Id="rId134" Type="http://schemas.openxmlformats.org/officeDocument/2006/relationships/customXml" Target="../ink/ink2242.xml"/><Relationship Id="rId80" Type="http://schemas.openxmlformats.org/officeDocument/2006/relationships/customXml" Target="../ink/ink2215.xml"/><Relationship Id="rId155" Type="http://schemas.openxmlformats.org/officeDocument/2006/relationships/image" Target="../media/image2255.png"/><Relationship Id="rId176" Type="http://schemas.openxmlformats.org/officeDocument/2006/relationships/customXml" Target="../ink/ink2263.xml"/><Relationship Id="rId197" Type="http://schemas.openxmlformats.org/officeDocument/2006/relationships/image" Target="../media/image2276.png"/><Relationship Id="rId201" Type="http://schemas.openxmlformats.org/officeDocument/2006/relationships/image" Target="../media/image2278.png"/><Relationship Id="rId222" Type="http://schemas.openxmlformats.org/officeDocument/2006/relationships/customXml" Target="../ink/ink2286.xml"/><Relationship Id="rId243" Type="http://schemas.openxmlformats.org/officeDocument/2006/relationships/image" Target="../media/image2299.png"/><Relationship Id="rId17" Type="http://schemas.openxmlformats.org/officeDocument/2006/relationships/image" Target="../media/image2186.png"/><Relationship Id="rId38" Type="http://schemas.openxmlformats.org/officeDocument/2006/relationships/customXml" Target="../ink/ink2194.xml"/><Relationship Id="rId59" Type="http://schemas.openxmlformats.org/officeDocument/2006/relationships/image" Target="../media/image2207.png"/><Relationship Id="rId103" Type="http://schemas.openxmlformats.org/officeDocument/2006/relationships/image" Target="../media/image2229.png"/><Relationship Id="rId124" Type="http://schemas.openxmlformats.org/officeDocument/2006/relationships/customXml" Target="../ink/ink2237.xml"/><Relationship Id="rId70" Type="http://schemas.openxmlformats.org/officeDocument/2006/relationships/customXml" Target="../ink/ink2210.xml"/><Relationship Id="rId91" Type="http://schemas.openxmlformats.org/officeDocument/2006/relationships/image" Target="../media/image2223.png"/><Relationship Id="rId145" Type="http://schemas.openxmlformats.org/officeDocument/2006/relationships/image" Target="../media/image2250.png"/><Relationship Id="rId166" Type="http://schemas.openxmlformats.org/officeDocument/2006/relationships/customXml" Target="../ink/ink2258.xml"/><Relationship Id="rId187" Type="http://schemas.openxmlformats.org/officeDocument/2006/relationships/image" Target="../media/image22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81.xml"/><Relationship Id="rId233" Type="http://schemas.openxmlformats.org/officeDocument/2006/relationships/image" Target="../media/image2294.png"/><Relationship Id="rId28" Type="http://schemas.openxmlformats.org/officeDocument/2006/relationships/customXml" Target="../ink/ink2189.xml"/><Relationship Id="rId49" Type="http://schemas.openxmlformats.org/officeDocument/2006/relationships/image" Target="../media/image2202.png"/><Relationship Id="rId114" Type="http://schemas.openxmlformats.org/officeDocument/2006/relationships/customXml" Target="../ink/ink2232.xml"/><Relationship Id="rId60" Type="http://schemas.openxmlformats.org/officeDocument/2006/relationships/customXml" Target="../ink/ink2205.xml"/><Relationship Id="rId81" Type="http://schemas.openxmlformats.org/officeDocument/2006/relationships/image" Target="../media/image2218.png"/><Relationship Id="rId135" Type="http://schemas.openxmlformats.org/officeDocument/2006/relationships/image" Target="../media/image2245.png"/><Relationship Id="rId156" Type="http://schemas.openxmlformats.org/officeDocument/2006/relationships/customXml" Target="../ink/ink2253.xml"/><Relationship Id="rId177" Type="http://schemas.openxmlformats.org/officeDocument/2006/relationships/image" Target="../media/image2266.png"/><Relationship Id="rId198" Type="http://schemas.openxmlformats.org/officeDocument/2006/relationships/customXml" Target="../ink/ink2274.xml"/><Relationship Id="rId202" Type="http://schemas.openxmlformats.org/officeDocument/2006/relationships/customXml" Target="../ink/ink2276.xml"/><Relationship Id="rId223" Type="http://schemas.openxmlformats.org/officeDocument/2006/relationships/image" Target="../media/image2289.png"/><Relationship Id="rId244" Type="http://schemas.openxmlformats.org/officeDocument/2006/relationships/customXml" Target="../ink/ink2297.xml"/><Relationship Id="rId18" Type="http://schemas.openxmlformats.org/officeDocument/2006/relationships/customXml" Target="../ink/ink2184.xml"/><Relationship Id="rId39" Type="http://schemas.openxmlformats.org/officeDocument/2006/relationships/image" Target="../media/image2197.png"/><Relationship Id="rId50" Type="http://schemas.openxmlformats.org/officeDocument/2006/relationships/customXml" Target="../ink/ink2200.xml"/><Relationship Id="rId104" Type="http://schemas.openxmlformats.org/officeDocument/2006/relationships/customXml" Target="../ink/ink2227.xml"/><Relationship Id="rId125" Type="http://schemas.openxmlformats.org/officeDocument/2006/relationships/image" Target="../media/image2240.png"/><Relationship Id="rId146" Type="http://schemas.openxmlformats.org/officeDocument/2006/relationships/customXml" Target="../ink/ink2248.xml"/><Relationship Id="rId167" Type="http://schemas.openxmlformats.org/officeDocument/2006/relationships/image" Target="../media/image2261.png"/><Relationship Id="rId188" Type="http://schemas.openxmlformats.org/officeDocument/2006/relationships/customXml" Target="../ink/ink2269.xml"/><Relationship Id="rId71" Type="http://schemas.openxmlformats.org/officeDocument/2006/relationships/image" Target="../media/image2213.png"/><Relationship Id="rId92" Type="http://schemas.openxmlformats.org/officeDocument/2006/relationships/customXml" Target="../ink/ink2221.xml"/><Relationship Id="rId213" Type="http://schemas.openxmlformats.org/officeDocument/2006/relationships/image" Target="../media/image2284.png"/><Relationship Id="rId234" Type="http://schemas.openxmlformats.org/officeDocument/2006/relationships/customXml" Target="../ink/ink2292.xml"/><Relationship Id="rId2" Type="http://schemas.openxmlformats.org/officeDocument/2006/relationships/customXml" Target="../ink/ink2176.xml"/><Relationship Id="rId29" Type="http://schemas.openxmlformats.org/officeDocument/2006/relationships/image" Target="../media/image2192.png"/><Relationship Id="rId40" Type="http://schemas.openxmlformats.org/officeDocument/2006/relationships/customXml" Target="../ink/ink2195.xml"/><Relationship Id="rId115" Type="http://schemas.openxmlformats.org/officeDocument/2006/relationships/image" Target="../media/image2235.png"/><Relationship Id="rId136" Type="http://schemas.openxmlformats.org/officeDocument/2006/relationships/customXml" Target="../ink/ink2243.xml"/><Relationship Id="rId157" Type="http://schemas.openxmlformats.org/officeDocument/2006/relationships/image" Target="../media/image2256.png"/><Relationship Id="rId178" Type="http://schemas.openxmlformats.org/officeDocument/2006/relationships/customXml" Target="../ink/ink2264.xml"/><Relationship Id="rId61" Type="http://schemas.openxmlformats.org/officeDocument/2006/relationships/image" Target="../media/image2208.png"/><Relationship Id="rId82" Type="http://schemas.openxmlformats.org/officeDocument/2006/relationships/customXml" Target="../ink/ink2216.xml"/><Relationship Id="rId199" Type="http://schemas.openxmlformats.org/officeDocument/2006/relationships/image" Target="../media/image2277.png"/><Relationship Id="rId203" Type="http://schemas.openxmlformats.org/officeDocument/2006/relationships/image" Target="../media/image2279.png"/><Relationship Id="rId19" Type="http://schemas.openxmlformats.org/officeDocument/2006/relationships/image" Target="../media/image2187.png"/><Relationship Id="rId224" Type="http://schemas.openxmlformats.org/officeDocument/2006/relationships/customXml" Target="../ink/ink2287.xml"/><Relationship Id="rId245" Type="http://schemas.openxmlformats.org/officeDocument/2006/relationships/image" Target="../media/image2300.png"/><Relationship Id="rId30" Type="http://schemas.openxmlformats.org/officeDocument/2006/relationships/customXml" Target="../ink/ink2190.xml"/><Relationship Id="rId105" Type="http://schemas.openxmlformats.org/officeDocument/2006/relationships/image" Target="../media/image2230.png"/><Relationship Id="rId126" Type="http://schemas.openxmlformats.org/officeDocument/2006/relationships/customXml" Target="../ink/ink2238.xml"/><Relationship Id="rId147" Type="http://schemas.openxmlformats.org/officeDocument/2006/relationships/image" Target="../media/image2251.png"/><Relationship Id="rId168" Type="http://schemas.openxmlformats.org/officeDocument/2006/relationships/customXml" Target="../ink/ink2259.xml"/><Relationship Id="rId51" Type="http://schemas.openxmlformats.org/officeDocument/2006/relationships/image" Target="../media/image2203.png"/><Relationship Id="rId72" Type="http://schemas.openxmlformats.org/officeDocument/2006/relationships/customXml" Target="../ink/ink2211.xml"/><Relationship Id="rId93" Type="http://schemas.openxmlformats.org/officeDocument/2006/relationships/image" Target="../media/image2224.png"/><Relationship Id="rId189" Type="http://schemas.openxmlformats.org/officeDocument/2006/relationships/image" Target="../media/image2272.png"/><Relationship Id="rId3" Type="http://schemas.openxmlformats.org/officeDocument/2006/relationships/image" Target="../media/image2179.png"/><Relationship Id="rId214" Type="http://schemas.openxmlformats.org/officeDocument/2006/relationships/customXml" Target="../ink/ink2282.xml"/><Relationship Id="rId235" Type="http://schemas.openxmlformats.org/officeDocument/2006/relationships/image" Target="../media/image2295.png"/><Relationship Id="rId116" Type="http://schemas.openxmlformats.org/officeDocument/2006/relationships/customXml" Target="../ink/ink2233.xml"/><Relationship Id="rId137" Type="http://schemas.openxmlformats.org/officeDocument/2006/relationships/image" Target="../media/image2246.png"/><Relationship Id="rId158" Type="http://schemas.openxmlformats.org/officeDocument/2006/relationships/customXml" Target="../ink/ink2254.xml"/><Relationship Id="rId20" Type="http://schemas.openxmlformats.org/officeDocument/2006/relationships/customXml" Target="../ink/ink2185.xml"/><Relationship Id="rId41" Type="http://schemas.openxmlformats.org/officeDocument/2006/relationships/image" Target="../media/image2198.png"/><Relationship Id="rId62" Type="http://schemas.openxmlformats.org/officeDocument/2006/relationships/customXml" Target="../ink/ink2206.xml"/><Relationship Id="rId83" Type="http://schemas.openxmlformats.org/officeDocument/2006/relationships/image" Target="../media/image2219.png"/><Relationship Id="rId179" Type="http://schemas.openxmlformats.org/officeDocument/2006/relationships/image" Target="../media/image2267.png"/><Relationship Id="rId190" Type="http://schemas.openxmlformats.org/officeDocument/2006/relationships/customXml" Target="../ink/ink2270.xml"/><Relationship Id="rId204" Type="http://schemas.openxmlformats.org/officeDocument/2006/relationships/customXml" Target="../ink/ink2277.xml"/><Relationship Id="rId225" Type="http://schemas.openxmlformats.org/officeDocument/2006/relationships/image" Target="../media/image2290.png"/><Relationship Id="rId246" Type="http://schemas.openxmlformats.org/officeDocument/2006/relationships/customXml" Target="../ink/ink2298.xml"/><Relationship Id="rId106" Type="http://schemas.openxmlformats.org/officeDocument/2006/relationships/customXml" Target="../ink/ink2228.xml"/><Relationship Id="rId127" Type="http://schemas.openxmlformats.org/officeDocument/2006/relationships/image" Target="../media/image2241.png"/><Relationship Id="rId10" Type="http://schemas.openxmlformats.org/officeDocument/2006/relationships/customXml" Target="../ink/ink2180.xml"/><Relationship Id="rId31" Type="http://schemas.openxmlformats.org/officeDocument/2006/relationships/image" Target="../media/image2193.png"/><Relationship Id="rId52" Type="http://schemas.openxmlformats.org/officeDocument/2006/relationships/customXml" Target="../ink/ink2201.xml"/><Relationship Id="rId73" Type="http://schemas.openxmlformats.org/officeDocument/2006/relationships/image" Target="../media/image2214.png"/><Relationship Id="rId94" Type="http://schemas.openxmlformats.org/officeDocument/2006/relationships/customXml" Target="../ink/ink2222.xml"/><Relationship Id="rId148" Type="http://schemas.openxmlformats.org/officeDocument/2006/relationships/customXml" Target="../ink/ink2249.xml"/><Relationship Id="rId169" Type="http://schemas.openxmlformats.org/officeDocument/2006/relationships/image" Target="../media/image226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.xml"/><Relationship Id="rId21" Type="http://schemas.openxmlformats.org/officeDocument/2006/relationships/image" Target="../media/image34.png"/><Relationship Id="rId34" Type="http://schemas.openxmlformats.org/officeDocument/2006/relationships/customXml" Target="../ink/ink38.xml"/><Relationship Id="rId42" Type="http://schemas.openxmlformats.org/officeDocument/2006/relationships/customXml" Target="../ink/ink42.xml"/><Relationship Id="rId47" Type="http://schemas.openxmlformats.org/officeDocument/2006/relationships/image" Target="../media/image47.png"/><Relationship Id="rId50" Type="http://schemas.openxmlformats.org/officeDocument/2006/relationships/customXml" Target="../ink/ink46.xml"/><Relationship Id="rId55" Type="http://schemas.openxmlformats.org/officeDocument/2006/relationships/image" Target="../media/image51.png"/><Relationship Id="rId63" Type="http://schemas.openxmlformats.org/officeDocument/2006/relationships/image" Target="../media/image55.png"/><Relationship Id="rId7" Type="http://schemas.openxmlformats.org/officeDocument/2006/relationships/image" Target="../media/image27.png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9" Type="http://schemas.openxmlformats.org/officeDocument/2006/relationships/image" Target="../media/image38.png"/><Relationship Id="rId11" Type="http://schemas.openxmlformats.org/officeDocument/2006/relationships/image" Target="../media/image29.png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42.png"/><Relationship Id="rId40" Type="http://schemas.openxmlformats.org/officeDocument/2006/relationships/customXml" Target="../ink/ink41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8" Type="http://schemas.openxmlformats.org/officeDocument/2006/relationships/customXml" Target="../ink/ink50.xml"/><Relationship Id="rId66" Type="http://schemas.openxmlformats.org/officeDocument/2006/relationships/customXml" Target="../ink/ink54.xml"/><Relationship Id="rId5" Type="http://schemas.openxmlformats.org/officeDocument/2006/relationships/image" Target="../media/image26.png"/><Relationship Id="rId61" Type="http://schemas.openxmlformats.org/officeDocument/2006/relationships/image" Target="../media/image54.png"/><Relationship Id="rId19" Type="http://schemas.openxmlformats.org/officeDocument/2006/relationships/image" Target="../media/image33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37.png"/><Relationship Id="rId30" Type="http://schemas.openxmlformats.org/officeDocument/2006/relationships/customXml" Target="../ink/ink36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45.xml"/><Relationship Id="rId56" Type="http://schemas.openxmlformats.org/officeDocument/2006/relationships/customXml" Target="../ink/ink49.xml"/><Relationship Id="rId64" Type="http://schemas.openxmlformats.org/officeDocument/2006/relationships/customXml" Target="../ink/ink53.xml"/><Relationship Id="rId8" Type="http://schemas.openxmlformats.org/officeDocument/2006/relationships/customXml" Target="../ink/ink25.xml"/><Relationship Id="rId51" Type="http://schemas.openxmlformats.org/officeDocument/2006/relationships/image" Target="../media/image49.png"/><Relationship Id="rId3" Type="http://schemas.openxmlformats.org/officeDocument/2006/relationships/image" Target="../media/image25.png"/><Relationship Id="rId12" Type="http://schemas.openxmlformats.org/officeDocument/2006/relationships/customXml" Target="../ink/ink27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59" Type="http://schemas.openxmlformats.org/officeDocument/2006/relationships/image" Target="../media/image53.png"/><Relationship Id="rId67" Type="http://schemas.openxmlformats.org/officeDocument/2006/relationships/image" Target="../media/image57.png"/><Relationship Id="rId20" Type="http://schemas.openxmlformats.org/officeDocument/2006/relationships/customXml" Target="../ink/ink31.xml"/><Relationship Id="rId41" Type="http://schemas.openxmlformats.org/officeDocument/2006/relationships/image" Target="../media/image44.png"/><Relationship Id="rId54" Type="http://schemas.openxmlformats.org/officeDocument/2006/relationships/customXml" Target="../ink/ink48.xml"/><Relationship Id="rId6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49" Type="http://schemas.openxmlformats.org/officeDocument/2006/relationships/image" Target="../media/image48.png"/><Relationship Id="rId57" Type="http://schemas.openxmlformats.org/officeDocument/2006/relationships/image" Target="../media/image52.png"/><Relationship Id="rId10" Type="http://schemas.openxmlformats.org/officeDocument/2006/relationships/customXml" Target="../ink/ink26.xml"/><Relationship Id="rId31" Type="http://schemas.openxmlformats.org/officeDocument/2006/relationships/image" Target="../media/image39.png"/><Relationship Id="rId44" Type="http://schemas.openxmlformats.org/officeDocument/2006/relationships/customXml" Target="../ink/ink43.xml"/><Relationship Id="rId52" Type="http://schemas.openxmlformats.org/officeDocument/2006/relationships/customXml" Target="../ink/ink47.xml"/><Relationship Id="rId60" Type="http://schemas.openxmlformats.org/officeDocument/2006/relationships/customXml" Target="../ink/ink51.xml"/><Relationship Id="rId65" Type="http://schemas.openxmlformats.org/officeDocument/2006/relationships/image" Target="../media/image56.png"/><Relationship Id="rId4" Type="http://schemas.openxmlformats.org/officeDocument/2006/relationships/customXml" Target="../ink/ink23.xml"/><Relationship Id="rId9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customXml" Target="../ink/ink30.xml"/><Relationship Id="rId39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1.png"/><Relationship Id="rId21" Type="http://schemas.openxmlformats.org/officeDocument/2006/relationships/image" Target="../media/image2313.png"/><Relationship Id="rId42" Type="http://schemas.openxmlformats.org/officeDocument/2006/relationships/customXml" Target="../ink/ink2321.xml"/><Relationship Id="rId63" Type="http://schemas.openxmlformats.org/officeDocument/2006/relationships/image" Target="../media/image2334.png"/><Relationship Id="rId84" Type="http://schemas.openxmlformats.org/officeDocument/2006/relationships/customXml" Target="../ink/ink2342.xml"/><Relationship Id="rId16" Type="http://schemas.openxmlformats.org/officeDocument/2006/relationships/customXml" Target="../ink/ink2308.xml"/><Relationship Id="rId107" Type="http://schemas.openxmlformats.org/officeDocument/2006/relationships/image" Target="../media/image2356.png"/><Relationship Id="rId11" Type="http://schemas.openxmlformats.org/officeDocument/2006/relationships/image" Target="../media/image2308.png"/><Relationship Id="rId32" Type="http://schemas.openxmlformats.org/officeDocument/2006/relationships/customXml" Target="../ink/ink2316.xml"/><Relationship Id="rId37" Type="http://schemas.openxmlformats.org/officeDocument/2006/relationships/image" Target="../media/image2321.png"/><Relationship Id="rId53" Type="http://schemas.openxmlformats.org/officeDocument/2006/relationships/image" Target="../media/image2329.png"/><Relationship Id="rId58" Type="http://schemas.openxmlformats.org/officeDocument/2006/relationships/customXml" Target="../ink/ink2329.xml"/><Relationship Id="rId74" Type="http://schemas.openxmlformats.org/officeDocument/2006/relationships/customXml" Target="../ink/ink2337.xml"/><Relationship Id="rId79" Type="http://schemas.openxmlformats.org/officeDocument/2006/relationships/image" Target="../media/image2342.png"/><Relationship Id="rId102" Type="http://schemas.openxmlformats.org/officeDocument/2006/relationships/customXml" Target="../ink/ink2351.xml"/><Relationship Id="rId123" Type="http://schemas.openxmlformats.org/officeDocument/2006/relationships/image" Target="../media/image2364.png"/><Relationship Id="rId128" Type="http://schemas.openxmlformats.org/officeDocument/2006/relationships/customXml" Target="../ink/ink2364.xml"/><Relationship Id="rId5" Type="http://schemas.openxmlformats.org/officeDocument/2006/relationships/image" Target="../media/image2305.png"/><Relationship Id="rId90" Type="http://schemas.openxmlformats.org/officeDocument/2006/relationships/customXml" Target="../ink/ink2345.xml"/><Relationship Id="rId95" Type="http://schemas.openxmlformats.org/officeDocument/2006/relationships/image" Target="../media/image2350.png"/><Relationship Id="rId22" Type="http://schemas.openxmlformats.org/officeDocument/2006/relationships/customXml" Target="../ink/ink2311.xml"/><Relationship Id="rId27" Type="http://schemas.openxmlformats.org/officeDocument/2006/relationships/image" Target="../media/image2316.png"/><Relationship Id="rId43" Type="http://schemas.openxmlformats.org/officeDocument/2006/relationships/image" Target="../media/image2324.png"/><Relationship Id="rId48" Type="http://schemas.openxmlformats.org/officeDocument/2006/relationships/customXml" Target="../ink/ink2324.xml"/><Relationship Id="rId64" Type="http://schemas.openxmlformats.org/officeDocument/2006/relationships/customXml" Target="../ink/ink2332.xml"/><Relationship Id="rId69" Type="http://schemas.openxmlformats.org/officeDocument/2006/relationships/image" Target="../media/image2337.png"/><Relationship Id="rId113" Type="http://schemas.openxmlformats.org/officeDocument/2006/relationships/image" Target="../media/image2359.png"/><Relationship Id="rId118" Type="http://schemas.openxmlformats.org/officeDocument/2006/relationships/customXml" Target="../ink/ink2359.xml"/><Relationship Id="rId80" Type="http://schemas.openxmlformats.org/officeDocument/2006/relationships/customXml" Target="../ink/ink2340.xml"/><Relationship Id="rId85" Type="http://schemas.openxmlformats.org/officeDocument/2006/relationships/image" Target="../media/image2345.png"/><Relationship Id="rId12" Type="http://schemas.openxmlformats.org/officeDocument/2006/relationships/customXml" Target="../ink/ink2306.xml"/><Relationship Id="rId17" Type="http://schemas.openxmlformats.org/officeDocument/2006/relationships/image" Target="../media/image2311.png"/><Relationship Id="rId33" Type="http://schemas.openxmlformats.org/officeDocument/2006/relationships/image" Target="../media/image2319.png"/><Relationship Id="rId38" Type="http://schemas.openxmlformats.org/officeDocument/2006/relationships/customXml" Target="../ink/ink2319.xml"/><Relationship Id="rId59" Type="http://schemas.openxmlformats.org/officeDocument/2006/relationships/image" Target="../media/image2332.png"/><Relationship Id="rId103" Type="http://schemas.openxmlformats.org/officeDocument/2006/relationships/image" Target="../media/image2354.png"/><Relationship Id="rId108" Type="http://schemas.openxmlformats.org/officeDocument/2006/relationships/customXml" Target="../ink/ink2354.xml"/><Relationship Id="rId124" Type="http://schemas.openxmlformats.org/officeDocument/2006/relationships/customXml" Target="../ink/ink2362.xml"/><Relationship Id="rId129" Type="http://schemas.openxmlformats.org/officeDocument/2006/relationships/image" Target="../media/image2367.png"/><Relationship Id="rId54" Type="http://schemas.openxmlformats.org/officeDocument/2006/relationships/customXml" Target="../ink/ink2327.xml"/><Relationship Id="rId70" Type="http://schemas.openxmlformats.org/officeDocument/2006/relationships/customXml" Target="../ink/ink2335.xml"/><Relationship Id="rId75" Type="http://schemas.openxmlformats.org/officeDocument/2006/relationships/image" Target="../media/image2340.png"/><Relationship Id="rId91" Type="http://schemas.openxmlformats.org/officeDocument/2006/relationships/image" Target="../media/image2348.png"/><Relationship Id="rId96" Type="http://schemas.openxmlformats.org/officeDocument/2006/relationships/customXml" Target="../ink/ink23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03.xml"/><Relationship Id="rId23" Type="http://schemas.openxmlformats.org/officeDocument/2006/relationships/image" Target="../media/image2314.png"/><Relationship Id="rId28" Type="http://schemas.openxmlformats.org/officeDocument/2006/relationships/customXml" Target="../ink/ink2314.xml"/><Relationship Id="rId49" Type="http://schemas.openxmlformats.org/officeDocument/2006/relationships/image" Target="../media/image2327.png"/><Relationship Id="rId114" Type="http://schemas.openxmlformats.org/officeDocument/2006/relationships/customXml" Target="../ink/ink2357.xml"/><Relationship Id="rId119" Type="http://schemas.openxmlformats.org/officeDocument/2006/relationships/image" Target="../media/image2362.png"/><Relationship Id="rId44" Type="http://schemas.openxmlformats.org/officeDocument/2006/relationships/customXml" Target="../ink/ink2322.xml"/><Relationship Id="rId60" Type="http://schemas.openxmlformats.org/officeDocument/2006/relationships/customXml" Target="../ink/ink2330.xml"/><Relationship Id="rId65" Type="http://schemas.openxmlformats.org/officeDocument/2006/relationships/image" Target="../media/image2335.png"/><Relationship Id="rId81" Type="http://schemas.openxmlformats.org/officeDocument/2006/relationships/image" Target="../media/image2343.png"/><Relationship Id="rId86" Type="http://schemas.openxmlformats.org/officeDocument/2006/relationships/customXml" Target="../ink/ink2343.xml"/><Relationship Id="rId130" Type="http://schemas.openxmlformats.org/officeDocument/2006/relationships/customXml" Target="../ink/ink2365.xml"/><Relationship Id="rId13" Type="http://schemas.openxmlformats.org/officeDocument/2006/relationships/image" Target="../media/image2309.png"/><Relationship Id="rId18" Type="http://schemas.openxmlformats.org/officeDocument/2006/relationships/customXml" Target="../ink/ink2309.xml"/><Relationship Id="rId39" Type="http://schemas.openxmlformats.org/officeDocument/2006/relationships/image" Target="../media/image2322.png"/><Relationship Id="rId109" Type="http://schemas.openxmlformats.org/officeDocument/2006/relationships/image" Target="../media/image2357.png"/><Relationship Id="rId34" Type="http://schemas.openxmlformats.org/officeDocument/2006/relationships/customXml" Target="../ink/ink2317.xml"/><Relationship Id="rId50" Type="http://schemas.openxmlformats.org/officeDocument/2006/relationships/customXml" Target="../ink/ink2325.xml"/><Relationship Id="rId55" Type="http://schemas.openxmlformats.org/officeDocument/2006/relationships/image" Target="../media/image2330.png"/><Relationship Id="rId76" Type="http://schemas.openxmlformats.org/officeDocument/2006/relationships/customXml" Target="../ink/ink2338.xml"/><Relationship Id="rId97" Type="http://schemas.openxmlformats.org/officeDocument/2006/relationships/image" Target="../media/image2351.png"/><Relationship Id="rId104" Type="http://schemas.openxmlformats.org/officeDocument/2006/relationships/customXml" Target="../ink/ink2352.xml"/><Relationship Id="rId120" Type="http://schemas.openxmlformats.org/officeDocument/2006/relationships/customXml" Target="../ink/ink2360.xml"/><Relationship Id="rId125" Type="http://schemas.openxmlformats.org/officeDocument/2006/relationships/image" Target="../media/image2365.png"/><Relationship Id="rId7" Type="http://schemas.openxmlformats.org/officeDocument/2006/relationships/image" Target="../media/image2306.png"/><Relationship Id="rId71" Type="http://schemas.openxmlformats.org/officeDocument/2006/relationships/image" Target="../media/image2338.png"/><Relationship Id="rId92" Type="http://schemas.openxmlformats.org/officeDocument/2006/relationships/customXml" Target="../ink/ink2346.xml"/><Relationship Id="rId2" Type="http://schemas.openxmlformats.org/officeDocument/2006/relationships/customXml" Target="../ink/ink2301.xml"/><Relationship Id="rId29" Type="http://schemas.openxmlformats.org/officeDocument/2006/relationships/image" Target="../media/image2317.png"/><Relationship Id="rId24" Type="http://schemas.openxmlformats.org/officeDocument/2006/relationships/customXml" Target="../ink/ink2312.xml"/><Relationship Id="rId40" Type="http://schemas.openxmlformats.org/officeDocument/2006/relationships/customXml" Target="../ink/ink2320.xml"/><Relationship Id="rId45" Type="http://schemas.openxmlformats.org/officeDocument/2006/relationships/image" Target="../media/image2325.png"/><Relationship Id="rId66" Type="http://schemas.openxmlformats.org/officeDocument/2006/relationships/customXml" Target="../ink/ink2333.xml"/><Relationship Id="rId87" Type="http://schemas.openxmlformats.org/officeDocument/2006/relationships/image" Target="../media/image2346.png"/><Relationship Id="rId110" Type="http://schemas.openxmlformats.org/officeDocument/2006/relationships/customXml" Target="../ink/ink2355.xml"/><Relationship Id="rId115" Type="http://schemas.openxmlformats.org/officeDocument/2006/relationships/image" Target="../media/image2360.png"/><Relationship Id="rId131" Type="http://schemas.openxmlformats.org/officeDocument/2006/relationships/image" Target="../media/image2368.png"/><Relationship Id="rId61" Type="http://schemas.openxmlformats.org/officeDocument/2006/relationships/image" Target="../media/image2333.png"/><Relationship Id="rId82" Type="http://schemas.openxmlformats.org/officeDocument/2006/relationships/customXml" Target="../ink/ink2341.xml"/><Relationship Id="rId19" Type="http://schemas.openxmlformats.org/officeDocument/2006/relationships/image" Target="../media/image2312.png"/><Relationship Id="rId14" Type="http://schemas.openxmlformats.org/officeDocument/2006/relationships/customXml" Target="../ink/ink2307.xml"/><Relationship Id="rId30" Type="http://schemas.openxmlformats.org/officeDocument/2006/relationships/customXml" Target="../ink/ink2315.xml"/><Relationship Id="rId35" Type="http://schemas.openxmlformats.org/officeDocument/2006/relationships/image" Target="../media/image2320.png"/><Relationship Id="rId56" Type="http://schemas.openxmlformats.org/officeDocument/2006/relationships/customXml" Target="../ink/ink2328.xml"/><Relationship Id="rId77" Type="http://schemas.openxmlformats.org/officeDocument/2006/relationships/image" Target="../media/image2341.png"/><Relationship Id="rId100" Type="http://schemas.openxmlformats.org/officeDocument/2006/relationships/customXml" Target="../ink/ink2350.xml"/><Relationship Id="rId105" Type="http://schemas.openxmlformats.org/officeDocument/2006/relationships/image" Target="../media/image2355.png"/><Relationship Id="rId126" Type="http://schemas.openxmlformats.org/officeDocument/2006/relationships/customXml" Target="../ink/ink2363.xml"/><Relationship Id="rId8" Type="http://schemas.openxmlformats.org/officeDocument/2006/relationships/customXml" Target="../ink/ink2304.xml"/><Relationship Id="rId51" Type="http://schemas.openxmlformats.org/officeDocument/2006/relationships/image" Target="../media/image2328.png"/><Relationship Id="rId72" Type="http://schemas.openxmlformats.org/officeDocument/2006/relationships/customXml" Target="../ink/ink2336.xml"/><Relationship Id="rId93" Type="http://schemas.openxmlformats.org/officeDocument/2006/relationships/image" Target="../media/image2349.png"/><Relationship Id="rId98" Type="http://schemas.openxmlformats.org/officeDocument/2006/relationships/customXml" Target="../ink/ink2349.xml"/><Relationship Id="rId121" Type="http://schemas.openxmlformats.org/officeDocument/2006/relationships/image" Target="../media/image2363.png"/><Relationship Id="rId3" Type="http://schemas.openxmlformats.org/officeDocument/2006/relationships/image" Target="../media/image2304.png"/><Relationship Id="rId25" Type="http://schemas.openxmlformats.org/officeDocument/2006/relationships/image" Target="../media/image2315.png"/><Relationship Id="rId46" Type="http://schemas.openxmlformats.org/officeDocument/2006/relationships/customXml" Target="../ink/ink2323.xml"/><Relationship Id="rId67" Type="http://schemas.openxmlformats.org/officeDocument/2006/relationships/image" Target="../media/image2336.png"/><Relationship Id="rId116" Type="http://schemas.openxmlformats.org/officeDocument/2006/relationships/customXml" Target="../ink/ink2358.xml"/><Relationship Id="rId20" Type="http://schemas.openxmlformats.org/officeDocument/2006/relationships/customXml" Target="../ink/ink2310.xml"/><Relationship Id="rId41" Type="http://schemas.openxmlformats.org/officeDocument/2006/relationships/image" Target="../media/image2323.png"/><Relationship Id="rId62" Type="http://schemas.openxmlformats.org/officeDocument/2006/relationships/customXml" Target="../ink/ink2331.xml"/><Relationship Id="rId83" Type="http://schemas.openxmlformats.org/officeDocument/2006/relationships/image" Target="../media/image2344.png"/><Relationship Id="rId88" Type="http://schemas.openxmlformats.org/officeDocument/2006/relationships/customXml" Target="../ink/ink2344.xml"/><Relationship Id="rId111" Type="http://schemas.openxmlformats.org/officeDocument/2006/relationships/image" Target="../media/image2358.png"/><Relationship Id="rId132" Type="http://schemas.openxmlformats.org/officeDocument/2006/relationships/customXml" Target="../ink/ink2366.xml"/><Relationship Id="rId15" Type="http://schemas.openxmlformats.org/officeDocument/2006/relationships/image" Target="../media/image2310.png"/><Relationship Id="rId36" Type="http://schemas.openxmlformats.org/officeDocument/2006/relationships/customXml" Target="../ink/ink2318.xml"/><Relationship Id="rId57" Type="http://schemas.openxmlformats.org/officeDocument/2006/relationships/image" Target="../media/image2331.png"/><Relationship Id="rId106" Type="http://schemas.openxmlformats.org/officeDocument/2006/relationships/customXml" Target="../ink/ink2353.xml"/><Relationship Id="rId127" Type="http://schemas.openxmlformats.org/officeDocument/2006/relationships/image" Target="../media/image2366.png"/><Relationship Id="rId10" Type="http://schemas.openxmlformats.org/officeDocument/2006/relationships/customXml" Target="../ink/ink2305.xml"/><Relationship Id="rId31" Type="http://schemas.openxmlformats.org/officeDocument/2006/relationships/image" Target="../media/image2318.png"/><Relationship Id="rId52" Type="http://schemas.openxmlformats.org/officeDocument/2006/relationships/customXml" Target="../ink/ink2326.xml"/><Relationship Id="rId73" Type="http://schemas.openxmlformats.org/officeDocument/2006/relationships/image" Target="../media/image2339.png"/><Relationship Id="rId78" Type="http://schemas.openxmlformats.org/officeDocument/2006/relationships/customXml" Target="../ink/ink2339.xml"/><Relationship Id="rId94" Type="http://schemas.openxmlformats.org/officeDocument/2006/relationships/customXml" Target="../ink/ink2347.xml"/><Relationship Id="rId99" Type="http://schemas.openxmlformats.org/officeDocument/2006/relationships/image" Target="../media/image2352.png"/><Relationship Id="rId101" Type="http://schemas.openxmlformats.org/officeDocument/2006/relationships/image" Target="../media/image2353.png"/><Relationship Id="rId122" Type="http://schemas.openxmlformats.org/officeDocument/2006/relationships/customXml" Target="../ink/ink2361.xml"/><Relationship Id="rId4" Type="http://schemas.openxmlformats.org/officeDocument/2006/relationships/customXml" Target="../ink/ink2302.xml"/><Relationship Id="rId9" Type="http://schemas.openxmlformats.org/officeDocument/2006/relationships/image" Target="../media/image2307.png"/><Relationship Id="rId26" Type="http://schemas.openxmlformats.org/officeDocument/2006/relationships/customXml" Target="../ink/ink2313.xml"/><Relationship Id="rId47" Type="http://schemas.openxmlformats.org/officeDocument/2006/relationships/image" Target="../media/image2326.png"/><Relationship Id="rId68" Type="http://schemas.openxmlformats.org/officeDocument/2006/relationships/customXml" Target="../ink/ink2334.xml"/><Relationship Id="rId89" Type="http://schemas.openxmlformats.org/officeDocument/2006/relationships/image" Target="../media/image2347.png"/><Relationship Id="rId112" Type="http://schemas.openxmlformats.org/officeDocument/2006/relationships/customXml" Target="../ink/ink2356.xml"/><Relationship Id="rId133" Type="http://schemas.openxmlformats.org/officeDocument/2006/relationships/image" Target="../media/image2369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27.png"/><Relationship Id="rId21" Type="http://schemas.openxmlformats.org/officeDocument/2006/relationships/image" Target="../media/image2379.png"/><Relationship Id="rId42" Type="http://schemas.openxmlformats.org/officeDocument/2006/relationships/customXml" Target="../ink/ink2387.xml"/><Relationship Id="rId63" Type="http://schemas.openxmlformats.org/officeDocument/2006/relationships/image" Target="../media/image2400.png"/><Relationship Id="rId84" Type="http://schemas.openxmlformats.org/officeDocument/2006/relationships/customXml" Target="../ink/ink2408.xml"/><Relationship Id="rId138" Type="http://schemas.openxmlformats.org/officeDocument/2006/relationships/customXml" Target="../ink/ink2435.xml"/><Relationship Id="rId159" Type="http://schemas.openxmlformats.org/officeDocument/2006/relationships/image" Target="../media/image2448.png"/><Relationship Id="rId170" Type="http://schemas.openxmlformats.org/officeDocument/2006/relationships/customXml" Target="../ink/ink2451.xml"/><Relationship Id="rId191" Type="http://schemas.openxmlformats.org/officeDocument/2006/relationships/image" Target="../media/image2464.png"/><Relationship Id="rId205" Type="http://schemas.openxmlformats.org/officeDocument/2006/relationships/image" Target="../media/image2471.png"/><Relationship Id="rId107" Type="http://schemas.openxmlformats.org/officeDocument/2006/relationships/image" Target="../media/image2422.png"/><Relationship Id="rId11" Type="http://schemas.openxmlformats.org/officeDocument/2006/relationships/image" Target="../media/image2374.png"/><Relationship Id="rId32" Type="http://schemas.openxmlformats.org/officeDocument/2006/relationships/customXml" Target="../ink/ink2382.xml"/><Relationship Id="rId53" Type="http://schemas.openxmlformats.org/officeDocument/2006/relationships/image" Target="../media/image2395.png"/><Relationship Id="rId74" Type="http://schemas.openxmlformats.org/officeDocument/2006/relationships/customXml" Target="../ink/ink2403.xml"/><Relationship Id="rId128" Type="http://schemas.openxmlformats.org/officeDocument/2006/relationships/customXml" Target="../ink/ink2430.xml"/><Relationship Id="rId149" Type="http://schemas.openxmlformats.org/officeDocument/2006/relationships/image" Target="../media/image2443.png"/><Relationship Id="rId5" Type="http://schemas.openxmlformats.org/officeDocument/2006/relationships/image" Target="../media/image2371.png"/><Relationship Id="rId95" Type="http://schemas.openxmlformats.org/officeDocument/2006/relationships/image" Target="../media/image2416.png"/><Relationship Id="rId160" Type="http://schemas.openxmlformats.org/officeDocument/2006/relationships/customXml" Target="../ink/ink2446.xml"/><Relationship Id="rId181" Type="http://schemas.openxmlformats.org/officeDocument/2006/relationships/image" Target="../media/image2459.png"/><Relationship Id="rId22" Type="http://schemas.openxmlformats.org/officeDocument/2006/relationships/customXml" Target="../ink/ink2377.xml"/><Relationship Id="rId43" Type="http://schemas.openxmlformats.org/officeDocument/2006/relationships/image" Target="../media/image2390.png"/><Relationship Id="rId64" Type="http://schemas.openxmlformats.org/officeDocument/2006/relationships/customXml" Target="../ink/ink2398.xml"/><Relationship Id="rId118" Type="http://schemas.openxmlformats.org/officeDocument/2006/relationships/customXml" Target="../ink/ink2425.xml"/><Relationship Id="rId139" Type="http://schemas.openxmlformats.org/officeDocument/2006/relationships/image" Target="../media/image2438.png"/><Relationship Id="rId85" Type="http://schemas.openxmlformats.org/officeDocument/2006/relationships/image" Target="../media/image2411.png"/><Relationship Id="rId150" Type="http://schemas.openxmlformats.org/officeDocument/2006/relationships/customXml" Target="../ink/ink2441.xml"/><Relationship Id="rId171" Type="http://schemas.openxmlformats.org/officeDocument/2006/relationships/image" Target="../media/image2454.png"/><Relationship Id="rId192" Type="http://schemas.openxmlformats.org/officeDocument/2006/relationships/customXml" Target="../ink/ink2462.xml"/><Relationship Id="rId206" Type="http://schemas.openxmlformats.org/officeDocument/2006/relationships/customXml" Target="../ink/ink2469.xml"/><Relationship Id="rId12" Type="http://schemas.openxmlformats.org/officeDocument/2006/relationships/customXml" Target="../ink/ink2372.xml"/><Relationship Id="rId33" Type="http://schemas.openxmlformats.org/officeDocument/2006/relationships/image" Target="../media/image2385.png"/><Relationship Id="rId108" Type="http://schemas.openxmlformats.org/officeDocument/2006/relationships/customXml" Target="../ink/ink2420.xml"/><Relationship Id="rId129" Type="http://schemas.openxmlformats.org/officeDocument/2006/relationships/image" Target="../media/image2433.png"/><Relationship Id="rId54" Type="http://schemas.openxmlformats.org/officeDocument/2006/relationships/customXml" Target="../ink/ink2393.xml"/><Relationship Id="rId75" Type="http://schemas.openxmlformats.org/officeDocument/2006/relationships/image" Target="../media/image2406.png"/><Relationship Id="rId96" Type="http://schemas.openxmlformats.org/officeDocument/2006/relationships/customXml" Target="../ink/ink2414.xml"/><Relationship Id="rId140" Type="http://schemas.openxmlformats.org/officeDocument/2006/relationships/customXml" Target="../ink/ink2436.xml"/><Relationship Id="rId161" Type="http://schemas.openxmlformats.org/officeDocument/2006/relationships/image" Target="../media/image2449.png"/><Relationship Id="rId182" Type="http://schemas.openxmlformats.org/officeDocument/2006/relationships/customXml" Target="../ink/ink2457.xml"/><Relationship Id="rId6" Type="http://schemas.openxmlformats.org/officeDocument/2006/relationships/customXml" Target="../ink/ink2369.xml"/><Relationship Id="rId23" Type="http://schemas.openxmlformats.org/officeDocument/2006/relationships/image" Target="../media/image2380.png"/><Relationship Id="rId119" Type="http://schemas.openxmlformats.org/officeDocument/2006/relationships/image" Target="../media/image2428.png"/><Relationship Id="rId44" Type="http://schemas.openxmlformats.org/officeDocument/2006/relationships/customXml" Target="../ink/ink2388.xml"/><Relationship Id="rId65" Type="http://schemas.openxmlformats.org/officeDocument/2006/relationships/image" Target="../media/image2401.png"/><Relationship Id="rId86" Type="http://schemas.openxmlformats.org/officeDocument/2006/relationships/customXml" Target="../ink/ink2409.xml"/><Relationship Id="rId130" Type="http://schemas.openxmlformats.org/officeDocument/2006/relationships/customXml" Target="../ink/ink2431.xml"/><Relationship Id="rId151" Type="http://schemas.openxmlformats.org/officeDocument/2006/relationships/image" Target="../media/image2444.png"/><Relationship Id="rId172" Type="http://schemas.openxmlformats.org/officeDocument/2006/relationships/customXml" Target="../ink/ink2452.xml"/><Relationship Id="rId193" Type="http://schemas.openxmlformats.org/officeDocument/2006/relationships/image" Target="../media/image2465.png"/><Relationship Id="rId207" Type="http://schemas.openxmlformats.org/officeDocument/2006/relationships/image" Target="../media/image2472.png"/><Relationship Id="rId13" Type="http://schemas.openxmlformats.org/officeDocument/2006/relationships/image" Target="../media/image2375.png"/><Relationship Id="rId109" Type="http://schemas.openxmlformats.org/officeDocument/2006/relationships/image" Target="../media/image2423.png"/><Relationship Id="rId34" Type="http://schemas.openxmlformats.org/officeDocument/2006/relationships/customXml" Target="../ink/ink2383.xml"/><Relationship Id="rId55" Type="http://schemas.openxmlformats.org/officeDocument/2006/relationships/image" Target="../media/image2396.png"/><Relationship Id="rId76" Type="http://schemas.openxmlformats.org/officeDocument/2006/relationships/customXml" Target="../ink/ink2404.xml"/><Relationship Id="rId97" Type="http://schemas.openxmlformats.org/officeDocument/2006/relationships/image" Target="../media/image2417.png"/><Relationship Id="rId120" Type="http://schemas.openxmlformats.org/officeDocument/2006/relationships/customXml" Target="../ink/ink2426.xml"/><Relationship Id="rId141" Type="http://schemas.openxmlformats.org/officeDocument/2006/relationships/image" Target="../media/image2439.png"/><Relationship Id="rId7" Type="http://schemas.openxmlformats.org/officeDocument/2006/relationships/image" Target="../media/image2372.png"/><Relationship Id="rId162" Type="http://schemas.openxmlformats.org/officeDocument/2006/relationships/customXml" Target="../ink/ink2447.xml"/><Relationship Id="rId183" Type="http://schemas.openxmlformats.org/officeDocument/2006/relationships/image" Target="../media/image2460.png"/><Relationship Id="rId24" Type="http://schemas.openxmlformats.org/officeDocument/2006/relationships/customXml" Target="../ink/ink2378.xml"/><Relationship Id="rId45" Type="http://schemas.openxmlformats.org/officeDocument/2006/relationships/image" Target="../media/image2391.png"/><Relationship Id="rId66" Type="http://schemas.openxmlformats.org/officeDocument/2006/relationships/customXml" Target="../ink/ink2399.xml"/><Relationship Id="rId87" Type="http://schemas.openxmlformats.org/officeDocument/2006/relationships/image" Target="../media/image2412.png"/><Relationship Id="rId110" Type="http://schemas.openxmlformats.org/officeDocument/2006/relationships/customXml" Target="../ink/ink2421.xml"/><Relationship Id="rId131" Type="http://schemas.openxmlformats.org/officeDocument/2006/relationships/image" Target="../media/image2434.png"/><Relationship Id="rId152" Type="http://schemas.openxmlformats.org/officeDocument/2006/relationships/customXml" Target="../ink/ink2442.xml"/><Relationship Id="rId173" Type="http://schemas.openxmlformats.org/officeDocument/2006/relationships/image" Target="../media/image2455.png"/><Relationship Id="rId194" Type="http://schemas.openxmlformats.org/officeDocument/2006/relationships/customXml" Target="../ink/ink2463.xml"/><Relationship Id="rId208" Type="http://schemas.openxmlformats.org/officeDocument/2006/relationships/customXml" Target="../ink/ink2470.xml"/><Relationship Id="rId19" Type="http://schemas.openxmlformats.org/officeDocument/2006/relationships/image" Target="../media/image2378.png"/><Relationship Id="rId14" Type="http://schemas.openxmlformats.org/officeDocument/2006/relationships/customXml" Target="../ink/ink2373.xml"/><Relationship Id="rId30" Type="http://schemas.openxmlformats.org/officeDocument/2006/relationships/customXml" Target="../ink/ink2381.xml"/><Relationship Id="rId35" Type="http://schemas.openxmlformats.org/officeDocument/2006/relationships/image" Target="../media/image2386.png"/><Relationship Id="rId56" Type="http://schemas.openxmlformats.org/officeDocument/2006/relationships/customXml" Target="../ink/ink2394.xml"/><Relationship Id="rId77" Type="http://schemas.openxmlformats.org/officeDocument/2006/relationships/image" Target="../media/image2407.png"/><Relationship Id="rId100" Type="http://schemas.openxmlformats.org/officeDocument/2006/relationships/customXml" Target="../ink/ink2416.xml"/><Relationship Id="rId105" Type="http://schemas.openxmlformats.org/officeDocument/2006/relationships/image" Target="../media/image2421.png"/><Relationship Id="rId126" Type="http://schemas.openxmlformats.org/officeDocument/2006/relationships/customXml" Target="../ink/ink2429.xml"/><Relationship Id="rId147" Type="http://schemas.openxmlformats.org/officeDocument/2006/relationships/image" Target="../media/image2442.png"/><Relationship Id="rId168" Type="http://schemas.openxmlformats.org/officeDocument/2006/relationships/customXml" Target="../ink/ink2450.xml"/><Relationship Id="rId8" Type="http://schemas.openxmlformats.org/officeDocument/2006/relationships/customXml" Target="../ink/ink2370.xml"/><Relationship Id="rId51" Type="http://schemas.openxmlformats.org/officeDocument/2006/relationships/image" Target="../media/image2394.png"/><Relationship Id="rId72" Type="http://schemas.openxmlformats.org/officeDocument/2006/relationships/customXml" Target="../ink/ink2402.xml"/><Relationship Id="rId93" Type="http://schemas.openxmlformats.org/officeDocument/2006/relationships/image" Target="../media/image2415.png"/><Relationship Id="rId98" Type="http://schemas.openxmlformats.org/officeDocument/2006/relationships/customXml" Target="../ink/ink2415.xml"/><Relationship Id="rId121" Type="http://schemas.openxmlformats.org/officeDocument/2006/relationships/image" Target="../media/image2429.png"/><Relationship Id="rId142" Type="http://schemas.openxmlformats.org/officeDocument/2006/relationships/customXml" Target="../ink/ink2437.xml"/><Relationship Id="rId163" Type="http://schemas.openxmlformats.org/officeDocument/2006/relationships/image" Target="../media/image2450.png"/><Relationship Id="rId184" Type="http://schemas.openxmlformats.org/officeDocument/2006/relationships/customXml" Target="../ink/ink2458.xml"/><Relationship Id="rId189" Type="http://schemas.openxmlformats.org/officeDocument/2006/relationships/image" Target="../media/image2463.png"/><Relationship Id="rId3" Type="http://schemas.openxmlformats.org/officeDocument/2006/relationships/image" Target="../media/image2370.png"/><Relationship Id="rId214" Type="http://schemas.openxmlformats.org/officeDocument/2006/relationships/customXml" Target="../ink/ink2473.xml"/><Relationship Id="rId25" Type="http://schemas.openxmlformats.org/officeDocument/2006/relationships/image" Target="../media/image2381.png"/><Relationship Id="rId46" Type="http://schemas.openxmlformats.org/officeDocument/2006/relationships/customXml" Target="../ink/ink2389.xml"/><Relationship Id="rId67" Type="http://schemas.openxmlformats.org/officeDocument/2006/relationships/image" Target="../media/image2402.png"/><Relationship Id="rId116" Type="http://schemas.openxmlformats.org/officeDocument/2006/relationships/customXml" Target="../ink/ink2424.xml"/><Relationship Id="rId137" Type="http://schemas.openxmlformats.org/officeDocument/2006/relationships/image" Target="../media/image2437.png"/><Relationship Id="rId158" Type="http://schemas.openxmlformats.org/officeDocument/2006/relationships/customXml" Target="../ink/ink2445.xml"/><Relationship Id="rId20" Type="http://schemas.openxmlformats.org/officeDocument/2006/relationships/customXml" Target="../ink/ink2376.xml"/><Relationship Id="rId41" Type="http://schemas.openxmlformats.org/officeDocument/2006/relationships/image" Target="../media/image2389.png"/><Relationship Id="rId62" Type="http://schemas.openxmlformats.org/officeDocument/2006/relationships/customXml" Target="../ink/ink2397.xml"/><Relationship Id="rId83" Type="http://schemas.openxmlformats.org/officeDocument/2006/relationships/image" Target="../media/image2410.png"/><Relationship Id="rId88" Type="http://schemas.openxmlformats.org/officeDocument/2006/relationships/customXml" Target="../ink/ink2410.xml"/><Relationship Id="rId111" Type="http://schemas.openxmlformats.org/officeDocument/2006/relationships/image" Target="../media/image2424.png"/><Relationship Id="rId132" Type="http://schemas.openxmlformats.org/officeDocument/2006/relationships/customXml" Target="../ink/ink2432.xml"/><Relationship Id="rId153" Type="http://schemas.openxmlformats.org/officeDocument/2006/relationships/image" Target="../media/image2445.png"/><Relationship Id="rId174" Type="http://schemas.openxmlformats.org/officeDocument/2006/relationships/customXml" Target="../ink/ink2453.xml"/><Relationship Id="rId179" Type="http://schemas.openxmlformats.org/officeDocument/2006/relationships/image" Target="../media/image2458.png"/><Relationship Id="rId195" Type="http://schemas.openxmlformats.org/officeDocument/2006/relationships/image" Target="../media/image2466.png"/><Relationship Id="rId209" Type="http://schemas.openxmlformats.org/officeDocument/2006/relationships/image" Target="../media/image2473.png"/><Relationship Id="rId190" Type="http://schemas.openxmlformats.org/officeDocument/2006/relationships/customXml" Target="../ink/ink2461.xml"/><Relationship Id="rId204" Type="http://schemas.openxmlformats.org/officeDocument/2006/relationships/customXml" Target="../ink/ink2468.xml"/><Relationship Id="rId15" Type="http://schemas.openxmlformats.org/officeDocument/2006/relationships/image" Target="../media/image2376.png"/><Relationship Id="rId36" Type="http://schemas.openxmlformats.org/officeDocument/2006/relationships/customXml" Target="../ink/ink2384.xml"/><Relationship Id="rId57" Type="http://schemas.openxmlformats.org/officeDocument/2006/relationships/image" Target="../media/image2397.png"/><Relationship Id="rId106" Type="http://schemas.openxmlformats.org/officeDocument/2006/relationships/customXml" Target="../ink/ink2419.xml"/><Relationship Id="rId127" Type="http://schemas.openxmlformats.org/officeDocument/2006/relationships/image" Target="../media/image2432.png"/><Relationship Id="rId10" Type="http://schemas.openxmlformats.org/officeDocument/2006/relationships/customXml" Target="../ink/ink2371.xml"/><Relationship Id="rId31" Type="http://schemas.openxmlformats.org/officeDocument/2006/relationships/image" Target="../media/image2384.png"/><Relationship Id="rId52" Type="http://schemas.openxmlformats.org/officeDocument/2006/relationships/customXml" Target="../ink/ink2392.xml"/><Relationship Id="rId73" Type="http://schemas.openxmlformats.org/officeDocument/2006/relationships/image" Target="../media/image2405.png"/><Relationship Id="rId78" Type="http://schemas.openxmlformats.org/officeDocument/2006/relationships/customXml" Target="../ink/ink2405.xml"/><Relationship Id="rId94" Type="http://schemas.openxmlformats.org/officeDocument/2006/relationships/customXml" Target="../ink/ink2413.xml"/><Relationship Id="rId99" Type="http://schemas.openxmlformats.org/officeDocument/2006/relationships/image" Target="../media/image2418.png"/><Relationship Id="rId101" Type="http://schemas.openxmlformats.org/officeDocument/2006/relationships/image" Target="../media/image2419.png"/><Relationship Id="rId122" Type="http://schemas.openxmlformats.org/officeDocument/2006/relationships/customXml" Target="../ink/ink2427.xml"/><Relationship Id="rId143" Type="http://schemas.openxmlformats.org/officeDocument/2006/relationships/image" Target="../media/image2440.png"/><Relationship Id="rId148" Type="http://schemas.openxmlformats.org/officeDocument/2006/relationships/customXml" Target="../ink/ink2440.xml"/><Relationship Id="rId164" Type="http://schemas.openxmlformats.org/officeDocument/2006/relationships/customXml" Target="../ink/ink2448.xml"/><Relationship Id="rId169" Type="http://schemas.openxmlformats.org/officeDocument/2006/relationships/image" Target="../media/image2453.png"/><Relationship Id="rId185" Type="http://schemas.openxmlformats.org/officeDocument/2006/relationships/image" Target="../media/image2461.png"/><Relationship Id="rId4" Type="http://schemas.openxmlformats.org/officeDocument/2006/relationships/customXml" Target="../ink/ink2368.xml"/><Relationship Id="rId9" Type="http://schemas.openxmlformats.org/officeDocument/2006/relationships/image" Target="../media/image2373.png"/><Relationship Id="rId180" Type="http://schemas.openxmlformats.org/officeDocument/2006/relationships/customXml" Target="../ink/ink2456.xml"/><Relationship Id="rId210" Type="http://schemas.openxmlformats.org/officeDocument/2006/relationships/customXml" Target="../ink/ink2471.xml"/><Relationship Id="rId215" Type="http://schemas.openxmlformats.org/officeDocument/2006/relationships/image" Target="../media/image2476.png"/><Relationship Id="rId26" Type="http://schemas.openxmlformats.org/officeDocument/2006/relationships/customXml" Target="../ink/ink2379.xml"/><Relationship Id="rId47" Type="http://schemas.openxmlformats.org/officeDocument/2006/relationships/image" Target="../media/image2392.png"/><Relationship Id="rId68" Type="http://schemas.openxmlformats.org/officeDocument/2006/relationships/customXml" Target="../ink/ink2400.xml"/><Relationship Id="rId89" Type="http://schemas.openxmlformats.org/officeDocument/2006/relationships/image" Target="../media/image2413.png"/><Relationship Id="rId112" Type="http://schemas.openxmlformats.org/officeDocument/2006/relationships/customXml" Target="../ink/ink2422.xml"/><Relationship Id="rId133" Type="http://schemas.openxmlformats.org/officeDocument/2006/relationships/image" Target="../media/image2435.png"/><Relationship Id="rId154" Type="http://schemas.openxmlformats.org/officeDocument/2006/relationships/customXml" Target="../ink/ink2443.xml"/><Relationship Id="rId175" Type="http://schemas.openxmlformats.org/officeDocument/2006/relationships/image" Target="../media/image2456.png"/><Relationship Id="rId196" Type="http://schemas.openxmlformats.org/officeDocument/2006/relationships/customXml" Target="../ink/ink2464.xml"/><Relationship Id="rId200" Type="http://schemas.openxmlformats.org/officeDocument/2006/relationships/customXml" Target="../ink/ink2466.xml"/><Relationship Id="rId16" Type="http://schemas.openxmlformats.org/officeDocument/2006/relationships/customXml" Target="../ink/ink2374.xml"/><Relationship Id="rId37" Type="http://schemas.openxmlformats.org/officeDocument/2006/relationships/image" Target="../media/image2387.png"/><Relationship Id="rId58" Type="http://schemas.openxmlformats.org/officeDocument/2006/relationships/customXml" Target="../ink/ink2395.xml"/><Relationship Id="rId79" Type="http://schemas.openxmlformats.org/officeDocument/2006/relationships/image" Target="../media/image2408.png"/><Relationship Id="rId102" Type="http://schemas.openxmlformats.org/officeDocument/2006/relationships/customXml" Target="../ink/ink2417.xml"/><Relationship Id="rId123" Type="http://schemas.openxmlformats.org/officeDocument/2006/relationships/image" Target="../media/image2430.png"/><Relationship Id="rId144" Type="http://schemas.openxmlformats.org/officeDocument/2006/relationships/customXml" Target="../ink/ink2438.xml"/><Relationship Id="rId90" Type="http://schemas.openxmlformats.org/officeDocument/2006/relationships/customXml" Target="../ink/ink2411.xml"/><Relationship Id="rId165" Type="http://schemas.openxmlformats.org/officeDocument/2006/relationships/image" Target="../media/image2451.png"/><Relationship Id="rId186" Type="http://schemas.openxmlformats.org/officeDocument/2006/relationships/customXml" Target="../ink/ink2459.xml"/><Relationship Id="rId211" Type="http://schemas.openxmlformats.org/officeDocument/2006/relationships/image" Target="../media/image2474.png"/><Relationship Id="rId27" Type="http://schemas.openxmlformats.org/officeDocument/2006/relationships/image" Target="../media/image2382.png"/><Relationship Id="rId48" Type="http://schemas.openxmlformats.org/officeDocument/2006/relationships/customXml" Target="../ink/ink2390.xml"/><Relationship Id="rId69" Type="http://schemas.openxmlformats.org/officeDocument/2006/relationships/image" Target="../media/image2403.png"/><Relationship Id="rId113" Type="http://schemas.openxmlformats.org/officeDocument/2006/relationships/image" Target="../media/image2425.png"/><Relationship Id="rId134" Type="http://schemas.openxmlformats.org/officeDocument/2006/relationships/customXml" Target="../ink/ink2433.xml"/><Relationship Id="rId80" Type="http://schemas.openxmlformats.org/officeDocument/2006/relationships/customXml" Target="../ink/ink2406.xml"/><Relationship Id="rId155" Type="http://schemas.openxmlformats.org/officeDocument/2006/relationships/image" Target="../media/image2446.png"/><Relationship Id="rId176" Type="http://schemas.openxmlformats.org/officeDocument/2006/relationships/customXml" Target="../ink/ink2454.xml"/><Relationship Id="rId197" Type="http://schemas.openxmlformats.org/officeDocument/2006/relationships/image" Target="../media/image2467.png"/><Relationship Id="rId201" Type="http://schemas.openxmlformats.org/officeDocument/2006/relationships/image" Target="../media/image2469.png"/><Relationship Id="rId17" Type="http://schemas.openxmlformats.org/officeDocument/2006/relationships/image" Target="../media/image2377.png"/><Relationship Id="rId38" Type="http://schemas.openxmlformats.org/officeDocument/2006/relationships/customXml" Target="../ink/ink2385.xml"/><Relationship Id="rId59" Type="http://schemas.openxmlformats.org/officeDocument/2006/relationships/image" Target="../media/image2398.png"/><Relationship Id="rId103" Type="http://schemas.openxmlformats.org/officeDocument/2006/relationships/image" Target="../media/image2420.png"/><Relationship Id="rId124" Type="http://schemas.openxmlformats.org/officeDocument/2006/relationships/customXml" Target="../ink/ink2428.xml"/><Relationship Id="rId70" Type="http://schemas.openxmlformats.org/officeDocument/2006/relationships/customXml" Target="../ink/ink2401.xml"/><Relationship Id="rId91" Type="http://schemas.openxmlformats.org/officeDocument/2006/relationships/image" Target="../media/image2414.png"/><Relationship Id="rId145" Type="http://schemas.openxmlformats.org/officeDocument/2006/relationships/image" Target="../media/image2441.png"/><Relationship Id="rId166" Type="http://schemas.openxmlformats.org/officeDocument/2006/relationships/customXml" Target="../ink/ink2449.xml"/><Relationship Id="rId187" Type="http://schemas.openxmlformats.org/officeDocument/2006/relationships/image" Target="../media/image246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72.xml"/><Relationship Id="rId28" Type="http://schemas.openxmlformats.org/officeDocument/2006/relationships/customXml" Target="../ink/ink2380.xml"/><Relationship Id="rId49" Type="http://schemas.openxmlformats.org/officeDocument/2006/relationships/image" Target="../media/image2393.png"/><Relationship Id="rId114" Type="http://schemas.openxmlformats.org/officeDocument/2006/relationships/customXml" Target="../ink/ink2423.xml"/><Relationship Id="rId60" Type="http://schemas.openxmlformats.org/officeDocument/2006/relationships/customXml" Target="../ink/ink2396.xml"/><Relationship Id="rId81" Type="http://schemas.openxmlformats.org/officeDocument/2006/relationships/image" Target="../media/image2409.png"/><Relationship Id="rId135" Type="http://schemas.openxmlformats.org/officeDocument/2006/relationships/image" Target="../media/image2436.png"/><Relationship Id="rId156" Type="http://schemas.openxmlformats.org/officeDocument/2006/relationships/customXml" Target="../ink/ink2444.xml"/><Relationship Id="rId177" Type="http://schemas.openxmlformats.org/officeDocument/2006/relationships/image" Target="../media/image2457.png"/><Relationship Id="rId198" Type="http://schemas.openxmlformats.org/officeDocument/2006/relationships/customXml" Target="../ink/ink2465.xml"/><Relationship Id="rId202" Type="http://schemas.openxmlformats.org/officeDocument/2006/relationships/customXml" Target="../ink/ink2467.xml"/><Relationship Id="rId18" Type="http://schemas.openxmlformats.org/officeDocument/2006/relationships/customXml" Target="../ink/ink2375.xml"/><Relationship Id="rId39" Type="http://schemas.openxmlformats.org/officeDocument/2006/relationships/image" Target="../media/image2388.png"/><Relationship Id="rId50" Type="http://schemas.openxmlformats.org/officeDocument/2006/relationships/customXml" Target="../ink/ink2391.xml"/><Relationship Id="rId104" Type="http://schemas.openxmlformats.org/officeDocument/2006/relationships/customXml" Target="../ink/ink2418.xml"/><Relationship Id="rId125" Type="http://schemas.openxmlformats.org/officeDocument/2006/relationships/image" Target="../media/image2431.png"/><Relationship Id="rId146" Type="http://schemas.openxmlformats.org/officeDocument/2006/relationships/customXml" Target="../ink/ink2439.xml"/><Relationship Id="rId167" Type="http://schemas.openxmlformats.org/officeDocument/2006/relationships/image" Target="../media/image2452.png"/><Relationship Id="rId188" Type="http://schemas.openxmlformats.org/officeDocument/2006/relationships/customXml" Target="../ink/ink2460.xml"/><Relationship Id="rId71" Type="http://schemas.openxmlformats.org/officeDocument/2006/relationships/image" Target="../media/image2404.png"/><Relationship Id="rId92" Type="http://schemas.openxmlformats.org/officeDocument/2006/relationships/customXml" Target="../ink/ink2412.xml"/><Relationship Id="rId213" Type="http://schemas.openxmlformats.org/officeDocument/2006/relationships/image" Target="../media/image2475.png"/><Relationship Id="rId2" Type="http://schemas.openxmlformats.org/officeDocument/2006/relationships/customXml" Target="../ink/ink2367.xml"/><Relationship Id="rId29" Type="http://schemas.openxmlformats.org/officeDocument/2006/relationships/image" Target="../media/image2383.png"/><Relationship Id="rId40" Type="http://schemas.openxmlformats.org/officeDocument/2006/relationships/customXml" Target="../ink/ink2386.xml"/><Relationship Id="rId115" Type="http://schemas.openxmlformats.org/officeDocument/2006/relationships/image" Target="../media/image2426.png"/><Relationship Id="rId136" Type="http://schemas.openxmlformats.org/officeDocument/2006/relationships/customXml" Target="../ink/ink2434.xml"/><Relationship Id="rId157" Type="http://schemas.openxmlformats.org/officeDocument/2006/relationships/image" Target="../media/image2447.png"/><Relationship Id="rId178" Type="http://schemas.openxmlformats.org/officeDocument/2006/relationships/customXml" Target="../ink/ink2455.xml"/><Relationship Id="rId61" Type="http://schemas.openxmlformats.org/officeDocument/2006/relationships/image" Target="../media/image2399.png"/><Relationship Id="rId82" Type="http://schemas.openxmlformats.org/officeDocument/2006/relationships/customXml" Target="../ink/ink2407.xml"/><Relationship Id="rId199" Type="http://schemas.openxmlformats.org/officeDocument/2006/relationships/image" Target="../media/image2468.png"/><Relationship Id="rId203" Type="http://schemas.openxmlformats.org/officeDocument/2006/relationships/image" Target="../media/image2470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4.png"/><Relationship Id="rId21" Type="http://schemas.openxmlformats.org/officeDocument/2006/relationships/image" Target="../media/image2486.png"/><Relationship Id="rId42" Type="http://schemas.openxmlformats.org/officeDocument/2006/relationships/customXml" Target="../ink/ink2494.xml"/><Relationship Id="rId63" Type="http://schemas.openxmlformats.org/officeDocument/2006/relationships/image" Target="../media/image2507.png"/><Relationship Id="rId84" Type="http://schemas.openxmlformats.org/officeDocument/2006/relationships/customXml" Target="../ink/ink2515.xml"/><Relationship Id="rId138" Type="http://schemas.openxmlformats.org/officeDocument/2006/relationships/customXml" Target="../ink/ink2542.xml"/><Relationship Id="rId159" Type="http://schemas.openxmlformats.org/officeDocument/2006/relationships/image" Target="../media/image2555.png"/><Relationship Id="rId170" Type="http://schemas.openxmlformats.org/officeDocument/2006/relationships/customXml" Target="../ink/ink2558.xml"/><Relationship Id="rId191" Type="http://schemas.openxmlformats.org/officeDocument/2006/relationships/image" Target="../media/image2571.png"/><Relationship Id="rId205" Type="http://schemas.openxmlformats.org/officeDocument/2006/relationships/image" Target="../media/image2578.png"/><Relationship Id="rId107" Type="http://schemas.openxmlformats.org/officeDocument/2006/relationships/image" Target="../media/image2529.png"/><Relationship Id="rId11" Type="http://schemas.openxmlformats.org/officeDocument/2006/relationships/image" Target="../media/image2481.png"/><Relationship Id="rId32" Type="http://schemas.openxmlformats.org/officeDocument/2006/relationships/customXml" Target="../ink/ink2489.xml"/><Relationship Id="rId53" Type="http://schemas.openxmlformats.org/officeDocument/2006/relationships/image" Target="../media/image2502.png"/><Relationship Id="rId74" Type="http://schemas.openxmlformats.org/officeDocument/2006/relationships/customXml" Target="../ink/ink2510.xml"/><Relationship Id="rId128" Type="http://schemas.openxmlformats.org/officeDocument/2006/relationships/customXml" Target="../ink/ink2537.xml"/><Relationship Id="rId149" Type="http://schemas.openxmlformats.org/officeDocument/2006/relationships/image" Target="../media/image2550.png"/><Relationship Id="rId5" Type="http://schemas.openxmlformats.org/officeDocument/2006/relationships/image" Target="../media/image2478.png"/><Relationship Id="rId95" Type="http://schemas.openxmlformats.org/officeDocument/2006/relationships/image" Target="../media/image2523.png"/><Relationship Id="rId160" Type="http://schemas.openxmlformats.org/officeDocument/2006/relationships/customXml" Target="../ink/ink2553.xml"/><Relationship Id="rId181" Type="http://schemas.openxmlformats.org/officeDocument/2006/relationships/image" Target="../media/image2566.png"/><Relationship Id="rId216" Type="http://schemas.openxmlformats.org/officeDocument/2006/relationships/customXml" Target="../ink/ink2581.xml"/><Relationship Id="rId22" Type="http://schemas.openxmlformats.org/officeDocument/2006/relationships/customXml" Target="../ink/ink2484.xml"/><Relationship Id="rId43" Type="http://schemas.openxmlformats.org/officeDocument/2006/relationships/image" Target="../media/image2497.png"/><Relationship Id="rId64" Type="http://schemas.openxmlformats.org/officeDocument/2006/relationships/customXml" Target="../ink/ink2505.xml"/><Relationship Id="rId118" Type="http://schemas.openxmlformats.org/officeDocument/2006/relationships/customXml" Target="../ink/ink2532.xml"/><Relationship Id="rId139" Type="http://schemas.openxmlformats.org/officeDocument/2006/relationships/image" Target="../media/image2545.png"/><Relationship Id="rId85" Type="http://schemas.openxmlformats.org/officeDocument/2006/relationships/image" Target="../media/image2518.png"/><Relationship Id="rId150" Type="http://schemas.openxmlformats.org/officeDocument/2006/relationships/customXml" Target="../ink/ink2548.xml"/><Relationship Id="rId171" Type="http://schemas.openxmlformats.org/officeDocument/2006/relationships/image" Target="../media/image2561.png"/><Relationship Id="rId192" Type="http://schemas.openxmlformats.org/officeDocument/2006/relationships/customXml" Target="../ink/ink2569.xml"/><Relationship Id="rId206" Type="http://schemas.openxmlformats.org/officeDocument/2006/relationships/customXml" Target="../ink/ink2576.xml"/><Relationship Id="rId12" Type="http://schemas.openxmlformats.org/officeDocument/2006/relationships/customXml" Target="../ink/ink2479.xml"/><Relationship Id="rId33" Type="http://schemas.openxmlformats.org/officeDocument/2006/relationships/image" Target="../media/image2492.png"/><Relationship Id="rId108" Type="http://schemas.openxmlformats.org/officeDocument/2006/relationships/customXml" Target="../ink/ink2527.xml"/><Relationship Id="rId129" Type="http://schemas.openxmlformats.org/officeDocument/2006/relationships/image" Target="../media/image2540.png"/><Relationship Id="rId54" Type="http://schemas.openxmlformats.org/officeDocument/2006/relationships/customXml" Target="../ink/ink2500.xml"/><Relationship Id="rId75" Type="http://schemas.openxmlformats.org/officeDocument/2006/relationships/image" Target="../media/image2513.png"/><Relationship Id="rId96" Type="http://schemas.openxmlformats.org/officeDocument/2006/relationships/customXml" Target="../ink/ink2521.xml"/><Relationship Id="rId140" Type="http://schemas.openxmlformats.org/officeDocument/2006/relationships/customXml" Target="../ink/ink2543.xml"/><Relationship Id="rId161" Type="http://schemas.openxmlformats.org/officeDocument/2006/relationships/image" Target="../media/image2556.png"/><Relationship Id="rId182" Type="http://schemas.openxmlformats.org/officeDocument/2006/relationships/customXml" Target="../ink/ink2564.xml"/><Relationship Id="rId217" Type="http://schemas.openxmlformats.org/officeDocument/2006/relationships/image" Target="../media/image2584.png"/><Relationship Id="rId6" Type="http://schemas.openxmlformats.org/officeDocument/2006/relationships/customXml" Target="../ink/ink2476.xml"/><Relationship Id="rId23" Type="http://schemas.openxmlformats.org/officeDocument/2006/relationships/image" Target="../media/image2487.png"/><Relationship Id="rId119" Type="http://schemas.openxmlformats.org/officeDocument/2006/relationships/image" Target="../media/image2535.png"/><Relationship Id="rId44" Type="http://schemas.openxmlformats.org/officeDocument/2006/relationships/customXml" Target="../ink/ink2495.xml"/><Relationship Id="rId65" Type="http://schemas.openxmlformats.org/officeDocument/2006/relationships/image" Target="../media/image2508.png"/><Relationship Id="rId86" Type="http://schemas.openxmlformats.org/officeDocument/2006/relationships/customXml" Target="../ink/ink2516.xml"/><Relationship Id="rId130" Type="http://schemas.openxmlformats.org/officeDocument/2006/relationships/customXml" Target="../ink/ink2538.xml"/><Relationship Id="rId151" Type="http://schemas.openxmlformats.org/officeDocument/2006/relationships/image" Target="../media/image2551.png"/><Relationship Id="rId172" Type="http://schemas.openxmlformats.org/officeDocument/2006/relationships/customXml" Target="../ink/ink2559.xml"/><Relationship Id="rId193" Type="http://schemas.openxmlformats.org/officeDocument/2006/relationships/image" Target="../media/image2572.png"/><Relationship Id="rId207" Type="http://schemas.openxmlformats.org/officeDocument/2006/relationships/image" Target="../media/image2579.png"/><Relationship Id="rId13" Type="http://schemas.openxmlformats.org/officeDocument/2006/relationships/image" Target="../media/image2482.png"/><Relationship Id="rId109" Type="http://schemas.openxmlformats.org/officeDocument/2006/relationships/image" Target="../media/image2530.png"/><Relationship Id="rId34" Type="http://schemas.openxmlformats.org/officeDocument/2006/relationships/customXml" Target="../ink/ink2490.xml"/><Relationship Id="rId55" Type="http://schemas.openxmlformats.org/officeDocument/2006/relationships/image" Target="../media/image2503.png"/><Relationship Id="rId76" Type="http://schemas.openxmlformats.org/officeDocument/2006/relationships/customXml" Target="../ink/ink2511.xml"/><Relationship Id="rId97" Type="http://schemas.openxmlformats.org/officeDocument/2006/relationships/image" Target="../media/image2524.png"/><Relationship Id="rId120" Type="http://schemas.openxmlformats.org/officeDocument/2006/relationships/customXml" Target="../ink/ink2533.xml"/><Relationship Id="rId141" Type="http://schemas.openxmlformats.org/officeDocument/2006/relationships/image" Target="../media/image2546.png"/><Relationship Id="rId7" Type="http://schemas.openxmlformats.org/officeDocument/2006/relationships/image" Target="../media/image2479.png"/><Relationship Id="rId162" Type="http://schemas.openxmlformats.org/officeDocument/2006/relationships/customXml" Target="../ink/ink2554.xml"/><Relationship Id="rId183" Type="http://schemas.openxmlformats.org/officeDocument/2006/relationships/image" Target="../media/image2567.png"/><Relationship Id="rId24" Type="http://schemas.openxmlformats.org/officeDocument/2006/relationships/customXml" Target="../ink/ink2485.xml"/><Relationship Id="rId45" Type="http://schemas.openxmlformats.org/officeDocument/2006/relationships/image" Target="../media/image2498.png"/><Relationship Id="rId66" Type="http://schemas.openxmlformats.org/officeDocument/2006/relationships/customXml" Target="../ink/ink2506.xml"/><Relationship Id="rId87" Type="http://schemas.openxmlformats.org/officeDocument/2006/relationships/image" Target="../media/image2519.png"/><Relationship Id="rId110" Type="http://schemas.openxmlformats.org/officeDocument/2006/relationships/customXml" Target="../ink/ink2528.xml"/><Relationship Id="rId131" Type="http://schemas.openxmlformats.org/officeDocument/2006/relationships/image" Target="../media/image2541.png"/><Relationship Id="rId152" Type="http://schemas.openxmlformats.org/officeDocument/2006/relationships/customXml" Target="../ink/ink2549.xml"/><Relationship Id="rId173" Type="http://schemas.openxmlformats.org/officeDocument/2006/relationships/image" Target="../media/image2562.png"/><Relationship Id="rId194" Type="http://schemas.openxmlformats.org/officeDocument/2006/relationships/customXml" Target="../ink/ink2570.xml"/><Relationship Id="rId208" Type="http://schemas.openxmlformats.org/officeDocument/2006/relationships/customXml" Target="../ink/ink2577.xml"/><Relationship Id="rId14" Type="http://schemas.openxmlformats.org/officeDocument/2006/relationships/customXml" Target="../ink/ink2480.xml"/><Relationship Id="rId30" Type="http://schemas.openxmlformats.org/officeDocument/2006/relationships/customXml" Target="../ink/ink2488.xml"/><Relationship Id="rId35" Type="http://schemas.openxmlformats.org/officeDocument/2006/relationships/image" Target="../media/image2493.png"/><Relationship Id="rId56" Type="http://schemas.openxmlformats.org/officeDocument/2006/relationships/customXml" Target="../ink/ink2501.xml"/><Relationship Id="rId77" Type="http://schemas.openxmlformats.org/officeDocument/2006/relationships/image" Target="../media/image2514.png"/><Relationship Id="rId100" Type="http://schemas.openxmlformats.org/officeDocument/2006/relationships/customXml" Target="../ink/ink2523.xml"/><Relationship Id="rId105" Type="http://schemas.openxmlformats.org/officeDocument/2006/relationships/image" Target="../media/image2528.png"/><Relationship Id="rId126" Type="http://schemas.openxmlformats.org/officeDocument/2006/relationships/customXml" Target="../ink/ink2536.xml"/><Relationship Id="rId147" Type="http://schemas.openxmlformats.org/officeDocument/2006/relationships/image" Target="../media/image2549.png"/><Relationship Id="rId168" Type="http://schemas.openxmlformats.org/officeDocument/2006/relationships/customXml" Target="../ink/ink2557.xml"/><Relationship Id="rId8" Type="http://schemas.openxmlformats.org/officeDocument/2006/relationships/customXml" Target="../ink/ink2477.xml"/><Relationship Id="rId51" Type="http://schemas.openxmlformats.org/officeDocument/2006/relationships/image" Target="../media/image2501.png"/><Relationship Id="rId72" Type="http://schemas.openxmlformats.org/officeDocument/2006/relationships/customXml" Target="../ink/ink2509.xml"/><Relationship Id="rId93" Type="http://schemas.openxmlformats.org/officeDocument/2006/relationships/image" Target="../media/image2522.png"/><Relationship Id="rId98" Type="http://schemas.openxmlformats.org/officeDocument/2006/relationships/customXml" Target="../ink/ink2522.xml"/><Relationship Id="rId121" Type="http://schemas.openxmlformats.org/officeDocument/2006/relationships/image" Target="../media/image2536.png"/><Relationship Id="rId142" Type="http://schemas.openxmlformats.org/officeDocument/2006/relationships/customXml" Target="../ink/ink2544.xml"/><Relationship Id="rId163" Type="http://schemas.openxmlformats.org/officeDocument/2006/relationships/image" Target="../media/image2557.png"/><Relationship Id="rId184" Type="http://schemas.openxmlformats.org/officeDocument/2006/relationships/customXml" Target="../ink/ink2565.xml"/><Relationship Id="rId189" Type="http://schemas.openxmlformats.org/officeDocument/2006/relationships/image" Target="../media/image2570.png"/><Relationship Id="rId3" Type="http://schemas.openxmlformats.org/officeDocument/2006/relationships/image" Target="../media/image2477.png"/><Relationship Id="rId214" Type="http://schemas.openxmlformats.org/officeDocument/2006/relationships/customXml" Target="../ink/ink2580.xml"/><Relationship Id="rId25" Type="http://schemas.openxmlformats.org/officeDocument/2006/relationships/image" Target="../media/image2488.png"/><Relationship Id="rId46" Type="http://schemas.openxmlformats.org/officeDocument/2006/relationships/customXml" Target="../ink/ink2496.xml"/><Relationship Id="rId67" Type="http://schemas.openxmlformats.org/officeDocument/2006/relationships/image" Target="../media/image2509.png"/><Relationship Id="rId116" Type="http://schemas.openxmlformats.org/officeDocument/2006/relationships/customXml" Target="../ink/ink2531.xml"/><Relationship Id="rId137" Type="http://schemas.openxmlformats.org/officeDocument/2006/relationships/image" Target="../media/image2544.png"/><Relationship Id="rId158" Type="http://schemas.openxmlformats.org/officeDocument/2006/relationships/customXml" Target="../ink/ink2552.xml"/><Relationship Id="rId20" Type="http://schemas.openxmlformats.org/officeDocument/2006/relationships/customXml" Target="../ink/ink2483.xml"/><Relationship Id="rId41" Type="http://schemas.openxmlformats.org/officeDocument/2006/relationships/image" Target="../media/image2496.png"/><Relationship Id="rId62" Type="http://schemas.openxmlformats.org/officeDocument/2006/relationships/customXml" Target="../ink/ink2504.xml"/><Relationship Id="rId83" Type="http://schemas.openxmlformats.org/officeDocument/2006/relationships/image" Target="../media/image2517.png"/><Relationship Id="rId88" Type="http://schemas.openxmlformats.org/officeDocument/2006/relationships/customXml" Target="../ink/ink2517.xml"/><Relationship Id="rId111" Type="http://schemas.openxmlformats.org/officeDocument/2006/relationships/image" Target="../media/image2531.png"/><Relationship Id="rId132" Type="http://schemas.openxmlformats.org/officeDocument/2006/relationships/customXml" Target="../ink/ink2539.xml"/><Relationship Id="rId153" Type="http://schemas.openxmlformats.org/officeDocument/2006/relationships/image" Target="../media/image2552.png"/><Relationship Id="rId174" Type="http://schemas.openxmlformats.org/officeDocument/2006/relationships/customXml" Target="../ink/ink2560.xml"/><Relationship Id="rId179" Type="http://schemas.openxmlformats.org/officeDocument/2006/relationships/image" Target="../media/image2565.png"/><Relationship Id="rId195" Type="http://schemas.openxmlformats.org/officeDocument/2006/relationships/image" Target="../media/image2573.png"/><Relationship Id="rId209" Type="http://schemas.openxmlformats.org/officeDocument/2006/relationships/image" Target="../media/image2580.png"/><Relationship Id="rId190" Type="http://schemas.openxmlformats.org/officeDocument/2006/relationships/customXml" Target="../ink/ink2568.xml"/><Relationship Id="rId204" Type="http://schemas.openxmlformats.org/officeDocument/2006/relationships/customXml" Target="../ink/ink2575.xml"/><Relationship Id="rId15" Type="http://schemas.openxmlformats.org/officeDocument/2006/relationships/image" Target="../media/image2483.png"/><Relationship Id="rId36" Type="http://schemas.openxmlformats.org/officeDocument/2006/relationships/customXml" Target="../ink/ink2491.xml"/><Relationship Id="rId57" Type="http://schemas.openxmlformats.org/officeDocument/2006/relationships/image" Target="../media/image2504.png"/><Relationship Id="rId106" Type="http://schemas.openxmlformats.org/officeDocument/2006/relationships/customXml" Target="../ink/ink2526.xml"/><Relationship Id="rId127" Type="http://schemas.openxmlformats.org/officeDocument/2006/relationships/image" Target="../media/image2539.png"/><Relationship Id="rId10" Type="http://schemas.openxmlformats.org/officeDocument/2006/relationships/customXml" Target="../ink/ink2478.xml"/><Relationship Id="rId31" Type="http://schemas.openxmlformats.org/officeDocument/2006/relationships/image" Target="../media/image2491.png"/><Relationship Id="rId52" Type="http://schemas.openxmlformats.org/officeDocument/2006/relationships/customXml" Target="../ink/ink2499.xml"/><Relationship Id="rId73" Type="http://schemas.openxmlformats.org/officeDocument/2006/relationships/image" Target="../media/image2512.png"/><Relationship Id="rId78" Type="http://schemas.openxmlformats.org/officeDocument/2006/relationships/customXml" Target="../ink/ink2512.xml"/><Relationship Id="rId94" Type="http://schemas.openxmlformats.org/officeDocument/2006/relationships/customXml" Target="../ink/ink2520.xml"/><Relationship Id="rId99" Type="http://schemas.openxmlformats.org/officeDocument/2006/relationships/image" Target="../media/image2525.png"/><Relationship Id="rId101" Type="http://schemas.openxmlformats.org/officeDocument/2006/relationships/image" Target="../media/image2526.png"/><Relationship Id="rId122" Type="http://schemas.openxmlformats.org/officeDocument/2006/relationships/customXml" Target="../ink/ink2534.xml"/><Relationship Id="rId143" Type="http://schemas.openxmlformats.org/officeDocument/2006/relationships/image" Target="../media/image2547.png"/><Relationship Id="rId148" Type="http://schemas.openxmlformats.org/officeDocument/2006/relationships/customXml" Target="../ink/ink2547.xml"/><Relationship Id="rId164" Type="http://schemas.openxmlformats.org/officeDocument/2006/relationships/customXml" Target="../ink/ink2555.xml"/><Relationship Id="rId169" Type="http://schemas.openxmlformats.org/officeDocument/2006/relationships/image" Target="../media/image2560.png"/><Relationship Id="rId185" Type="http://schemas.openxmlformats.org/officeDocument/2006/relationships/image" Target="../media/image2568.png"/><Relationship Id="rId4" Type="http://schemas.openxmlformats.org/officeDocument/2006/relationships/customXml" Target="../ink/ink2475.xml"/><Relationship Id="rId9" Type="http://schemas.openxmlformats.org/officeDocument/2006/relationships/image" Target="../media/image2480.png"/><Relationship Id="rId180" Type="http://schemas.openxmlformats.org/officeDocument/2006/relationships/customXml" Target="../ink/ink2563.xml"/><Relationship Id="rId210" Type="http://schemas.openxmlformats.org/officeDocument/2006/relationships/customXml" Target="../ink/ink2578.xml"/><Relationship Id="rId215" Type="http://schemas.openxmlformats.org/officeDocument/2006/relationships/image" Target="../media/image2583.png"/><Relationship Id="rId26" Type="http://schemas.openxmlformats.org/officeDocument/2006/relationships/customXml" Target="../ink/ink2486.xml"/><Relationship Id="rId47" Type="http://schemas.openxmlformats.org/officeDocument/2006/relationships/image" Target="../media/image2499.png"/><Relationship Id="rId68" Type="http://schemas.openxmlformats.org/officeDocument/2006/relationships/customXml" Target="../ink/ink2507.xml"/><Relationship Id="rId89" Type="http://schemas.openxmlformats.org/officeDocument/2006/relationships/image" Target="../media/image2520.png"/><Relationship Id="rId112" Type="http://schemas.openxmlformats.org/officeDocument/2006/relationships/customXml" Target="../ink/ink2529.xml"/><Relationship Id="rId133" Type="http://schemas.openxmlformats.org/officeDocument/2006/relationships/image" Target="../media/image2542.png"/><Relationship Id="rId154" Type="http://schemas.openxmlformats.org/officeDocument/2006/relationships/customXml" Target="../ink/ink2550.xml"/><Relationship Id="rId175" Type="http://schemas.openxmlformats.org/officeDocument/2006/relationships/image" Target="../media/image2563.png"/><Relationship Id="rId196" Type="http://schemas.openxmlformats.org/officeDocument/2006/relationships/customXml" Target="../ink/ink2571.xml"/><Relationship Id="rId200" Type="http://schemas.openxmlformats.org/officeDocument/2006/relationships/customXml" Target="../ink/ink2573.xml"/><Relationship Id="rId16" Type="http://schemas.openxmlformats.org/officeDocument/2006/relationships/customXml" Target="../ink/ink2481.xml"/><Relationship Id="rId37" Type="http://schemas.openxmlformats.org/officeDocument/2006/relationships/image" Target="../media/image2494.png"/><Relationship Id="rId58" Type="http://schemas.openxmlformats.org/officeDocument/2006/relationships/customXml" Target="../ink/ink2502.xml"/><Relationship Id="rId79" Type="http://schemas.openxmlformats.org/officeDocument/2006/relationships/image" Target="../media/image2515.png"/><Relationship Id="rId102" Type="http://schemas.openxmlformats.org/officeDocument/2006/relationships/customXml" Target="../ink/ink2524.xml"/><Relationship Id="rId123" Type="http://schemas.openxmlformats.org/officeDocument/2006/relationships/image" Target="../media/image2537.png"/><Relationship Id="rId144" Type="http://schemas.openxmlformats.org/officeDocument/2006/relationships/customXml" Target="../ink/ink2545.xml"/><Relationship Id="rId90" Type="http://schemas.openxmlformats.org/officeDocument/2006/relationships/customXml" Target="../ink/ink2518.xml"/><Relationship Id="rId165" Type="http://schemas.openxmlformats.org/officeDocument/2006/relationships/image" Target="../media/image2558.png"/><Relationship Id="rId186" Type="http://schemas.openxmlformats.org/officeDocument/2006/relationships/customXml" Target="../ink/ink2566.xml"/><Relationship Id="rId211" Type="http://schemas.openxmlformats.org/officeDocument/2006/relationships/image" Target="../media/image2581.png"/><Relationship Id="rId27" Type="http://schemas.openxmlformats.org/officeDocument/2006/relationships/image" Target="../media/image2489.png"/><Relationship Id="rId48" Type="http://schemas.openxmlformats.org/officeDocument/2006/relationships/customXml" Target="../ink/ink2497.xml"/><Relationship Id="rId69" Type="http://schemas.openxmlformats.org/officeDocument/2006/relationships/image" Target="../media/image2510.png"/><Relationship Id="rId113" Type="http://schemas.openxmlformats.org/officeDocument/2006/relationships/image" Target="../media/image2532.png"/><Relationship Id="rId134" Type="http://schemas.openxmlformats.org/officeDocument/2006/relationships/customXml" Target="../ink/ink2540.xml"/><Relationship Id="rId80" Type="http://schemas.openxmlformats.org/officeDocument/2006/relationships/customXml" Target="../ink/ink2513.xml"/><Relationship Id="rId155" Type="http://schemas.openxmlformats.org/officeDocument/2006/relationships/image" Target="../media/image2553.png"/><Relationship Id="rId176" Type="http://schemas.openxmlformats.org/officeDocument/2006/relationships/customXml" Target="../ink/ink2561.xml"/><Relationship Id="rId197" Type="http://schemas.openxmlformats.org/officeDocument/2006/relationships/image" Target="../media/image2574.png"/><Relationship Id="rId201" Type="http://schemas.openxmlformats.org/officeDocument/2006/relationships/image" Target="../media/image2576.png"/><Relationship Id="rId17" Type="http://schemas.openxmlformats.org/officeDocument/2006/relationships/image" Target="../media/image2484.png"/><Relationship Id="rId38" Type="http://schemas.openxmlformats.org/officeDocument/2006/relationships/customXml" Target="../ink/ink2492.xml"/><Relationship Id="rId59" Type="http://schemas.openxmlformats.org/officeDocument/2006/relationships/image" Target="../media/image2505.png"/><Relationship Id="rId103" Type="http://schemas.openxmlformats.org/officeDocument/2006/relationships/image" Target="../media/image2527.png"/><Relationship Id="rId124" Type="http://schemas.openxmlformats.org/officeDocument/2006/relationships/customXml" Target="../ink/ink2535.xml"/><Relationship Id="rId70" Type="http://schemas.openxmlformats.org/officeDocument/2006/relationships/customXml" Target="../ink/ink2508.xml"/><Relationship Id="rId91" Type="http://schemas.openxmlformats.org/officeDocument/2006/relationships/image" Target="../media/image2521.png"/><Relationship Id="rId145" Type="http://schemas.openxmlformats.org/officeDocument/2006/relationships/image" Target="../media/image2548.png"/><Relationship Id="rId166" Type="http://schemas.openxmlformats.org/officeDocument/2006/relationships/customXml" Target="../ink/ink2556.xml"/><Relationship Id="rId187" Type="http://schemas.openxmlformats.org/officeDocument/2006/relationships/image" Target="../media/image256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79.xml"/><Relationship Id="rId28" Type="http://schemas.openxmlformats.org/officeDocument/2006/relationships/customXml" Target="../ink/ink2487.xml"/><Relationship Id="rId49" Type="http://schemas.openxmlformats.org/officeDocument/2006/relationships/image" Target="../media/image2500.png"/><Relationship Id="rId114" Type="http://schemas.openxmlformats.org/officeDocument/2006/relationships/customXml" Target="../ink/ink2530.xml"/><Relationship Id="rId60" Type="http://schemas.openxmlformats.org/officeDocument/2006/relationships/customXml" Target="../ink/ink2503.xml"/><Relationship Id="rId81" Type="http://schemas.openxmlformats.org/officeDocument/2006/relationships/image" Target="../media/image2516.png"/><Relationship Id="rId135" Type="http://schemas.openxmlformats.org/officeDocument/2006/relationships/image" Target="../media/image2543.png"/><Relationship Id="rId156" Type="http://schemas.openxmlformats.org/officeDocument/2006/relationships/customXml" Target="../ink/ink2551.xml"/><Relationship Id="rId177" Type="http://schemas.openxmlformats.org/officeDocument/2006/relationships/image" Target="../media/image2564.png"/><Relationship Id="rId198" Type="http://schemas.openxmlformats.org/officeDocument/2006/relationships/customXml" Target="../ink/ink2572.xml"/><Relationship Id="rId202" Type="http://schemas.openxmlformats.org/officeDocument/2006/relationships/customXml" Target="../ink/ink2574.xml"/><Relationship Id="rId18" Type="http://schemas.openxmlformats.org/officeDocument/2006/relationships/customXml" Target="../ink/ink2482.xml"/><Relationship Id="rId39" Type="http://schemas.openxmlformats.org/officeDocument/2006/relationships/image" Target="../media/image2495.png"/><Relationship Id="rId50" Type="http://schemas.openxmlformats.org/officeDocument/2006/relationships/customXml" Target="../ink/ink2498.xml"/><Relationship Id="rId104" Type="http://schemas.openxmlformats.org/officeDocument/2006/relationships/customXml" Target="../ink/ink2525.xml"/><Relationship Id="rId125" Type="http://schemas.openxmlformats.org/officeDocument/2006/relationships/image" Target="../media/image2538.png"/><Relationship Id="rId146" Type="http://schemas.openxmlformats.org/officeDocument/2006/relationships/customXml" Target="../ink/ink2546.xml"/><Relationship Id="rId167" Type="http://schemas.openxmlformats.org/officeDocument/2006/relationships/image" Target="../media/image2559.png"/><Relationship Id="rId188" Type="http://schemas.openxmlformats.org/officeDocument/2006/relationships/customXml" Target="../ink/ink2567.xml"/><Relationship Id="rId71" Type="http://schemas.openxmlformats.org/officeDocument/2006/relationships/image" Target="../media/image2511.png"/><Relationship Id="rId92" Type="http://schemas.openxmlformats.org/officeDocument/2006/relationships/customXml" Target="../ink/ink2519.xml"/><Relationship Id="rId213" Type="http://schemas.openxmlformats.org/officeDocument/2006/relationships/image" Target="../media/image2582.png"/><Relationship Id="rId2" Type="http://schemas.openxmlformats.org/officeDocument/2006/relationships/customXml" Target="../ink/ink2474.xml"/><Relationship Id="rId29" Type="http://schemas.openxmlformats.org/officeDocument/2006/relationships/image" Target="../media/image2490.png"/><Relationship Id="rId40" Type="http://schemas.openxmlformats.org/officeDocument/2006/relationships/customXml" Target="../ink/ink2493.xml"/><Relationship Id="rId115" Type="http://schemas.openxmlformats.org/officeDocument/2006/relationships/image" Target="../media/image2533.png"/><Relationship Id="rId136" Type="http://schemas.openxmlformats.org/officeDocument/2006/relationships/customXml" Target="../ink/ink2541.xml"/><Relationship Id="rId157" Type="http://schemas.openxmlformats.org/officeDocument/2006/relationships/image" Target="../media/image2554.png"/><Relationship Id="rId178" Type="http://schemas.openxmlformats.org/officeDocument/2006/relationships/customXml" Target="../ink/ink2562.xml"/><Relationship Id="rId61" Type="http://schemas.openxmlformats.org/officeDocument/2006/relationships/image" Target="../media/image2506.png"/><Relationship Id="rId82" Type="http://schemas.openxmlformats.org/officeDocument/2006/relationships/customXml" Target="../ink/ink2514.xml"/><Relationship Id="rId199" Type="http://schemas.openxmlformats.org/officeDocument/2006/relationships/image" Target="../media/image2575.png"/><Relationship Id="rId203" Type="http://schemas.openxmlformats.org/officeDocument/2006/relationships/image" Target="../media/image2577.png"/><Relationship Id="rId19" Type="http://schemas.openxmlformats.org/officeDocument/2006/relationships/image" Target="../media/image2485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9.xml"/><Relationship Id="rId21" Type="http://schemas.openxmlformats.org/officeDocument/2006/relationships/customXml" Target="../ink/ink2591.xml"/><Relationship Id="rId42" Type="http://schemas.openxmlformats.org/officeDocument/2006/relationships/image" Target="../media/image2604.png"/><Relationship Id="rId63" Type="http://schemas.openxmlformats.org/officeDocument/2006/relationships/customXml" Target="../ink/ink2612.xml"/><Relationship Id="rId84" Type="http://schemas.openxmlformats.org/officeDocument/2006/relationships/image" Target="../media/image2625.png"/><Relationship Id="rId138" Type="http://schemas.openxmlformats.org/officeDocument/2006/relationships/image" Target="../media/image2652.png"/><Relationship Id="rId107" Type="http://schemas.openxmlformats.org/officeDocument/2006/relationships/customXml" Target="../ink/ink2634.xml"/><Relationship Id="rId11" Type="http://schemas.openxmlformats.org/officeDocument/2006/relationships/customXml" Target="../ink/ink2586.xml"/><Relationship Id="rId32" Type="http://schemas.openxmlformats.org/officeDocument/2006/relationships/image" Target="../media/image2599.png"/><Relationship Id="rId53" Type="http://schemas.openxmlformats.org/officeDocument/2006/relationships/customXml" Target="../ink/ink2607.xml"/><Relationship Id="rId74" Type="http://schemas.openxmlformats.org/officeDocument/2006/relationships/image" Target="../media/image2620.png"/><Relationship Id="rId128" Type="http://schemas.openxmlformats.org/officeDocument/2006/relationships/image" Target="../media/image2647.png"/><Relationship Id="rId5" Type="http://schemas.openxmlformats.org/officeDocument/2006/relationships/customXml" Target="../ink/ink2583.xml"/><Relationship Id="rId90" Type="http://schemas.openxmlformats.org/officeDocument/2006/relationships/image" Target="../media/image2628.png"/><Relationship Id="rId95" Type="http://schemas.openxmlformats.org/officeDocument/2006/relationships/customXml" Target="../ink/ink2628.xml"/><Relationship Id="rId22" Type="http://schemas.openxmlformats.org/officeDocument/2006/relationships/image" Target="../media/image2594.png"/><Relationship Id="rId27" Type="http://schemas.openxmlformats.org/officeDocument/2006/relationships/customXml" Target="../ink/ink2594.xml"/><Relationship Id="rId43" Type="http://schemas.openxmlformats.org/officeDocument/2006/relationships/customXml" Target="../ink/ink2602.xml"/><Relationship Id="rId48" Type="http://schemas.openxmlformats.org/officeDocument/2006/relationships/image" Target="../media/image2607.png"/><Relationship Id="rId64" Type="http://schemas.openxmlformats.org/officeDocument/2006/relationships/image" Target="../media/image2615.png"/><Relationship Id="rId69" Type="http://schemas.openxmlformats.org/officeDocument/2006/relationships/customXml" Target="../ink/ink2615.xml"/><Relationship Id="rId113" Type="http://schemas.openxmlformats.org/officeDocument/2006/relationships/customXml" Target="../ink/ink2637.xml"/><Relationship Id="rId118" Type="http://schemas.openxmlformats.org/officeDocument/2006/relationships/image" Target="../media/image2642.png"/><Relationship Id="rId134" Type="http://schemas.openxmlformats.org/officeDocument/2006/relationships/image" Target="../media/image2650.png"/><Relationship Id="rId139" Type="http://schemas.openxmlformats.org/officeDocument/2006/relationships/customXml" Target="../ink/ink2650.xml"/><Relationship Id="rId80" Type="http://schemas.openxmlformats.org/officeDocument/2006/relationships/image" Target="../media/image2623.png"/><Relationship Id="rId85" Type="http://schemas.openxmlformats.org/officeDocument/2006/relationships/customXml" Target="../ink/ink2623.xml"/><Relationship Id="rId12" Type="http://schemas.openxmlformats.org/officeDocument/2006/relationships/image" Target="../media/image2589.png"/><Relationship Id="rId17" Type="http://schemas.openxmlformats.org/officeDocument/2006/relationships/customXml" Target="../ink/ink2589.xml"/><Relationship Id="rId33" Type="http://schemas.openxmlformats.org/officeDocument/2006/relationships/customXml" Target="../ink/ink2597.xml"/><Relationship Id="rId38" Type="http://schemas.openxmlformats.org/officeDocument/2006/relationships/image" Target="../media/image2602.png"/><Relationship Id="rId59" Type="http://schemas.openxmlformats.org/officeDocument/2006/relationships/customXml" Target="../ink/ink2610.xml"/><Relationship Id="rId103" Type="http://schemas.openxmlformats.org/officeDocument/2006/relationships/customXml" Target="../ink/ink2632.xml"/><Relationship Id="rId108" Type="http://schemas.openxmlformats.org/officeDocument/2006/relationships/image" Target="../media/image2637.png"/><Relationship Id="rId124" Type="http://schemas.openxmlformats.org/officeDocument/2006/relationships/image" Target="../media/image2645.png"/><Relationship Id="rId129" Type="http://schemas.openxmlformats.org/officeDocument/2006/relationships/customXml" Target="../ink/ink2645.xml"/><Relationship Id="rId54" Type="http://schemas.openxmlformats.org/officeDocument/2006/relationships/image" Target="../media/image2610.png"/><Relationship Id="rId70" Type="http://schemas.openxmlformats.org/officeDocument/2006/relationships/image" Target="../media/image2618.png"/><Relationship Id="rId75" Type="http://schemas.openxmlformats.org/officeDocument/2006/relationships/customXml" Target="../ink/ink2618.xml"/><Relationship Id="rId91" Type="http://schemas.openxmlformats.org/officeDocument/2006/relationships/customXml" Target="../ink/ink2626.xml"/><Relationship Id="rId96" Type="http://schemas.openxmlformats.org/officeDocument/2006/relationships/image" Target="../media/image2631.png"/><Relationship Id="rId140" Type="http://schemas.openxmlformats.org/officeDocument/2006/relationships/image" Target="../media/image2653.png"/><Relationship Id="rId145" Type="http://schemas.openxmlformats.org/officeDocument/2006/relationships/customXml" Target="../ink/ink26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6.png"/><Relationship Id="rId23" Type="http://schemas.openxmlformats.org/officeDocument/2006/relationships/customXml" Target="../ink/ink2592.xml"/><Relationship Id="rId28" Type="http://schemas.openxmlformats.org/officeDocument/2006/relationships/image" Target="../media/image2597.png"/><Relationship Id="rId49" Type="http://schemas.openxmlformats.org/officeDocument/2006/relationships/customXml" Target="../ink/ink2605.xml"/><Relationship Id="rId114" Type="http://schemas.openxmlformats.org/officeDocument/2006/relationships/image" Target="../media/image2640.png"/><Relationship Id="rId119" Type="http://schemas.openxmlformats.org/officeDocument/2006/relationships/customXml" Target="../ink/ink2640.xml"/><Relationship Id="rId44" Type="http://schemas.openxmlformats.org/officeDocument/2006/relationships/image" Target="../media/image2605.png"/><Relationship Id="rId60" Type="http://schemas.openxmlformats.org/officeDocument/2006/relationships/image" Target="../media/image2613.png"/><Relationship Id="rId65" Type="http://schemas.openxmlformats.org/officeDocument/2006/relationships/customXml" Target="../ink/ink2613.xml"/><Relationship Id="rId81" Type="http://schemas.openxmlformats.org/officeDocument/2006/relationships/customXml" Target="../ink/ink2621.xml"/><Relationship Id="rId86" Type="http://schemas.openxmlformats.org/officeDocument/2006/relationships/image" Target="../media/image2626.png"/><Relationship Id="rId130" Type="http://schemas.openxmlformats.org/officeDocument/2006/relationships/image" Target="../media/image2648.png"/><Relationship Id="rId135" Type="http://schemas.openxmlformats.org/officeDocument/2006/relationships/customXml" Target="../ink/ink2648.xml"/><Relationship Id="rId13" Type="http://schemas.openxmlformats.org/officeDocument/2006/relationships/customXml" Target="../ink/ink2587.xml"/><Relationship Id="rId18" Type="http://schemas.openxmlformats.org/officeDocument/2006/relationships/image" Target="../media/image2592.png"/><Relationship Id="rId39" Type="http://schemas.openxmlformats.org/officeDocument/2006/relationships/customXml" Target="../ink/ink2600.xml"/><Relationship Id="rId109" Type="http://schemas.openxmlformats.org/officeDocument/2006/relationships/customXml" Target="../ink/ink2635.xml"/><Relationship Id="rId34" Type="http://schemas.openxmlformats.org/officeDocument/2006/relationships/image" Target="../media/image2600.png"/><Relationship Id="rId50" Type="http://schemas.openxmlformats.org/officeDocument/2006/relationships/image" Target="../media/image2608.png"/><Relationship Id="rId55" Type="http://schemas.openxmlformats.org/officeDocument/2006/relationships/customXml" Target="../ink/ink2608.xml"/><Relationship Id="rId76" Type="http://schemas.openxmlformats.org/officeDocument/2006/relationships/image" Target="../media/image2621.png"/><Relationship Id="rId97" Type="http://schemas.openxmlformats.org/officeDocument/2006/relationships/customXml" Target="../ink/ink2629.xml"/><Relationship Id="rId104" Type="http://schemas.openxmlformats.org/officeDocument/2006/relationships/image" Target="../media/image2635.png"/><Relationship Id="rId120" Type="http://schemas.openxmlformats.org/officeDocument/2006/relationships/image" Target="../media/image2643.png"/><Relationship Id="rId125" Type="http://schemas.openxmlformats.org/officeDocument/2006/relationships/customXml" Target="../ink/ink2643.xml"/><Relationship Id="rId141" Type="http://schemas.openxmlformats.org/officeDocument/2006/relationships/customXml" Target="../ink/ink2651.xml"/><Relationship Id="rId146" Type="http://schemas.openxmlformats.org/officeDocument/2006/relationships/image" Target="../media/image2656.png"/><Relationship Id="rId7" Type="http://schemas.openxmlformats.org/officeDocument/2006/relationships/customXml" Target="../ink/ink2584.xml"/><Relationship Id="rId71" Type="http://schemas.openxmlformats.org/officeDocument/2006/relationships/customXml" Target="../ink/ink2616.xml"/><Relationship Id="rId92" Type="http://schemas.openxmlformats.org/officeDocument/2006/relationships/image" Target="../media/image262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595.xml"/><Relationship Id="rId24" Type="http://schemas.openxmlformats.org/officeDocument/2006/relationships/image" Target="../media/image2595.png"/><Relationship Id="rId40" Type="http://schemas.openxmlformats.org/officeDocument/2006/relationships/image" Target="../media/image2603.png"/><Relationship Id="rId45" Type="http://schemas.openxmlformats.org/officeDocument/2006/relationships/customXml" Target="../ink/ink2603.xml"/><Relationship Id="rId66" Type="http://schemas.openxmlformats.org/officeDocument/2006/relationships/image" Target="../media/image2616.png"/><Relationship Id="rId87" Type="http://schemas.openxmlformats.org/officeDocument/2006/relationships/customXml" Target="../ink/ink2624.xml"/><Relationship Id="rId110" Type="http://schemas.openxmlformats.org/officeDocument/2006/relationships/image" Target="../media/image2638.png"/><Relationship Id="rId115" Type="http://schemas.openxmlformats.org/officeDocument/2006/relationships/customXml" Target="../ink/ink2638.xml"/><Relationship Id="rId131" Type="http://schemas.openxmlformats.org/officeDocument/2006/relationships/customXml" Target="../ink/ink2646.xml"/><Relationship Id="rId136" Type="http://schemas.openxmlformats.org/officeDocument/2006/relationships/image" Target="../media/image2651.png"/><Relationship Id="rId61" Type="http://schemas.openxmlformats.org/officeDocument/2006/relationships/customXml" Target="../ink/ink2611.xml"/><Relationship Id="rId82" Type="http://schemas.openxmlformats.org/officeDocument/2006/relationships/image" Target="../media/image2624.png"/><Relationship Id="rId19" Type="http://schemas.openxmlformats.org/officeDocument/2006/relationships/customXml" Target="../ink/ink2590.xml"/><Relationship Id="rId14" Type="http://schemas.openxmlformats.org/officeDocument/2006/relationships/image" Target="../media/image2590.png"/><Relationship Id="rId30" Type="http://schemas.openxmlformats.org/officeDocument/2006/relationships/image" Target="../media/image2598.png"/><Relationship Id="rId35" Type="http://schemas.openxmlformats.org/officeDocument/2006/relationships/customXml" Target="../ink/ink2598.xml"/><Relationship Id="rId56" Type="http://schemas.openxmlformats.org/officeDocument/2006/relationships/image" Target="../media/image2611.png"/><Relationship Id="rId77" Type="http://schemas.openxmlformats.org/officeDocument/2006/relationships/customXml" Target="../ink/ink2619.xml"/><Relationship Id="rId100" Type="http://schemas.openxmlformats.org/officeDocument/2006/relationships/image" Target="../media/image2633.png"/><Relationship Id="rId105" Type="http://schemas.openxmlformats.org/officeDocument/2006/relationships/customXml" Target="../ink/ink2633.xml"/><Relationship Id="rId126" Type="http://schemas.openxmlformats.org/officeDocument/2006/relationships/image" Target="../media/image2646.png"/><Relationship Id="rId147" Type="http://schemas.openxmlformats.org/officeDocument/2006/relationships/customXml" Target="../ink/ink2654.xml"/><Relationship Id="rId8" Type="http://schemas.openxmlformats.org/officeDocument/2006/relationships/image" Target="../media/image2587.png"/><Relationship Id="rId51" Type="http://schemas.openxmlformats.org/officeDocument/2006/relationships/customXml" Target="../ink/ink2606.xml"/><Relationship Id="rId72" Type="http://schemas.openxmlformats.org/officeDocument/2006/relationships/image" Target="../media/image2619.png"/><Relationship Id="rId93" Type="http://schemas.openxmlformats.org/officeDocument/2006/relationships/customXml" Target="../ink/ink2627.xml"/><Relationship Id="rId98" Type="http://schemas.openxmlformats.org/officeDocument/2006/relationships/image" Target="../media/image2632.png"/><Relationship Id="rId121" Type="http://schemas.openxmlformats.org/officeDocument/2006/relationships/customXml" Target="../ink/ink2641.xml"/><Relationship Id="rId142" Type="http://schemas.openxmlformats.org/officeDocument/2006/relationships/image" Target="../media/image2654.png"/><Relationship Id="rId3" Type="http://schemas.openxmlformats.org/officeDocument/2006/relationships/customXml" Target="../ink/ink2582.xml"/><Relationship Id="rId25" Type="http://schemas.openxmlformats.org/officeDocument/2006/relationships/customXml" Target="../ink/ink2593.xml"/><Relationship Id="rId46" Type="http://schemas.openxmlformats.org/officeDocument/2006/relationships/image" Target="../media/image2606.png"/><Relationship Id="rId67" Type="http://schemas.openxmlformats.org/officeDocument/2006/relationships/customXml" Target="../ink/ink2614.xml"/><Relationship Id="rId116" Type="http://schemas.openxmlformats.org/officeDocument/2006/relationships/image" Target="../media/image2641.png"/><Relationship Id="rId137" Type="http://schemas.openxmlformats.org/officeDocument/2006/relationships/customXml" Target="../ink/ink2649.xml"/><Relationship Id="rId20" Type="http://schemas.openxmlformats.org/officeDocument/2006/relationships/image" Target="../media/image2593.png"/><Relationship Id="rId41" Type="http://schemas.openxmlformats.org/officeDocument/2006/relationships/customXml" Target="../ink/ink2601.xml"/><Relationship Id="rId62" Type="http://schemas.openxmlformats.org/officeDocument/2006/relationships/image" Target="../media/image2614.png"/><Relationship Id="rId83" Type="http://schemas.openxmlformats.org/officeDocument/2006/relationships/customXml" Target="../ink/ink2622.xml"/><Relationship Id="rId88" Type="http://schemas.openxmlformats.org/officeDocument/2006/relationships/image" Target="../media/image2627.png"/><Relationship Id="rId111" Type="http://schemas.openxmlformats.org/officeDocument/2006/relationships/customXml" Target="../ink/ink2636.xml"/><Relationship Id="rId132" Type="http://schemas.openxmlformats.org/officeDocument/2006/relationships/image" Target="../media/image2649.png"/><Relationship Id="rId15" Type="http://schemas.openxmlformats.org/officeDocument/2006/relationships/customXml" Target="../ink/ink2588.xml"/><Relationship Id="rId36" Type="http://schemas.openxmlformats.org/officeDocument/2006/relationships/image" Target="../media/image2601.png"/><Relationship Id="rId57" Type="http://schemas.openxmlformats.org/officeDocument/2006/relationships/customXml" Target="../ink/ink2609.xml"/><Relationship Id="rId106" Type="http://schemas.openxmlformats.org/officeDocument/2006/relationships/image" Target="../media/image2636.png"/><Relationship Id="rId127" Type="http://schemas.openxmlformats.org/officeDocument/2006/relationships/customXml" Target="../ink/ink2644.xml"/><Relationship Id="rId10" Type="http://schemas.openxmlformats.org/officeDocument/2006/relationships/image" Target="../media/image2588.png"/><Relationship Id="rId31" Type="http://schemas.openxmlformats.org/officeDocument/2006/relationships/customXml" Target="../ink/ink2596.xml"/><Relationship Id="rId52" Type="http://schemas.openxmlformats.org/officeDocument/2006/relationships/image" Target="../media/image2609.png"/><Relationship Id="rId73" Type="http://schemas.openxmlformats.org/officeDocument/2006/relationships/customXml" Target="../ink/ink2617.xml"/><Relationship Id="rId78" Type="http://schemas.openxmlformats.org/officeDocument/2006/relationships/image" Target="../media/image2622.png"/><Relationship Id="rId94" Type="http://schemas.openxmlformats.org/officeDocument/2006/relationships/image" Target="../media/image2630.png"/><Relationship Id="rId99" Type="http://schemas.openxmlformats.org/officeDocument/2006/relationships/customXml" Target="../ink/ink2630.xml"/><Relationship Id="rId101" Type="http://schemas.openxmlformats.org/officeDocument/2006/relationships/customXml" Target="../ink/ink2631.xml"/><Relationship Id="rId122" Type="http://schemas.openxmlformats.org/officeDocument/2006/relationships/image" Target="../media/image2644.png"/><Relationship Id="rId143" Type="http://schemas.openxmlformats.org/officeDocument/2006/relationships/customXml" Target="../ink/ink2652.xml"/><Relationship Id="rId148" Type="http://schemas.openxmlformats.org/officeDocument/2006/relationships/image" Target="../media/image2657.png"/><Relationship Id="rId4" Type="http://schemas.openxmlformats.org/officeDocument/2006/relationships/image" Target="../media/image2585.png"/><Relationship Id="rId9" Type="http://schemas.openxmlformats.org/officeDocument/2006/relationships/customXml" Target="../ink/ink2585.xml"/><Relationship Id="rId26" Type="http://schemas.openxmlformats.org/officeDocument/2006/relationships/image" Target="../media/image2596.png"/><Relationship Id="rId47" Type="http://schemas.openxmlformats.org/officeDocument/2006/relationships/customXml" Target="../ink/ink2604.xml"/><Relationship Id="rId68" Type="http://schemas.openxmlformats.org/officeDocument/2006/relationships/image" Target="../media/image2617.png"/><Relationship Id="rId89" Type="http://schemas.openxmlformats.org/officeDocument/2006/relationships/customXml" Target="../ink/ink2625.xml"/><Relationship Id="rId112" Type="http://schemas.openxmlformats.org/officeDocument/2006/relationships/image" Target="../media/image2639.png"/><Relationship Id="rId133" Type="http://schemas.openxmlformats.org/officeDocument/2006/relationships/customXml" Target="../ink/ink2647.xml"/><Relationship Id="rId16" Type="http://schemas.openxmlformats.org/officeDocument/2006/relationships/image" Target="../media/image2591.png"/><Relationship Id="rId37" Type="http://schemas.openxmlformats.org/officeDocument/2006/relationships/customXml" Target="../ink/ink2599.xml"/><Relationship Id="rId58" Type="http://schemas.openxmlformats.org/officeDocument/2006/relationships/image" Target="../media/image2612.png"/><Relationship Id="rId79" Type="http://schemas.openxmlformats.org/officeDocument/2006/relationships/customXml" Target="../ink/ink2620.xml"/><Relationship Id="rId102" Type="http://schemas.openxmlformats.org/officeDocument/2006/relationships/image" Target="../media/image2634.png"/><Relationship Id="rId123" Type="http://schemas.openxmlformats.org/officeDocument/2006/relationships/customXml" Target="../ink/ink2642.xml"/><Relationship Id="rId144" Type="http://schemas.openxmlformats.org/officeDocument/2006/relationships/image" Target="../media/image2655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5.png"/><Relationship Id="rId21" Type="http://schemas.openxmlformats.org/officeDocument/2006/relationships/image" Target="../media/image2667.png"/><Relationship Id="rId42" Type="http://schemas.openxmlformats.org/officeDocument/2006/relationships/customXml" Target="../ink/ink2675.xml"/><Relationship Id="rId63" Type="http://schemas.openxmlformats.org/officeDocument/2006/relationships/image" Target="../media/image2688.png"/><Relationship Id="rId84" Type="http://schemas.openxmlformats.org/officeDocument/2006/relationships/customXml" Target="../ink/ink2696.xml"/><Relationship Id="rId138" Type="http://schemas.openxmlformats.org/officeDocument/2006/relationships/customXml" Target="../ink/ink2723.xml"/><Relationship Id="rId107" Type="http://schemas.openxmlformats.org/officeDocument/2006/relationships/image" Target="../media/image2710.png"/><Relationship Id="rId11" Type="http://schemas.openxmlformats.org/officeDocument/2006/relationships/image" Target="../media/image2662.png"/><Relationship Id="rId32" Type="http://schemas.openxmlformats.org/officeDocument/2006/relationships/customXml" Target="../ink/ink2670.xml"/><Relationship Id="rId53" Type="http://schemas.openxmlformats.org/officeDocument/2006/relationships/image" Target="../media/image2683.png"/><Relationship Id="rId74" Type="http://schemas.openxmlformats.org/officeDocument/2006/relationships/customXml" Target="../ink/ink2691.xml"/><Relationship Id="rId128" Type="http://schemas.openxmlformats.org/officeDocument/2006/relationships/customXml" Target="../ink/ink2718.xml"/><Relationship Id="rId149" Type="http://schemas.openxmlformats.org/officeDocument/2006/relationships/image" Target="../media/image2731.png"/><Relationship Id="rId5" Type="http://schemas.openxmlformats.org/officeDocument/2006/relationships/image" Target="../media/image2659.png"/><Relationship Id="rId95" Type="http://schemas.openxmlformats.org/officeDocument/2006/relationships/image" Target="../media/image2704.png"/><Relationship Id="rId22" Type="http://schemas.openxmlformats.org/officeDocument/2006/relationships/customXml" Target="../ink/ink2665.xml"/><Relationship Id="rId27" Type="http://schemas.openxmlformats.org/officeDocument/2006/relationships/image" Target="../media/image2670.png"/><Relationship Id="rId43" Type="http://schemas.openxmlformats.org/officeDocument/2006/relationships/image" Target="../media/image2678.png"/><Relationship Id="rId48" Type="http://schemas.openxmlformats.org/officeDocument/2006/relationships/customXml" Target="../ink/ink2678.xml"/><Relationship Id="rId64" Type="http://schemas.openxmlformats.org/officeDocument/2006/relationships/customXml" Target="../ink/ink2686.xml"/><Relationship Id="rId69" Type="http://schemas.openxmlformats.org/officeDocument/2006/relationships/image" Target="../media/image2691.png"/><Relationship Id="rId113" Type="http://schemas.openxmlformats.org/officeDocument/2006/relationships/image" Target="../media/image2713.png"/><Relationship Id="rId118" Type="http://schemas.openxmlformats.org/officeDocument/2006/relationships/customXml" Target="../ink/ink2713.xml"/><Relationship Id="rId134" Type="http://schemas.openxmlformats.org/officeDocument/2006/relationships/customXml" Target="../ink/ink2721.xml"/><Relationship Id="rId139" Type="http://schemas.openxmlformats.org/officeDocument/2006/relationships/image" Target="../media/image2726.png"/><Relationship Id="rId80" Type="http://schemas.openxmlformats.org/officeDocument/2006/relationships/customXml" Target="../ink/ink2694.xml"/><Relationship Id="rId85" Type="http://schemas.openxmlformats.org/officeDocument/2006/relationships/image" Target="../media/image2699.png"/><Relationship Id="rId150" Type="http://schemas.openxmlformats.org/officeDocument/2006/relationships/customXml" Target="../ink/ink2729.xml"/><Relationship Id="rId12" Type="http://schemas.openxmlformats.org/officeDocument/2006/relationships/customXml" Target="../ink/ink2660.xml"/><Relationship Id="rId17" Type="http://schemas.openxmlformats.org/officeDocument/2006/relationships/image" Target="../media/image2665.png"/><Relationship Id="rId33" Type="http://schemas.openxmlformats.org/officeDocument/2006/relationships/image" Target="../media/image2673.png"/><Relationship Id="rId38" Type="http://schemas.openxmlformats.org/officeDocument/2006/relationships/customXml" Target="../ink/ink2673.xml"/><Relationship Id="rId59" Type="http://schemas.openxmlformats.org/officeDocument/2006/relationships/image" Target="../media/image2686.png"/><Relationship Id="rId103" Type="http://schemas.openxmlformats.org/officeDocument/2006/relationships/image" Target="../media/image2708.png"/><Relationship Id="rId108" Type="http://schemas.openxmlformats.org/officeDocument/2006/relationships/customXml" Target="../ink/ink2708.xml"/><Relationship Id="rId124" Type="http://schemas.openxmlformats.org/officeDocument/2006/relationships/customXml" Target="../ink/ink2716.xml"/><Relationship Id="rId129" Type="http://schemas.openxmlformats.org/officeDocument/2006/relationships/image" Target="../media/image2721.png"/><Relationship Id="rId54" Type="http://schemas.openxmlformats.org/officeDocument/2006/relationships/customXml" Target="../ink/ink2681.xml"/><Relationship Id="rId70" Type="http://schemas.openxmlformats.org/officeDocument/2006/relationships/customXml" Target="../ink/ink2689.xml"/><Relationship Id="rId75" Type="http://schemas.openxmlformats.org/officeDocument/2006/relationships/image" Target="../media/image2694.png"/><Relationship Id="rId91" Type="http://schemas.openxmlformats.org/officeDocument/2006/relationships/image" Target="../media/image2702.png"/><Relationship Id="rId96" Type="http://schemas.openxmlformats.org/officeDocument/2006/relationships/customXml" Target="../ink/ink2702.xml"/><Relationship Id="rId140" Type="http://schemas.openxmlformats.org/officeDocument/2006/relationships/customXml" Target="../ink/ink2724.xml"/><Relationship Id="rId145" Type="http://schemas.openxmlformats.org/officeDocument/2006/relationships/image" Target="../media/image27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57.xml"/><Relationship Id="rId23" Type="http://schemas.openxmlformats.org/officeDocument/2006/relationships/image" Target="../media/image2668.png"/><Relationship Id="rId28" Type="http://schemas.openxmlformats.org/officeDocument/2006/relationships/customXml" Target="../ink/ink2668.xml"/><Relationship Id="rId49" Type="http://schemas.openxmlformats.org/officeDocument/2006/relationships/image" Target="../media/image2681.png"/><Relationship Id="rId114" Type="http://schemas.openxmlformats.org/officeDocument/2006/relationships/customXml" Target="../ink/ink2711.xml"/><Relationship Id="rId119" Type="http://schemas.openxmlformats.org/officeDocument/2006/relationships/image" Target="../media/image2716.png"/><Relationship Id="rId44" Type="http://schemas.openxmlformats.org/officeDocument/2006/relationships/customXml" Target="../ink/ink2676.xml"/><Relationship Id="rId60" Type="http://schemas.openxmlformats.org/officeDocument/2006/relationships/customXml" Target="../ink/ink2684.xml"/><Relationship Id="rId65" Type="http://schemas.openxmlformats.org/officeDocument/2006/relationships/image" Target="../media/image2689.png"/><Relationship Id="rId81" Type="http://schemas.openxmlformats.org/officeDocument/2006/relationships/image" Target="../media/image2697.png"/><Relationship Id="rId86" Type="http://schemas.openxmlformats.org/officeDocument/2006/relationships/customXml" Target="../ink/ink2697.xml"/><Relationship Id="rId130" Type="http://schemas.openxmlformats.org/officeDocument/2006/relationships/customXml" Target="../ink/ink2719.xml"/><Relationship Id="rId135" Type="http://schemas.openxmlformats.org/officeDocument/2006/relationships/image" Target="../media/image2724.png"/><Relationship Id="rId151" Type="http://schemas.openxmlformats.org/officeDocument/2006/relationships/image" Target="../media/image2732.png"/><Relationship Id="rId13" Type="http://schemas.openxmlformats.org/officeDocument/2006/relationships/image" Target="../media/image2663.png"/><Relationship Id="rId18" Type="http://schemas.openxmlformats.org/officeDocument/2006/relationships/customXml" Target="../ink/ink2663.xml"/><Relationship Id="rId39" Type="http://schemas.openxmlformats.org/officeDocument/2006/relationships/image" Target="../media/image2676.png"/><Relationship Id="rId109" Type="http://schemas.openxmlformats.org/officeDocument/2006/relationships/image" Target="../media/image2711.png"/><Relationship Id="rId34" Type="http://schemas.openxmlformats.org/officeDocument/2006/relationships/customXml" Target="../ink/ink2671.xml"/><Relationship Id="rId50" Type="http://schemas.openxmlformats.org/officeDocument/2006/relationships/customXml" Target="../ink/ink2679.xml"/><Relationship Id="rId55" Type="http://schemas.openxmlformats.org/officeDocument/2006/relationships/image" Target="../media/image2684.png"/><Relationship Id="rId76" Type="http://schemas.openxmlformats.org/officeDocument/2006/relationships/customXml" Target="../ink/ink2692.xml"/><Relationship Id="rId97" Type="http://schemas.openxmlformats.org/officeDocument/2006/relationships/image" Target="../media/image2705.png"/><Relationship Id="rId104" Type="http://schemas.openxmlformats.org/officeDocument/2006/relationships/customXml" Target="../ink/ink2706.xml"/><Relationship Id="rId120" Type="http://schemas.openxmlformats.org/officeDocument/2006/relationships/customXml" Target="../ink/ink2714.xml"/><Relationship Id="rId125" Type="http://schemas.openxmlformats.org/officeDocument/2006/relationships/image" Target="../media/image2719.png"/><Relationship Id="rId141" Type="http://schemas.openxmlformats.org/officeDocument/2006/relationships/image" Target="../media/image2727.png"/><Relationship Id="rId146" Type="http://schemas.openxmlformats.org/officeDocument/2006/relationships/customXml" Target="../ink/ink2727.xml"/><Relationship Id="rId7" Type="http://schemas.openxmlformats.org/officeDocument/2006/relationships/image" Target="../media/image2660.png"/><Relationship Id="rId71" Type="http://schemas.openxmlformats.org/officeDocument/2006/relationships/image" Target="../media/image2692.png"/><Relationship Id="rId92" Type="http://schemas.openxmlformats.org/officeDocument/2006/relationships/customXml" Target="../ink/ink2700.xml"/><Relationship Id="rId2" Type="http://schemas.openxmlformats.org/officeDocument/2006/relationships/customXml" Target="../ink/ink2655.xml"/><Relationship Id="rId29" Type="http://schemas.openxmlformats.org/officeDocument/2006/relationships/image" Target="../media/image2671.png"/><Relationship Id="rId24" Type="http://schemas.openxmlformats.org/officeDocument/2006/relationships/customXml" Target="../ink/ink2666.xml"/><Relationship Id="rId40" Type="http://schemas.openxmlformats.org/officeDocument/2006/relationships/customXml" Target="../ink/ink2674.xml"/><Relationship Id="rId45" Type="http://schemas.openxmlformats.org/officeDocument/2006/relationships/image" Target="../media/image2679.png"/><Relationship Id="rId66" Type="http://schemas.openxmlformats.org/officeDocument/2006/relationships/customXml" Target="../ink/ink2687.xml"/><Relationship Id="rId87" Type="http://schemas.openxmlformats.org/officeDocument/2006/relationships/image" Target="../media/image2700.png"/><Relationship Id="rId110" Type="http://schemas.openxmlformats.org/officeDocument/2006/relationships/customXml" Target="../ink/ink2709.xml"/><Relationship Id="rId115" Type="http://schemas.openxmlformats.org/officeDocument/2006/relationships/image" Target="../media/image2714.png"/><Relationship Id="rId131" Type="http://schemas.openxmlformats.org/officeDocument/2006/relationships/image" Target="../media/image2722.png"/><Relationship Id="rId136" Type="http://schemas.openxmlformats.org/officeDocument/2006/relationships/customXml" Target="../ink/ink2722.xml"/><Relationship Id="rId61" Type="http://schemas.openxmlformats.org/officeDocument/2006/relationships/image" Target="../media/image2687.png"/><Relationship Id="rId82" Type="http://schemas.openxmlformats.org/officeDocument/2006/relationships/customXml" Target="../ink/ink2695.xml"/><Relationship Id="rId19" Type="http://schemas.openxmlformats.org/officeDocument/2006/relationships/image" Target="../media/image2666.png"/><Relationship Id="rId14" Type="http://schemas.openxmlformats.org/officeDocument/2006/relationships/customXml" Target="../ink/ink2661.xml"/><Relationship Id="rId30" Type="http://schemas.openxmlformats.org/officeDocument/2006/relationships/customXml" Target="../ink/ink2669.xml"/><Relationship Id="rId35" Type="http://schemas.openxmlformats.org/officeDocument/2006/relationships/image" Target="../media/image2674.png"/><Relationship Id="rId56" Type="http://schemas.openxmlformats.org/officeDocument/2006/relationships/customXml" Target="../ink/ink2682.xml"/><Relationship Id="rId77" Type="http://schemas.openxmlformats.org/officeDocument/2006/relationships/image" Target="../media/image2695.png"/><Relationship Id="rId100" Type="http://schemas.openxmlformats.org/officeDocument/2006/relationships/customXml" Target="../ink/ink2704.xml"/><Relationship Id="rId105" Type="http://schemas.openxmlformats.org/officeDocument/2006/relationships/image" Target="../media/image2709.png"/><Relationship Id="rId126" Type="http://schemas.openxmlformats.org/officeDocument/2006/relationships/customXml" Target="../ink/ink2717.xml"/><Relationship Id="rId147" Type="http://schemas.openxmlformats.org/officeDocument/2006/relationships/image" Target="../media/image2730.png"/><Relationship Id="rId8" Type="http://schemas.openxmlformats.org/officeDocument/2006/relationships/customXml" Target="../ink/ink2658.xml"/><Relationship Id="rId51" Type="http://schemas.openxmlformats.org/officeDocument/2006/relationships/image" Target="../media/image2682.png"/><Relationship Id="rId72" Type="http://schemas.openxmlformats.org/officeDocument/2006/relationships/customXml" Target="../ink/ink2690.xml"/><Relationship Id="rId93" Type="http://schemas.openxmlformats.org/officeDocument/2006/relationships/image" Target="../media/image2703.png"/><Relationship Id="rId98" Type="http://schemas.openxmlformats.org/officeDocument/2006/relationships/customXml" Target="../ink/ink2703.xml"/><Relationship Id="rId121" Type="http://schemas.openxmlformats.org/officeDocument/2006/relationships/image" Target="../media/image2717.png"/><Relationship Id="rId142" Type="http://schemas.openxmlformats.org/officeDocument/2006/relationships/customXml" Target="../ink/ink2725.xml"/><Relationship Id="rId3" Type="http://schemas.openxmlformats.org/officeDocument/2006/relationships/image" Target="../media/image2658.png"/><Relationship Id="rId25" Type="http://schemas.openxmlformats.org/officeDocument/2006/relationships/image" Target="../media/image2669.png"/><Relationship Id="rId46" Type="http://schemas.openxmlformats.org/officeDocument/2006/relationships/customXml" Target="../ink/ink2677.xml"/><Relationship Id="rId67" Type="http://schemas.openxmlformats.org/officeDocument/2006/relationships/image" Target="../media/image2690.png"/><Relationship Id="rId116" Type="http://schemas.openxmlformats.org/officeDocument/2006/relationships/customXml" Target="../ink/ink2712.xml"/><Relationship Id="rId137" Type="http://schemas.openxmlformats.org/officeDocument/2006/relationships/image" Target="../media/image2725.png"/><Relationship Id="rId20" Type="http://schemas.openxmlformats.org/officeDocument/2006/relationships/customXml" Target="../ink/ink2664.xml"/><Relationship Id="rId41" Type="http://schemas.openxmlformats.org/officeDocument/2006/relationships/image" Target="../media/image2677.png"/><Relationship Id="rId62" Type="http://schemas.openxmlformats.org/officeDocument/2006/relationships/customXml" Target="../ink/ink2685.xml"/><Relationship Id="rId83" Type="http://schemas.openxmlformats.org/officeDocument/2006/relationships/image" Target="../media/image2698.png"/><Relationship Id="rId88" Type="http://schemas.openxmlformats.org/officeDocument/2006/relationships/customXml" Target="../ink/ink2698.xml"/><Relationship Id="rId111" Type="http://schemas.openxmlformats.org/officeDocument/2006/relationships/image" Target="../media/image2712.png"/><Relationship Id="rId132" Type="http://schemas.openxmlformats.org/officeDocument/2006/relationships/customXml" Target="../ink/ink2720.xml"/><Relationship Id="rId15" Type="http://schemas.openxmlformats.org/officeDocument/2006/relationships/image" Target="../media/image2664.png"/><Relationship Id="rId36" Type="http://schemas.openxmlformats.org/officeDocument/2006/relationships/customXml" Target="../ink/ink2672.xml"/><Relationship Id="rId57" Type="http://schemas.openxmlformats.org/officeDocument/2006/relationships/image" Target="../media/image2685.png"/><Relationship Id="rId106" Type="http://schemas.openxmlformats.org/officeDocument/2006/relationships/customXml" Target="../ink/ink2707.xml"/><Relationship Id="rId127" Type="http://schemas.openxmlformats.org/officeDocument/2006/relationships/image" Target="../media/image2720.png"/><Relationship Id="rId10" Type="http://schemas.openxmlformats.org/officeDocument/2006/relationships/customXml" Target="../ink/ink2659.xml"/><Relationship Id="rId31" Type="http://schemas.openxmlformats.org/officeDocument/2006/relationships/image" Target="../media/image2672.png"/><Relationship Id="rId52" Type="http://schemas.openxmlformats.org/officeDocument/2006/relationships/customXml" Target="../ink/ink2680.xml"/><Relationship Id="rId73" Type="http://schemas.openxmlformats.org/officeDocument/2006/relationships/image" Target="../media/image2693.png"/><Relationship Id="rId78" Type="http://schemas.openxmlformats.org/officeDocument/2006/relationships/customXml" Target="../ink/ink2693.xml"/><Relationship Id="rId94" Type="http://schemas.openxmlformats.org/officeDocument/2006/relationships/customXml" Target="../ink/ink2701.xml"/><Relationship Id="rId99" Type="http://schemas.openxmlformats.org/officeDocument/2006/relationships/image" Target="../media/image2706.png"/><Relationship Id="rId101" Type="http://schemas.openxmlformats.org/officeDocument/2006/relationships/image" Target="../media/image2707.png"/><Relationship Id="rId122" Type="http://schemas.openxmlformats.org/officeDocument/2006/relationships/customXml" Target="../ink/ink2715.xml"/><Relationship Id="rId143" Type="http://schemas.openxmlformats.org/officeDocument/2006/relationships/image" Target="../media/image2728.png"/><Relationship Id="rId148" Type="http://schemas.openxmlformats.org/officeDocument/2006/relationships/customXml" Target="../ink/ink2728.xml"/><Relationship Id="rId4" Type="http://schemas.openxmlformats.org/officeDocument/2006/relationships/customXml" Target="../ink/ink2656.xml"/><Relationship Id="rId9" Type="http://schemas.openxmlformats.org/officeDocument/2006/relationships/image" Target="../media/image2661.png"/><Relationship Id="rId26" Type="http://schemas.openxmlformats.org/officeDocument/2006/relationships/customXml" Target="../ink/ink2667.xml"/><Relationship Id="rId47" Type="http://schemas.openxmlformats.org/officeDocument/2006/relationships/image" Target="../media/image2680.png"/><Relationship Id="rId68" Type="http://schemas.openxmlformats.org/officeDocument/2006/relationships/customXml" Target="../ink/ink2688.xml"/><Relationship Id="rId89" Type="http://schemas.openxmlformats.org/officeDocument/2006/relationships/image" Target="../media/image2701.png"/><Relationship Id="rId112" Type="http://schemas.openxmlformats.org/officeDocument/2006/relationships/customXml" Target="../ink/ink2710.xml"/><Relationship Id="rId133" Type="http://schemas.openxmlformats.org/officeDocument/2006/relationships/image" Target="../media/image2723.png"/><Relationship Id="rId16" Type="http://schemas.openxmlformats.org/officeDocument/2006/relationships/customXml" Target="../ink/ink2662.xml"/><Relationship Id="rId37" Type="http://schemas.openxmlformats.org/officeDocument/2006/relationships/image" Target="../media/image2675.png"/><Relationship Id="rId58" Type="http://schemas.openxmlformats.org/officeDocument/2006/relationships/customXml" Target="../ink/ink2683.xml"/><Relationship Id="rId79" Type="http://schemas.openxmlformats.org/officeDocument/2006/relationships/image" Target="../media/image2696.png"/><Relationship Id="rId102" Type="http://schemas.openxmlformats.org/officeDocument/2006/relationships/customXml" Target="../ink/ink2705.xml"/><Relationship Id="rId123" Type="http://schemas.openxmlformats.org/officeDocument/2006/relationships/image" Target="../media/image2718.png"/><Relationship Id="rId144" Type="http://schemas.openxmlformats.org/officeDocument/2006/relationships/customXml" Target="../ink/ink2726.xml"/><Relationship Id="rId90" Type="http://schemas.openxmlformats.org/officeDocument/2006/relationships/customXml" Target="../ink/ink2699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0.png"/><Relationship Id="rId21" Type="http://schemas.openxmlformats.org/officeDocument/2006/relationships/image" Target="../media/image2742.png"/><Relationship Id="rId42" Type="http://schemas.openxmlformats.org/officeDocument/2006/relationships/customXml" Target="../ink/ink2750.xml"/><Relationship Id="rId47" Type="http://schemas.openxmlformats.org/officeDocument/2006/relationships/image" Target="../media/image2755.png"/><Relationship Id="rId63" Type="http://schemas.openxmlformats.org/officeDocument/2006/relationships/image" Target="../media/image2763.png"/><Relationship Id="rId68" Type="http://schemas.openxmlformats.org/officeDocument/2006/relationships/customXml" Target="../ink/ink2763.xml"/><Relationship Id="rId84" Type="http://schemas.openxmlformats.org/officeDocument/2006/relationships/customXml" Target="../ink/ink2771.xml"/><Relationship Id="rId89" Type="http://schemas.openxmlformats.org/officeDocument/2006/relationships/image" Target="../media/image2776.png"/><Relationship Id="rId112" Type="http://schemas.openxmlformats.org/officeDocument/2006/relationships/customXml" Target="../ink/ink2785.xml"/><Relationship Id="rId16" Type="http://schemas.openxmlformats.org/officeDocument/2006/relationships/customXml" Target="../ink/ink2737.xml"/><Relationship Id="rId107" Type="http://schemas.openxmlformats.org/officeDocument/2006/relationships/image" Target="../media/image2785.png"/><Relationship Id="rId11" Type="http://schemas.openxmlformats.org/officeDocument/2006/relationships/image" Target="../media/image2737.png"/><Relationship Id="rId32" Type="http://schemas.openxmlformats.org/officeDocument/2006/relationships/customXml" Target="../ink/ink2745.xml"/><Relationship Id="rId37" Type="http://schemas.openxmlformats.org/officeDocument/2006/relationships/image" Target="../media/image2750.png"/><Relationship Id="rId53" Type="http://schemas.openxmlformats.org/officeDocument/2006/relationships/image" Target="../media/image2758.png"/><Relationship Id="rId58" Type="http://schemas.openxmlformats.org/officeDocument/2006/relationships/customXml" Target="../ink/ink2758.xml"/><Relationship Id="rId74" Type="http://schemas.openxmlformats.org/officeDocument/2006/relationships/customXml" Target="../ink/ink2766.xml"/><Relationship Id="rId79" Type="http://schemas.openxmlformats.org/officeDocument/2006/relationships/image" Target="../media/image2771.png"/><Relationship Id="rId102" Type="http://schemas.openxmlformats.org/officeDocument/2006/relationships/customXml" Target="../ink/ink2780.xml"/><Relationship Id="rId123" Type="http://schemas.openxmlformats.org/officeDocument/2006/relationships/image" Target="../media/image2793.png"/><Relationship Id="rId128" Type="http://schemas.openxmlformats.org/officeDocument/2006/relationships/customXml" Target="../ink/ink2793.xml"/><Relationship Id="rId5" Type="http://schemas.openxmlformats.org/officeDocument/2006/relationships/image" Target="../media/image2734.png"/><Relationship Id="rId90" Type="http://schemas.openxmlformats.org/officeDocument/2006/relationships/customXml" Target="../ink/ink2774.xml"/><Relationship Id="rId95" Type="http://schemas.openxmlformats.org/officeDocument/2006/relationships/image" Target="../media/image2779.png"/><Relationship Id="rId22" Type="http://schemas.openxmlformats.org/officeDocument/2006/relationships/customXml" Target="../ink/ink2740.xml"/><Relationship Id="rId27" Type="http://schemas.openxmlformats.org/officeDocument/2006/relationships/image" Target="../media/image2745.png"/><Relationship Id="rId43" Type="http://schemas.openxmlformats.org/officeDocument/2006/relationships/image" Target="../media/image2753.png"/><Relationship Id="rId48" Type="http://schemas.openxmlformats.org/officeDocument/2006/relationships/customXml" Target="../ink/ink2753.xml"/><Relationship Id="rId64" Type="http://schemas.openxmlformats.org/officeDocument/2006/relationships/customXml" Target="../ink/ink2761.xml"/><Relationship Id="rId69" Type="http://schemas.openxmlformats.org/officeDocument/2006/relationships/image" Target="../media/image2766.png"/><Relationship Id="rId113" Type="http://schemas.openxmlformats.org/officeDocument/2006/relationships/image" Target="../media/image2788.png"/><Relationship Id="rId118" Type="http://schemas.openxmlformats.org/officeDocument/2006/relationships/customXml" Target="../ink/ink2788.xml"/><Relationship Id="rId80" Type="http://schemas.openxmlformats.org/officeDocument/2006/relationships/customXml" Target="../ink/ink2769.xml"/><Relationship Id="rId85" Type="http://schemas.openxmlformats.org/officeDocument/2006/relationships/image" Target="../media/image2774.png"/><Relationship Id="rId12" Type="http://schemas.openxmlformats.org/officeDocument/2006/relationships/customXml" Target="../ink/ink2735.xml"/><Relationship Id="rId17" Type="http://schemas.openxmlformats.org/officeDocument/2006/relationships/image" Target="../media/image2740.png"/><Relationship Id="rId33" Type="http://schemas.openxmlformats.org/officeDocument/2006/relationships/image" Target="../media/image2748.png"/><Relationship Id="rId38" Type="http://schemas.openxmlformats.org/officeDocument/2006/relationships/customXml" Target="../ink/ink2748.xml"/><Relationship Id="rId59" Type="http://schemas.openxmlformats.org/officeDocument/2006/relationships/image" Target="../media/image2761.png"/><Relationship Id="rId103" Type="http://schemas.openxmlformats.org/officeDocument/2006/relationships/image" Target="../media/image2783.png"/><Relationship Id="rId108" Type="http://schemas.openxmlformats.org/officeDocument/2006/relationships/customXml" Target="../ink/ink2783.xml"/><Relationship Id="rId124" Type="http://schemas.openxmlformats.org/officeDocument/2006/relationships/customXml" Target="../ink/ink2791.xml"/><Relationship Id="rId129" Type="http://schemas.openxmlformats.org/officeDocument/2006/relationships/image" Target="../media/image2796.png"/><Relationship Id="rId54" Type="http://schemas.openxmlformats.org/officeDocument/2006/relationships/customXml" Target="../ink/ink2756.xml"/><Relationship Id="rId70" Type="http://schemas.openxmlformats.org/officeDocument/2006/relationships/customXml" Target="../ink/ink2764.xml"/><Relationship Id="rId75" Type="http://schemas.openxmlformats.org/officeDocument/2006/relationships/image" Target="../media/image2769.png"/><Relationship Id="rId91" Type="http://schemas.openxmlformats.org/officeDocument/2006/relationships/image" Target="../media/image2777.png"/><Relationship Id="rId96" Type="http://schemas.openxmlformats.org/officeDocument/2006/relationships/customXml" Target="../ink/ink27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32.xml"/><Relationship Id="rId23" Type="http://schemas.openxmlformats.org/officeDocument/2006/relationships/image" Target="../media/image2743.png"/><Relationship Id="rId28" Type="http://schemas.openxmlformats.org/officeDocument/2006/relationships/customXml" Target="../ink/ink2743.xml"/><Relationship Id="rId49" Type="http://schemas.openxmlformats.org/officeDocument/2006/relationships/image" Target="../media/image2756.png"/><Relationship Id="rId114" Type="http://schemas.openxmlformats.org/officeDocument/2006/relationships/customXml" Target="../ink/ink2786.xml"/><Relationship Id="rId119" Type="http://schemas.openxmlformats.org/officeDocument/2006/relationships/image" Target="../media/image2791.png"/><Relationship Id="rId44" Type="http://schemas.openxmlformats.org/officeDocument/2006/relationships/customXml" Target="../ink/ink2751.xml"/><Relationship Id="rId60" Type="http://schemas.openxmlformats.org/officeDocument/2006/relationships/customXml" Target="../ink/ink2759.xml"/><Relationship Id="rId65" Type="http://schemas.openxmlformats.org/officeDocument/2006/relationships/image" Target="../media/image2764.png"/><Relationship Id="rId81" Type="http://schemas.openxmlformats.org/officeDocument/2006/relationships/image" Target="../media/image2772.png"/><Relationship Id="rId86" Type="http://schemas.openxmlformats.org/officeDocument/2006/relationships/customXml" Target="../ink/ink2772.xml"/><Relationship Id="rId130" Type="http://schemas.openxmlformats.org/officeDocument/2006/relationships/customXml" Target="../ink/ink2794.xml"/><Relationship Id="rId13" Type="http://schemas.openxmlformats.org/officeDocument/2006/relationships/image" Target="../media/image2738.png"/><Relationship Id="rId18" Type="http://schemas.openxmlformats.org/officeDocument/2006/relationships/customXml" Target="../ink/ink2738.xml"/><Relationship Id="rId39" Type="http://schemas.openxmlformats.org/officeDocument/2006/relationships/image" Target="../media/image2751.png"/><Relationship Id="rId109" Type="http://schemas.openxmlformats.org/officeDocument/2006/relationships/image" Target="../media/image2786.png"/><Relationship Id="rId34" Type="http://schemas.openxmlformats.org/officeDocument/2006/relationships/customXml" Target="../ink/ink2746.xml"/><Relationship Id="rId50" Type="http://schemas.openxmlformats.org/officeDocument/2006/relationships/customXml" Target="../ink/ink2754.xml"/><Relationship Id="rId55" Type="http://schemas.openxmlformats.org/officeDocument/2006/relationships/image" Target="../media/image2759.png"/><Relationship Id="rId76" Type="http://schemas.openxmlformats.org/officeDocument/2006/relationships/customXml" Target="../ink/ink2767.xml"/><Relationship Id="rId97" Type="http://schemas.openxmlformats.org/officeDocument/2006/relationships/image" Target="../media/image2780.png"/><Relationship Id="rId104" Type="http://schemas.openxmlformats.org/officeDocument/2006/relationships/customXml" Target="../ink/ink2781.xml"/><Relationship Id="rId120" Type="http://schemas.openxmlformats.org/officeDocument/2006/relationships/customXml" Target="../ink/ink2789.xml"/><Relationship Id="rId125" Type="http://schemas.openxmlformats.org/officeDocument/2006/relationships/image" Target="../media/image2794.png"/><Relationship Id="rId7" Type="http://schemas.openxmlformats.org/officeDocument/2006/relationships/image" Target="../media/image2735.png"/><Relationship Id="rId71" Type="http://schemas.openxmlformats.org/officeDocument/2006/relationships/image" Target="../media/image2767.png"/><Relationship Id="rId92" Type="http://schemas.openxmlformats.org/officeDocument/2006/relationships/customXml" Target="../ink/ink2775.xml"/><Relationship Id="rId2" Type="http://schemas.openxmlformats.org/officeDocument/2006/relationships/customXml" Target="../ink/ink2730.xml"/><Relationship Id="rId29" Type="http://schemas.openxmlformats.org/officeDocument/2006/relationships/image" Target="../media/image2746.png"/><Relationship Id="rId24" Type="http://schemas.openxmlformats.org/officeDocument/2006/relationships/customXml" Target="../ink/ink2741.xml"/><Relationship Id="rId40" Type="http://schemas.openxmlformats.org/officeDocument/2006/relationships/customXml" Target="../ink/ink2749.xml"/><Relationship Id="rId45" Type="http://schemas.openxmlformats.org/officeDocument/2006/relationships/image" Target="../media/image2754.png"/><Relationship Id="rId66" Type="http://schemas.openxmlformats.org/officeDocument/2006/relationships/customXml" Target="../ink/ink2762.xml"/><Relationship Id="rId87" Type="http://schemas.openxmlformats.org/officeDocument/2006/relationships/image" Target="../media/image2775.png"/><Relationship Id="rId110" Type="http://schemas.openxmlformats.org/officeDocument/2006/relationships/customXml" Target="../ink/ink2784.xml"/><Relationship Id="rId115" Type="http://schemas.openxmlformats.org/officeDocument/2006/relationships/image" Target="../media/image2789.png"/><Relationship Id="rId131" Type="http://schemas.openxmlformats.org/officeDocument/2006/relationships/image" Target="../media/image2797.png"/><Relationship Id="rId61" Type="http://schemas.openxmlformats.org/officeDocument/2006/relationships/image" Target="../media/image2762.png"/><Relationship Id="rId82" Type="http://schemas.openxmlformats.org/officeDocument/2006/relationships/customXml" Target="../ink/ink2770.xml"/><Relationship Id="rId19" Type="http://schemas.openxmlformats.org/officeDocument/2006/relationships/image" Target="../media/image2741.png"/><Relationship Id="rId14" Type="http://schemas.openxmlformats.org/officeDocument/2006/relationships/customXml" Target="../ink/ink2736.xml"/><Relationship Id="rId30" Type="http://schemas.openxmlformats.org/officeDocument/2006/relationships/customXml" Target="../ink/ink2744.xml"/><Relationship Id="rId35" Type="http://schemas.openxmlformats.org/officeDocument/2006/relationships/image" Target="../media/image2749.png"/><Relationship Id="rId56" Type="http://schemas.openxmlformats.org/officeDocument/2006/relationships/customXml" Target="../ink/ink2757.xml"/><Relationship Id="rId77" Type="http://schemas.openxmlformats.org/officeDocument/2006/relationships/image" Target="../media/image2770.png"/><Relationship Id="rId100" Type="http://schemas.openxmlformats.org/officeDocument/2006/relationships/customXml" Target="../ink/ink2779.xml"/><Relationship Id="rId105" Type="http://schemas.openxmlformats.org/officeDocument/2006/relationships/image" Target="../media/image2784.png"/><Relationship Id="rId126" Type="http://schemas.openxmlformats.org/officeDocument/2006/relationships/customXml" Target="../ink/ink2792.xml"/><Relationship Id="rId8" Type="http://schemas.openxmlformats.org/officeDocument/2006/relationships/customXml" Target="../ink/ink2733.xml"/><Relationship Id="rId51" Type="http://schemas.openxmlformats.org/officeDocument/2006/relationships/image" Target="../media/image2757.png"/><Relationship Id="rId72" Type="http://schemas.openxmlformats.org/officeDocument/2006/relationships/customXml" Target="../ink/ink2765.xml"/><Relationship Id="rId93" Type="http://schemas.openxmlformats.org/officeDocument/2006/relationships/image" Target="../media/image2778.png"/><Relationship Id="rId98" Type="http://schemas.openxmlformats.org/officeDocument/2006/relationships/customXml" Target="../ink/ink2778.xml"/><Relationship Id="rId121" Type="http://schemas.openxmlformats.org/officeDocument/2006/relationships/image" Target="../media/image2792.png"/><Relationship Id="rId3" Type="http://schemas.openxmlformats.org/officeDocument/2006/relationships/image" Target="../media/image2733.png"/><Relationship Id="rId25" Type="http://schemas.openxmlformats.org/officeDocument/2006/relationships/image" Target="../media/image2744.png"/><Relationship Id="rId46" Type="http://schemas.openxmlformats.org/officeDocument/2006/relationships/customXml" Target="../ink/ink2752.xml"/><Relationship Id="rId67" Type="http://schemas.openxmlformats.org/officeDocument/2006/relationships/image" Target="../media/image2765.png"/><Relationship Id="rId116" Type="http://schemas.openxmlformats.org/officeDocument/2006/relationships/customXml" Target="../ink/ink2787.xml"/><Relationship Id="rId20" Type="http://schemas.openxmlformats.org/officeDocument/2006/relationships/customXml" Target="../ink/ink2739.xml"/><Relationship Id="rId41" Type="http://schemas.openxmlformats.org/officeDocument/2006/relationships/image" Target="../media/image2752.png"/><Relationship Id="rId62" Type="http://schemas.openxmlformats.org/officeDocument/2006/relationships/customXml" Target="../ink/ink2760.xml"/><Relationship Id="rId83" Type="http://schemas.openxmlformats.org/officeDocument/2006/relationships/image" Target="../media/image2773.png"/><Relationship Id="rId88" Type="http://schemas.openxmlformats.org/officeDocument/2006/relationships/customXml" Target="../ink/ink2773.xml"/><Relationship Id="rId111" Type="http://schemas.openxmlformats.org/officeDocument/2006/relationships/image" Target="../media/image2787.png"/><Relationship Id="rId15" Type="http://schemas.openxmlformats.org/officeDocument/2006/relationships/image" Target="../media/image2739.png"/><Relationship Id="rId36" Type="http://schemas.openxmlformats.org/officeDocument/2006/relationships/customXml" Target="../ink/ink2747.xml"/><Relationship Id="rId57" Type="http://schemas.openxmlformats.org/officeDocument/2006/relationships/image" Target="../media/image2760.png"/><Relationship Id="rId106" Type="http://schemas.openxmlformats.org/officeDocument/2006/relationships/customXml" Target="../ink/ink2782.xml"/><Relationship Id="rId127" Type="http://schemas.openxmlformats.org/officeDocument/2006/relationships/image" Target="../media/image2795.png"/><Relationship Id="rId10" Type="http://schemas.openxmlformats.org/officeDocument/2006/relationships/customXml" Target="../ink/ink2734.xml"/><Relationship Id="rId31" Type="http://schemas.openxmlformats.org/officeDocument/2006/relationships/image" Target="../media/image2747.png"/><Relationship Id="rId52" Type="http://schemas.openxmlformats.org/officeDocument/2006/relationships/customXml" Target="../ink/ink2755.xml"/><Relationship Id="rId73" Type="http://schemas.openxmlformats.org/officeDocument/2006/relationships/image" Target="../media/image2768.png"/><Relationship Id="rId78" Type="http://schemas.openxmlformats.org/officeDocument/2006/relationships/customXml" Target="../ink/ink2768.xml"/><Relationship Id="rId94" Type="http://schemas.openxmlformats.org/officeDocument/2006/relationships/customXml" Target="../ink/ink2776.xml"/><Relationship Id="rId99" Type="http://schemas.openxmlformats.org/officeDocument/2006/relationships/image" Target="../media/image2781.png"/><Relationship Id="rId101" Type="http://schemas.openxmlformats.org/officeDocument/2006/relationships/image" Target="../media/image2782.png"/><Relationship Id="rId122" Type="http://schemas.openxmlformats.org/officeDocument/2006/relationships/customXml" Target="../ink/ink2790.xml"/><Relationship Id="rId4" Type="http://schemas.openxmlformats.org/officeDocument/2006/relationships/customXml" Target="../ink/ink2731.xml"/><Relationship Id="rId9" Type="http://schemas.openxmlformats.org/officeDocument/2006/relationships/image" Target="../media/image2736.png"/><Relationship Id="rId26" Type="http://schemas.openxmlformats.org/officeDocument/2006/relationships/customXml" Target="../ink/ink274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98.xml"/><Relationship Id="rId13" Type="http://schemas.openxmlformats.org/officeDocument/2006/relationships/image" Target="../media/image2803.png"/><Relationship Id="rId18" Type="http://schemas.openxmlformats.org/officeDocument/2006/relationships/customXml" Target="../ink/ink2803.xml"/><Relationship Id="rId3" Type="http://schemas.openxmlformats.org/officeDocument/2006/relationships/image" Target="../media/image2798.png"/><Relationship Id="rId7" Type="http://schemas.openxmlformats.org/officeDocument/2006/relationships/image" Target="../media/image2800.png"/><Relationship Id="rId12" Type="http://schemas.openxmlformats.org/officeDocument/2006/relationships/customXml" Target="../ink/ink2800.xml"/><Relationship Id="rId17" Type="http://schemas.openxmlformats.org/officeDocument/2006/relationships/image" Target="../media/image2805.png"/><Relationship Id="rId2" Type="http://schemas.openxmlformats.org/officeDocument/2006/relationships/customXml" Target="../ink/ink2795.xml"/><Relationship Id="rId16" Type="http://schemas.openxmlformats.org/officeDocument/2006/relationships/customXml" Target="../ink/ink28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7.xml"/><Relationship Id="rId11" Type="http://schemas.openxmlformats.org/officeDocument/2006/relationships/image" Target="../media/image2802.png"/><Relationship Id="rId5" Type="http://schemas.openxmlformats.org/officeDocument/2006/relationships/image" Target="../media/image2799.png"/><Relationship Id="rId15" Type="http://schemas.openxmlformats.org/officeDocument/2006/relationships/image" Target="../media/image2804.png"/><Relationship Id="rId10" Type="http://schemas.openxmlformats.org/officeDocument/2006/relationships/customXml" Target="../ink/ink2799.xml"/><Relationship Id="rId19" Type="http://schemas.openxmlformats.org/officeDocument/2006/relationships/image" Target="../media/image2806.png"/><Relationship Id="rId4" Type="http://schemas.openxmlformats.org/officeDocument/2006/relationships/customXml" Target="../ink/ink2796.xml"/><Relationship Id="rId9" Type="http://schemas.openxmlformats.org/officeDocument/2006/relationships/image" Target="../media/image2801.png"/><Relationship Id="rId14" Type="http://schemas.openxmlformats.org/officeDocument/2006/relationships/customXml" Target="../ink/ink280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67.png"/><Relationship Id="rId42" Type="http://schemas.openxmlformats.org/officeDocument/2006/relationships/customXml" Target="../ink/ink75.xml"/><Relationship Id="rId63" Type="http://schemas.openxmlformats.org/officeDocument/2006/relationships/image" Target="../media/image88.png"/><Relationship Id="rId84" Type="http://schemas.openxmlformats.org/officeDocument/2006/relationships/customXml" Target="../ink/ink96.xml"/><Relationship Id="rId138" Type="http://schemas.openxmlformats.org/officeDocument/2006/relationships/customXml" Target="../ink/ink123.xml"/><Relationship Id="rId159" Type="http://schemas.openxmlformats.org/officeDocument/2006/relationships/image" Target="../media/image136.png"/><Relationship Id="rId170" Type="http://schemas.openxmlformats.org/officeDocument/2006/relationships/customXml" Target="../ink/ink139.xml"/><Relationship Id="rId191" Type="http://schemas.openxmlformats.org/officeDocument/2006/relationships/image" Target="../media/image152.png"/><Relationship Id="rId205" Type="http://schemas.openxmlformats.org/officeDocument/2006/relationships/image" Target="../media/image159.png"/><Relationship Id="rId226" Type="http://schemas.openxmlformats.org/officeDocument/2006/relationships/customXml" Target="../ink/ink167.xml"/><Relationship Id="rId107" Type="http://schemas.openxmlformats.org/officeDocument/2006/relationships/image" Target="../media/image110.png"/><Relationship Id="rId11" Type="http://schemas.openxmlformats.org/officeDocument/2006/relationships/image" Target="../media/image62.png"/><Relationship Id="rId32" Type="http://schemas.openxmlformats.org/officeDocument/2006/relationships/customXml" Target="../ink/ink70.xml"/><Relationship Id="rId53" Type="http://schemas.openxmlformats.org/officeDocument/2006/relationships/image" Target="../media/image83.png"/><Relationship Id="rId74" Type="http://schemas.openxmlformats.org/officeDocument/2006/relationships/customXml" Target="../ink/ink91.xml"/><Relationship Id="rId128" Type="http://schemas.openxmlformats.org/officeDocument/2006/relationships/customXml" Target="../ink/ink118.xml"/><Relationship Id="rId149" Type="http://schemas.openxmlformats.org/officeDocument/2006/relationships/image" Target="../media/image131.png"/><Relationship Id="rId5" Type="http://schemas.openxmlformats.org/officeDocument/2006/relationships/image" Target="../media/image59.png"/><Relationship Id="rId95" Type="http://schemas.openxmlformats.org/officeDocument/2006/relationships/image" Target="../media/image104.png"/><Relationship Id="rId160" Type="http://schemas.openxmlformats.org/officeDocument/2006/relationships/customXml" Target="../ink/ink134.xml"/><Relationship Id="rId181" Type="http://schemas.openxmlformats.org/officeDocument/2006/relationships/image" Target="../media/image147.png"/><Relationship Id="rId216" Type="http://schemas.openxmlformats.org/officeDocument/2006/relationships/customXml" Target="../ink/ink162.xml"/><Relationship Id="rId237" Type="http://schemas.openxmlformats.org/officeDocument/2006/relationships/image" Target="../media/image175.png"/><Relationship Id="rId22" Type="http://schemas.openxmlformats.org/officeDocument/2006/relationships/customXml" Target="../ink/ink65.xml"/><Relationship Id="rId43" Type="http://schemas.openxmlformats.org/officeDocument/2006/relationships/image" Target="../media/image78.png"/><Relationship Id="rId64" Type="http://schemas.openxmlformats.org/officeDocument/2006/relationships/customXml" Target="../ink/ink86.xml"/><Relationship Id="rId118" Type="http://schemas.openxmlformats.org/officeDocument/2006/relationships/customXml" Target="../ink/ink113.xml"/><Relationship Id="rId139" Type="http://schemas.openxmlformats.org/officeDocument/2006/relationships/image" Target="../media/image126.png"/><Relationship Id="rId85" Type="http://schemas.openxmlformats.org/officeDocument/2006/relationships/image" Target="../media/image99.png"/><Relationship Id="rId150" Type="http://schemas.openxmlformats.org/officeDocument/2006/relationships/customXml" Target="../ink/ink129.xml"/><Relationship Id="rId171" Type="http://schemas.openxmlformats.org/officeDocument/2006/relationships/image" Target="../media/image142.png"/><Relationship Id="rId192" Type="http://schemas.openxmlformats.org/officeDocument/2006/relationships/customXml" Target="../ink/ink150.xml"/><Relationship Id="rId206" Type="http://schemas.openxmlformats.org/officeDocument/2006/relationships/customXml" Target="../ink/ink157.xml"/><Relationship Id="rId227" Type="http://schemas.openxmlformats.org/officeDocument/2006/relationships/image" Target="../media/image170.png"/><Relationship Id="rId12" Type="http://schemas.openxmlformats.org/officeDocument/2006/relationships/customXml" Target="../ink/ink60.xml"/><Relationship Id="rId33" Type="http://schemas.openxmlformats.org/officeDocument/2006/relationships/image" Target="../media/image73.png"/><Relationship Id="rId108" Type="http://schemas.openxmlformats.org/officeDocument/2006/relationships/customXml" Target="../ink/ink108.xml"/><Relationship Id="rId129" Type="http://schemas.openxmlformats.org/officeDocument/2006/relationships/image" Target="../media/image121.png"/><Relationship Id="rId54" Type="http://schemas.openxmlformats.org/officeDocument/2006/relationships/customXml" Target="../ink/ink81.xml"/><Relationship Id="rId75" Type="http://schemas.openxmlformats.org/officeDocument/2006/relationships/image" Target="../media/image94.png"/><Relationship Id="rId96" Type="http://schemas.openxmlformats.org/officeDocument/2006/relationships/customXml" Target="../ink/ink102.xml"/><Relationship Id="rId140" Type="http://schemas.openxmlformats.org/officeDocument/2006/relationships/customXml" Target="../ink/ink124.xml"/><Relationship Id="rId161" Type="http://schemas.openxmlformats.org/officeDocument/2006/relationships/image" Target="../media/image137.png"/><Relationship Id="rId182" Type="http://schemas.openxmlformats.org/officeDocument/2006/relationships/customXml" Target="../ink/ink145.xml"/><Relationship Id="rId217" Type="http://schemas.openxmlformats.org/officeDocument/2006/relationships/image" Target="../media/image165.png"/><Relationship Id="rId6" Type="http://schemas.openxmlformats.org/officeDocument/2006/relationships/customXml" Target="../ink/ink57.xml"/><Relationship Id="rId238" Type="http://schemas.openxmlformats.org/officeDocument/2006/relationships/customXml" Target="../ink/ink173.xml"/><Relationship Id="rId23" Type="http://schemas.openxmlformats.org/officeDocument/2006/relationships/image" Target="../media/image68.png"/><Relationship Id="rId119" Type="http://schemas.openxmlformats.org/officeDocument/2006/relationships/image" Target="../media/image116.png"/><Relationship Id="rId44" Type="http://schemas.openxmlformats.org/officeDocument/2006/relationships/customXml" Target="../ink/ink76.xml"/><Relationship Id="rId65" Type="http://schemas.openxmlformats.org/officeDocument/2006/relationships/image" Target="../media/image89.png"/><Relationship Id="rId86" Type="http://schemas.openxmlformats.org/officeDocument/2006/relationships/customXml" Target="../ink/ink97.xml"/><Relationship Id="rId130" Type="http://schemas.openxmlformats.org/officeDocument/2006/relationships/customXml" Target="../ink/ink119.xml"/><Relationship Id="rId151" Type="http://schemas.openxmlformats.org/officeDocument/2006/relationships/image" Target="../media/image132.png"/><Relationship Id="rId172" Type="http://schemas.openxmlformats.org/officeDocument/2006/relationships/customXml" Target="../ink/ink140.xml"/><Relationship Id="rId193" Type="http://schemas.openxmlformats.org/officeDocument/2006/relationships/image" Target="../media/image153.png"/><Relationship Id="rId207" Type="http://schemas.openxmlformats.org/officeDocument/2006/relationships/image" Target="../media/image160.png"/><Relationship Id="rId228" Type="http://schemas.openxmlformats.org/officeDocument/2006/relationships/customXml" Target="../ink/ink168.xml"/><Relationship Id="rId13" Type="http://schemas.openxmlformats.org/officeDocument/2006/relationships/image" Target="../media/image63.png"/><Relationship Id="rId109" Type="http://schemas.openxmlformats.org/officeDocument/2006/relationships/image" Target="../media/image111.png"/><Relationship Id="rId34" Type="http://schemas.openxmlformats.org/officeDocument/2006/relationships/customXml" Target="../ink/ink71.xml"/><Relationship Id="rId55" Type="http://schemas.openxmlformats.org/officeDocument/2006/relationships/image" Target="../media/image84.png"/><Relationship Id="rId76" Type="http://schemas.openxmlformats.org/officeDocument/2006/relationships/customXml" Target="../ink/ink92.xml"/><Relationship Id="rId97" Type="http://schemas.openxmlformats.org/officeDocument/2006/relationships/image" Target="../media/image105.png"/><Relationship Id="rId120" Type="http://schemas.openxmlformats.org/officeDocument/2006/relationships/customXml" Target="../ink/ink114.xml"/><Relationship Id="rId141" Type="http://schemas.openxmlformats.org/officeDocument/2006/relationships/image" Target="../media/image127.png"/><Relationship Id="rId7" Type="http://schemas.openxmlformats.org/officeDocument/2006/relationships/image" Target="../media/image60.png"/><Relationship Id="rId162" Type="http://schemas.openxmlformats.org/officeDocument/2006/relationships/customXml" Target="../ink/ink135.xml"/><Relationship Id="rId183" Type="http://schemas.openxmlformats.org/officeDocument/2006/relationships/image" Target="../media/image148.png"/><Relationship Id="rId218" Type="http://schemas.openxmlformats.org/officeDocument/2006/relationships/customXml" Target="../ink/ink163.xml"/><Relationship Id="rId239" Type="http://schemas.openxmlformats.org/officeDocument/2006/relationships/image" Target="../media/image176.png"/><Relationship Id="rId24" Type="http://schemas.openxmlformats.org/officeDocument/2006/relationships/customXml" Target="../ink/ink66.xml"/><Relationship Id="rId45" Type="http://schemas.openxmlformats.org/officeDocument/2006/relationships/image" Target="../media/image79.png"/><Relationship Id="rId66" Type="http://schemas.openxmlformats.org/officeDocument/2006/relationships/customXml" Target="../ink/ink87.xml"/><Relationship Id="rId87" Type="http://schemas.openxmlformats.org/officeDocument/2006/relationships/image" Target="../media/image100.png"/><Relationship Id="rId110" Type="http://schemas.openxmlformats.org/officeDocument/2006/relationships/customXml" Target="../ink/ink109.xml"/><Relationship Id="rId131" Type="http://schemas.openxmlformats.org/officeDocument/2006/relationships/image" Target="../media/image122.png"/><Relationship Id="rId152" Type="http://schemas.openxmlformats.org/officeDocument/2006/relationships/customXml" Target="../ink/ink130.xml"/><Relationship Id="rId173" Type="http://schemas.openxmlformats.org/officeDocument/2006/relationships/image" Target="../media/image143.png"/><Relationship Id="rId194" Type="http://schemas.openxmlformats.org/officeDocument/2006/relationships/customXml" Target="../ink/ink151.xml"/><Relationship Id="rId208" Type="http://schemas.openxmlformats.org/officeDocument/2006/relationships/customXml" Target="../ink/ink158.xml"/><Relationship Id="rId229" Type="http://schemas.openxmlformats.org/officeDocument/2006/relationships/image" Target="../media/image171.png"/><Relationship Id="rId240" Type="http://schemas.openxmlformats.org/officeDocument/2006/relationships/customXml" Target="../ink/ink174.xml"/><Relationship Id="rId14" Type="http://schemas.openxmlformats.org/officeDocument/2006/relationships/customXml" Target="../ink/ink61.xml"/><Relationship Id="rId35" Type="http://schemas.openxmlformats.org/officeDocument/2006/relationships/image" Target="../media/image74.png"/><Relationship Id="rId56" Type="http://schemas.openxmlformats.org/officeDocument/2006/relationships/customXml" Target="../ink/ink82.xml"/><Relationship Id="rId77" Type="http://schemas.openxmlformats.org/officeDocument/2006/relationships/image" Target="../media/image95.png"/><Relationship Id="rId100" Type="http://schemas.openxmlformats.org/officeDocument/2006/relationships/customXml" Target="../ink/ink104.xml"/><Relationship Id="rId8" Type="http://schemas.openxmlformats.org/officeDocument/2006/relationships/customXml" Target="../ink/ink58.xml"/><Relationship Id="rId98" Type="http://schemas.openxmlformats.org/officeDocument/2006/relationships/customXml" Target="../ink/ink103.xml"/><Relationship Id="rId121" Type="http://schemas.openxmlformats.org/officeDocument/2006/relationships/image" Target="../media/image117.png"/><Relationship Id="rId142" Type="http://schemas.openxmlformats.org/officeDocument/2006/relationships/customXml" Target="../ink/ink125.xml"/><Relationship Id="rId163" Type="http://schemas.openxmlformats.org/officeDocument/2006/relationships/image" Target="../media/image138.png"/><Relationship Id="rId184" Type="http://schemas.openxmlformats.org/officeDocument/2006/relationships/customXml" Target="../ink/ink146.xml"/><Relationship Id="rId219" Type="http://schemas.openxmlformats.org/officeDocument/2006/relationships/image" Target="../media/image166.png"/><Relationship Id="rId230" Type="http://schemas.openxmlformats.org/officeDocument/2006/relationships/customXml" Target="../ink/ink169.xml"/><Relationship Id="rId25" Type="http://schemas.openxmlformats.org/officeDocument/2006/relationships/image" Target="../media/image69.png"/><Relationship Id="rId46" Type="http://schemas.openxmlformats.org/officeDocument/2006/relationships/customXml" Target="../ink/ink77.xml"/><Relationship Id="rId67" Type="http://schemas.openxmlformats.org/officeDocument/2006/relationships/image" Target="../media/image90.png"/><Relationship Id="rId88" Type="http://schemas.openxmlformats.org/officeDocument/2006/relationships/customXml" Target="../ink/ink98.xml"/><Relationship Id="rId111" Type="http://schemas.openxmlformats.org/officeDocument/2006/relationships/image" Target="../media/image112.png"/><Relationship Id="rId132" Type="http://schemas.openxmlformats.org/officeDocument/2006/relationships/customXml" Target="../ink/ink120.xml"/><Relationship Id="rId153" Type="http://schemas.openxmlformats.org/officeDocument/2006/relationships/image" Target="../media/image133.png"/><Relationship Id="rId174" Type="http://schemas.openxmlformats.org/officeDocument/2006/relationships/customXml" Target="../ink/ink141.xml"/><Relationship Id="rId195" Type="http://schemas.openxmlformats.org/officeDocument/2006/relationships/image" Target="../media/image154.png"/><Relationship Id="rId209" Type="http://schemas.openxmlformats.org/officeDocument/2006/relationships/image" Target="../media/image161.png"/><Relationship Id="rId220" Type="http://schemas.openxmlformats.org/officeDocument/2006/relationships/customXml" Target="../ink/ink164.xml"/><Relationship Id="rId241" Type="http://schemas.openxmlformats.org/officeDocument/2006/relationships/image" Target="../media/image177.png"/><Relationship Id="rId15" Type="http://schemas.openxmlformats.org/officeDocument/2006/relationships/image" Target="../media/image64.png"/><Relationship Id="rId36" Type="http://schemas.openxmlformats.org/officeDocument/2006/relationships/customXml" Target="../ink/ink72.xml"/><Relationship Id="rId57" Type="http://schemas.openxmlformats.org/officeDocument/2006/relationships/image" Target="../media/image85.png"/><Relationship Id="rId106" Type="http://schemas.openxmlformats.org/officeDocument/2006/relationships/customXml" Target="../ink/ink107.xml"/><Relationship Id="rId127" Type="http://schemas.openxmlformats.org/officeDocument/2006/relationships/image" Target="../media/image120.png"/><Relationship Id="rId10" Type="http://schemas.openxmlformats.org/officeDocument/2006/relationships/customXml" Target="../ink/ink59.xml"/><Relationship Id="rId31" Type="http://schemas.openxmlformats.org/officeDocument/2006/relationships/image" Target="../media/image72.png"/><Relationship Id="rId52" Type="http://schemas.openxmlformats.org/officeDocument/2006/relationships/customXml" Target="../ink/ink80.xml"/><Relationship Id="rId73" Type="http://schemas.openxmlformats.org/officeDocument/2006/relationships/image" Target="../media/image93.png"/><Relationship Id="rId78" Type="http://schemas.openxmlformats.org/officeDocument/2006/relationships/customXml" Target="../ink/ink93.xml"/><Relationship Id="rId94" Type="http://schemas.openxmlformats.org/officeDocument/2006/relationships/customXml" Target="../ink/ink101.xml"/><Relationship Id="rId99" Type="http://schemas.openxmlformats.org/officeDocument/2006/relationships/image" Target="../media/image106.png"/><Relationship Id="rId101" Type="http://schemas.openxmlformats.org/officeDocument/2006/relationships/image" Target="../media/image107.png"/><Relationship Id="rId122" Type="http://schemas.openxmlformats.org/officeDocument/2006/relationships/customXml" Target="../ink/ink115.xml"/><Relationship Id="rId143" Type="http://schemas.openxmlformats.org/officeDocument/2006/relationships/image" Target="../media/image128.png"/><Relationship Id="rId148" Type="http://schemas.openxmlformats.org/officeDocument/2006/relationships/customXml" Target="../ink/ink128.xml"/><Relationship Id="rId164" Type="http://schemas.openxmlformats.org/officeDocument/2006/relationships/customXml" Target="../ink/ink136.xml"/><Relationship Id="rId169" Type="http://schemas.openxmlformats.org/officeDocument/2006/relationships/image" Target="../media/image141.png"/><Relationship Id="rId185" Type="http://schemas.openxmlformats.org/officeDocument/2006/relationships/image" Target="../media/image149.png"/><Relationship Id="rId4" Type="http://schemas.openxmlformats.org/officeDocument/2006/relationships/customXml" Target="../ink/ink56.xml"/><Relationship Id="rId9" Type="http://schemas.openxmlformats.org/officeDocument/2006/relationships/image" Target="../media/image61.png"/><Relationship Id="rId180" Type="http://schemas.openxmlformats.org/officeDocument/2006/relationships/customXml" Target="../ink/ink144.xml"/><Relationship Id="rId210" Type="http://schemas.openxmlformats.org/officeDocument/2006/relationships/customXml" Target="../ink/ink159.xml"/><Relationship Id="rId215" Type="http://schemas.openxmlformats.org/officeDocument/2006/relationships/image" Target="../media/image164.png"/><Relationship Id="rId236" Type="http://schemas.openxmlformats.org/officeDocument/2006/relationships/customXml" Target="../ink/ink172.xml"/><Relationship Id="rId26" Type="http://schemas.openxmlformats.org/officeDocument/2006/relationships/customXml" Target="../ink/ink67.xml"/><Relationship Id="rId231" Type="http://schemas.openxmlformats.org/officeDocument/2006/relationships/image" Target="../media/image172.png"/><Relationship Id="rId47" Type="http://schemas.openxmlformats.org/officeDocument/2006/relationships/image" Target="../media/image80.png"/><Relationship Id="rId68" Type="http://schemas.openxmlformats.org/officeDocument/2006/relationships/customXml" Target="../ink/ink88.xml"/><Relationship Id="rId89" Type="http://schemas.openxmlformats.org/officeDocument/2006/relationships/image" Target="../media/image101.png"/><Relationship Id="rId112" Type="http://schemas.openxmlformats.org/officeDocument/2006/relationships/customXml" Target="../ink/ink110.xml"/><Relationship Id="rId133" Type="http://schemas.openxmlformats.org/officeDocument/2006/relationships/image" Target="../media/image123.png"/><Relationship Id="rId154" Type="http://schemas.openxmlformats.org/officeDocument/2006/relationships/customXml" Target="../ink/ink131.xml"/><Relationship Id="rId175" Type="http://schemas.openxmlformats.org/officeDocument/2006/relationships/image" Target="../media/image144.png"/><Relationship Id="rId196" Type="http://schemas.openxmlformats.org/officeDocument/2006/relationships/customXml" Target="../ink/ink152.xml"/><Relationship Id="rId200" Type="http://schemas.openxmlformats.org/officeDocument/2006/relationships/customXml" Target="../ink/ink154.xml"/><Relationship Id="rId16" Type="http://schemas.openxmlformats.org/officeDocument/2006/relationships/customXml" Target="../ink/ink62.xml"/><Relationship Id="rId221" Type="http://schemas.openxmlformats.org/officeDocument/2006/relationships/image" Target="../media/image167.png"/><Relationship Id="rId242" Type="http://schemas.openxmlformats.org/officeDocument/2006/relationships/customXml" Target="../ink/ink175.xml"/><Relationship Id="rId37" Type="http://schemas.openxmlformats.org/officeDocument/2006/relationships/image" Target="../media/image75.png"/><Relationship Id="rId58" Type="http://schemas.openxmlformats.org/officeDocument/2006/relationships/customXml" Target="../ink/ink83.xml"/><Relationship Id="rId79" Type="http://schemas.openxmlformats.org/officeDocument/2006/relationships/image" Target="../media/image96.png"/><Relationship Id="rId102" Type="http://schemas.openxmlformats.org/officeDocument/2006/relationships/customXml" Target="../ink/ink105.xml"/><Relationship Id="rId123" Type="http://schemas.openxmlformats.org/officeDocument/2006/relationships/image" Target="../media/image118.png"/><Relationship Id="rId144" Type="http://schemas.openxmlformats.org/officeDocument/2006/relationships/customXml" Target="../ink/ink126.xml"/><Relationship Id="rId90" Type="http://schemas.openxmlformats.org/officeDocument/2006/relationships/customXml" Target="../ink/ink99.xml"/><Relationship Id="rId165" Type="http://schemas.openxmlformats.org/officeDocument/2006/relationships/image" Target="../media/image139.png"/><Relationship Id="rId186" Type="http://schemas.openxmlformats.org/officeDocument/2006/relationships/customXml" Target="../ink/ink147.xml"/><Relationship Id="rId211" Type="http://schemas.openxmlformats.org/officeDocument/2006/relationships/image" Target="../media/image162.png"/><Relationship Id="rId232" Type="http://schemas.openxmlformats.org/officeDocument/2006/relationships/customXml" Target="../ink/ink170.xml"/><Relationship Id="rId27" Type="http://schemas.openxmlformats.org/officeDocument/2006/relationships/image" Target="../media/image70.png"/><Relationship Id="rId48" Type="http://schemas.openxmlformats.org/officeDocument/2006/relationships/customXml" Target="../ink/ink78.xml"/><Relationship Id="rId69" Type="http://schemas.openxmlformats.org/officeDocument/2006/relationships/image" Target="../media/image91.png"/><Relationship Id="rId113" Type="http://schemas.openxmlformats.org/officeDocument/2006/relationships/image" Target="../media/image113.png"/><Relationship Id="rId134" Type="http://schemas.openxmlformats.org/officeDocument/2006/relationships/customXml" Target="../ink/ink121.xml"/><Relationship Id="rId80" Type="http://schemas.openxmlformats.org/officeDocument/2006/relationships/customXml" Target="../ink/ink94.xml"/><Relationship Id="rId155" Type="http://schemas.openxmlformats.org/officeDocument/2006/relationships/image" Target="../media/image134.png"/><Relationship Id="rId176" Type="http://schemas.openxmlformats.org/officeDocument/2006/relationships/customXml" Target="../ink/ink142.xml"/><Relationship Id="rId197" Type="http://schemas.openxmlformats.org/officeDocument/2006/relationships/image" Target="../media/image155.png"/><Relationship Id="rId201" Type="http://schemas.openxmlformats.org/officeDocument/2006/relationships/image" Target="../media/image157.png"/><Relationship Id="rId222" Type="http://schemas.openxmlformats.org/officeDocument/2006/relationships/customXml" Target="../ink/ink165.xml"/><Relationship Id="rId243" Type="http://schemas.openxmlformats.org/officeDocument/2006/relationships/image" Target="../media/image178.png"/><Relationship Id="rId17" Type="http://schemas.openxmlformats.org/officeDocument/2006/relationships/image" Target="../media/image65.png"/><Relationship Id="rId38" Type="http://schemas.openxmlformats.org/officeDocument/2006/relationships/customXml" Target="../ink/ink73.xml"/><Relationship Id="rId59" Type="http://schemas.openxmlformats.org/officeDocument/2006/relationships/image" Target="../media/image86.png"/><Relationship Id="rId103" Type="http://schemas.openxmlformats.org/officeDocument/2006/relationships/image" Target="../media/image108.png"/><Relationship Id="rId124" Type="http://schemas.openxmlformats.org/officeDocument/2006/relationships/customXml" Target="../ink/ink116.xml"/><Relationship Id="rId70" Type="http://schemas.openxmlformats.org/officeDocument/2006/relationships/customXml" Target="../ink/ink89.xml"/><Relationship Id="rId91" Type="http://schemas.openxmlformats.org/officeDocument/2006/relationships/image" Target="../media/image102.png"/><Relationship Id="rId145" Type="http://schemas.openxmlformats.org/officeDocument/2006/relationships/image" Target="../media/image129.png"/><Relationship Id="rId166" Type="http://schemas.openxmlformats.org/officeDocument/2006/relationships/customXml" Target="../ink/ink137.xml"/><Relationship Id="rId187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0.xml"/><Relationship Id="rId233" Type="http://schemas.openxmlformats.org/officeDocument/2006/relationships/image" Target="../media/image173.png"/><Relationship Id="rId28" Type="http://schemas.openxmlformats.org/officeDocument/2006/relationships/customXml" Target="../ink/ink68.xml"/><Relationship Id="rId49" Type="http://schemas.openxmlformats.org/officeDocument/2006/relationships/image" Target="../media/image81.png"/><Relationship Id="rId114" Type="http://schemas.openxmlformats.org/officeDocument/2006/relationships/customXml" Target="../ink/ink111.xml"/><Relationship Id="rId60" Type="http://schemas.openxmlformats.org/officeDocument/2006/relationships/customXml" Target="../ink/ink84.xml"/><Relationship Id="rId81" Type="http://schemas.openxmlformats.org/officeDocument/2006/relationships/image" Target="../media/image97.png"/><Relationship Id="rId135" Type="http://schemas.openxmlformats.org/officeDocument/2006/relationships/image" Target="../media/image124.png"/><Relationship Id="rId156" Type="http://schemas.openxmlformats.org/officeDocument/2006/relationships/customXml" Target="../ink/ink132.xml"/><Relationship Id="rId177" Type="http://schemas.openxmlformats.org/officeDocument/2006/relationships/image" Target="../media/image145.png"/><Relationship Id="rId198" Type="http://schemas.openxmlformats.org/officeDocument/2006/relationships/customXml" Target="../ink/ink153.xml"/><Relationship Id="rId202" Type="http://schemas.openxmlformats.org/officeDocument/2006/relationships/customXml" Target="../ink/ink155.xml"/><Relationship Id="rId223" Type="http://schemas.openxmlformats.org/officeDocument/2006/relationships/image" Target="../media/image168.png"/><Relationship Id="rId18" Type="http://schemas.openxmlformats.org/officeDocument/2006/relationships/customXml" Target="../ink/ink63.xml"/><Relationship Id="rId39" Type="http://schemas.openxmlformats.org/officeDocument/2006/relationships/image" Target="../media/image76.png"/><Relationship Id="rId50" Type="http://schemas.openxmlformats.org/officeDocument/2006/relationships/customXml" Target="../ink/ink79.xml"/><Relationship Id="rId104" Type="http://schemas.openxmlformats.org/officeDocument/2006/relationships/customXml" Target="../ink/ink106.xml"/><Relationship Id="rId125" Type="http://schemas.openxmlformats.org/officeDocument/2006/relationships/image" Target="../media/image119.png"/><Relationship Id="rId146" Type="http://schemas.openxmlformats.org/officeDocument/2006/relationships/customXml" Target="../ink/ink127.xml"/><Relationship Id="rId167" Type="http://schemas.openxmlformats.org/officeDocument/2006/relationships/image" Target="../media/image140.png"/><Relationship Id="rId188" Type="http://schemas.openxmlformats.org/officeDocument/2006/relationships/customXml" Target="../ink/ink148.xml"/><Relationship Id="rId71" Type="http://schemas.openxmlformats.org/officeDocument/2006/relationships/image" Target="../media/image92.png"/><Relationship Id="rId92" Type="http://schemas.openxmlformats.org/officeDocument/2006/relationships/customXml" Target="../ink/ink100.xml"/><Relationship Id="rId213" Type="http://schemas.openxmlformats.org/officeDocument/2006/relationships/image" Target="../media/image163.png"/><Relationship Id="rId234" Type="http://schemas.openxmlformats.org/officeDocument/2006/relationships/customXml" Target="../ink/ink171.xml"/><Relationship Id="rId2" Type="http://schemas.openxmlformats.org/officeDocument/2006/relationships/customXml" Target="../ink/ink55.xml"/><Relationship Id="rId29" Type="http://schemas.openxmlformats.org/officeDocument/2006/relationships/image" Target="../media/image71.png"/><Relationship Id="rId40" Type="http://schemas.openxmlformats.org/officeDocument/2006/relationships/customXml" Target="../ink/ink74.xml"/><Relationship Id="rId115" Type="http://schemas.openxmlformats.org/officeDocument/2006/relationships/image" Target="../media/image114.png"/><Relationship Id="rId136" Type="http://schemas.openxmlformats.org/officeDocument/2006/relationships/customXml" Target="../ink/ink122.xml"/><Relationship Id="rId157" Type="http://schemas.openxmlformats.org/officeDocument/2006/relationships/image" Target="../media/image135.png"/><Relationship Id="rId178" Type="http://schemas.openxmlformats.org/officeDocument/2006/relationships/customXml" Target="../ink/ink143.xml"/><Relationship Id="rId61" Type="http://schemas.openxmlformats.org/officeDocument/2006/relationships/image" Target="../media/image87.png"/><Relationship Id="rId82" Type="http://schemas.openxmlformats.org/officeDocument/2006/relationships/customXml" Target="../ink/ink95.xml"/><Relationship Id="rId199" Type="http://schemas.openxmlformats.org/officeDocument/2006/relationships/image" Target="../media/image156.png"/><Relationship Id="rId203" Type="http://schemas.openxmlformats.org/officeDocument/2006/relationships/image" Target="../media/image158.png"/><Relationship Id="rId19" Type="http://schemas.openxmlformats.org/officeDocument/2006/relationships/image" Target="../media/image66.png"/><Relationship Id="rId224" Type="http://schemas.openxmlformats.org/officeDocument/2006/relationships/customXml" Target="../ink/ink166.xml"/><Relationship Id="rId30" Type="http://schemas.openxmlformats.org/officeDocument/2006/relationships/customXml" Target="../ink/ink69.xml"/><Relationship Id="rId105" Type="http://schemas.openxmlformats.org/officeDocument/2006/relationships/image" Target="../media/image109.png"/><Relationship Id="rId126" Type="http://schemas.openxmlformats.org/officeDocument/2006/relationships/customXml" Target="../ink/ink117.xml"/><Relationship Id="rId147" Type="http://schemas.openxmlformats.org/officeDocument/2006/relationships/image" Target="../media/image130.png"/><Relationship Id="rId168" Type="http://schemas.openxmlformats.org/officeDocument/2006/relationships/customXml" Target="../ink/ink138.xml"/><Relationship Id="rId51" Type="http://schemas.openxmlformats.org/officeDocument/2006/relationships/image" Target="../media/image82.png"/><Relationship Id="rId72" Type="http://schemas.openxmlformats.org/officeDocument/2006/relationships/customXml" Target="../ink/ink90.xml"/><Relationship Id="rId93" Type="http://schemas.openxmlformats.org/officeDocument/2006/relationships/image" Target="../media/image103.png"/><Relationship Id="rId189" Type="http://schemas.openxmlformats.org/officeDocument/2006/relationships/image" Target="../media/image151.png"/><Relationship Id="rId3" Type="http://schemas.openxmlformats.org/officeDocument/2006/relationships/image" Target="../media/image58.png"/><Relationship Id="rId214" Type="http://schemas.openxmlformats.org/officeDocument/2006/relationships/customXml" Target="../ink/ink161.xml"/><Relationship Id="rId235" Type="http://schemas.openxmlformats.org/officeDocument/2006/relationships/image" Target="../media/image174.png"/><Relationship Id="rId116" Type="http://schemas.openxmlformats.org/officeDocument/2006/relationships/customXml" Target="../ink/ink112.xml"/><Relationship Id="rId137" Type="http://schemas.openxmlformats.org/officeDocument/2006/relationships/image" Target="../media/image125.png"/><Relationship Id="rId158" Type="http://schemas.openxmlformats.org/officeDocument/2006/relationships/customXml" Target="../ink/ink133.xml"/><Relationship Id="rId20" Type="http://schemas.openxmlformats.org/officeDocument/2006/relationships/customXml" Target="../ink/ink64.xml"/><Relationship Id="rId41" Type="http://schemas.openxmlformats.org/officeDocument/2006/relationships/image" Target="../media/image77.png"/><Relationship Id="rId62" Type="http://schemas.openxmlformats.org/officeDocument/2006/relationships/customXml" Target="../ink/ink85.xml"/><Relationship Id="rId83" Type="http://schemas.openxmlformats.org/officeDocument/2006/relationships/image" Target="../media/image98.png"/><Relationship Id="rId179" Type="http://schemas.openxmlformats.org/officeDocument/2006/relationships/image" Target="../media/image146.png"/><Relationship Id="rId190" Type="http://schemas.openxmlformats.org/officeDocument/2006/relationships/customXml" Target="../ink/ink149.xml"/><Relationship Id="rId204" Type="http://schemas.openxmlformats.org/officeDocument/2006/relationships/customXml" Target="../ink/ink156.xml"/><Relationship Id="rId225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.png"/><Relationship Id="rId21" Type="http://schemas.openxmlformats.org/officeDocument/2006/relationships/image" Target="../media/image188.png"/><Relationship Id="rId42" Type="http://schemas.openxmlformats.org/officeDocument/2006/relationships/customXml" Target="../ink/ink196.xml"/><Relationship Id="rId63" Type="http://schemas.openxmlformats.org/officeDocument/2006/relationships/image" Target="../media/image209.png"/><Relationship Id="rId84" Type="http://schemas.openxmlformats.org/officeDocument/2006/relationships/customXml" Target="../ink/ink217.xml"/><Relationship Id="rId138" Type="http://schemas.openxmlformats.org/officeDocument/2006/relationships/customXml" Target="../ink/ink244.xml"/><Relationship Id="rId159" Type="http://schemas.openxmlformats.org/officeDocument/2006/relationships/image" Target="../media/image257.png"/><Relationship Id="rId107" Type="http://schemas.openxmlformats.org/officeDocument/2006/relationships/image" Target="../media/image231.png"/><Relationship Id="rId11" Type="http://schemas.openxmlformats.org/officeDocument/2006/relationships/image" Target="../media/image183.png"/><Relationship Id="rId32" Type="http://schemas.openxmlformats.org/officeDocument/2006/relationships/customXml" Target="../ink/ink191.xml"/><Relationship Id="rId53" Type="http://schemas.openxmlformats.org/officeDocument/2006/relationships/image" Target="../media/image204.png"/><Relationship Id="rId74" Type="http://schemas.openxmlformats.org/officeDocument/2006/relationships/customXml" Target="../ink/ink212.xml"/><Relationship Id="rId128" Type="http://schemas.openxmlformats.org/officeDocument/2006/relationships/customXml" Target="../ink/ink239.xml"/><Relationship Id="rId149" Type="http://schemas.openxmlformats.org/officeDocument/2006/relationships/image" Target="../media/image252.png"/><Relationship Id="rId5" Type="http://schemas.openxmlformats.org/officeDocument/2006/relationships/image" Target="../media/image180.png"/><Relationship Id="rId95" Type="http://schemas.openxmlformats.org/officeDocument/2006/relationships/image" Target="../media/image225.png"/><Relationship Id="rId22" Type="http://schemas.openxmlformats.org/officeDocument/2006/relationships/customXml" Target="../ink/ink186.xml"/><Relationship Id="rId43" Type="http://schemas.openxmlformats.org/officeDocument/2006/relationships/image" Target="../media/image199.png"/><Relationship Id="rId64" Type="http://schemas.openxmlformats.org/officeDocument/2006/relationships/customXml" Target="../ink/ink207.xml"/><Relationship Id="rId118" Type="http://schemas.openxmlformats.org/officeDocument/2006/relationships/customXml" Target="../ink/ink234.xml"/><Relationship Id="rId139" Type="http://schemas.openxmlformats.org/officeDocument/2006/relationships/image" Target="../media/image247.png"/><Relationship Id="rId80" Type="http://schemas.openxmlformats.org/officeDocument/2006/relationships/customXml" Target="../ink/ink215.xml"/><Relationship Id="rId85" Type="http://schemas.openxmlformats.org/officeDocument/2006/relationships/image" Target="../media/image220.png"/><Relationship Id="rId150" Type="http://schemas.openxmlformats.org/officeDocument/2006/relationships/customXml" Target="../ink/ink250.xml"/><Relationship Id="rId155" Type="http://schemas.openxmlformats.org/officeDocument/2006/relationships/image" Target="../media/image255.png"/><Relationship Id="rId12" Type="http://schemas.openxmlformats.org/officeDocument/2006/relationships/customXml" Target="../ink/ink181.xml"/><Relationship Id="rId17" Type="http://schemas.openxmlformats.org/officeDocument/2006/relationships/image" Target="../media/image186.png"/><Relationship Id="rId33" Type="http://schemas.openxmlformats.org/officeDocument/2006/relationships/image" Target="../media/image194.png"/><Relationship Id="rId38" Type="http://schemas.openxmlformats.org/officeDocument/2006/relationships/customXml" Target="../ink/ink194.xml"/><Relationship Id="rId59" Type="http://schemas.openxmlformats.org/officeDocument/2006/relationships/image" Target="../media/image207.png"/><Relationship Id="rId103" Type="http://schemas.openxmlformats.org/officeDocument/2006/relationships/image" Target="../media/image229.png"/><Relationship Id="rId108" Type="http://schemas.openxmlformats.org/officeDocument/2006/relationships/customXml" Target="../ink/ink229.xml"/><Relationship Id="rId124" Type="http://schemas.openxmlformats.org/officeDocument/2006/relationships/customXml" Target="../ink/ink237.xml"/><Relationship Id="rId129" Type="http://schemas.openxmlformats.org/officeDocument/2006/relationships/image" Target="../media/image242.png"/><Relationship Id="rId54" Type="http://schemas.openxmlformats.org/officeDocument/2006/relationships/customXml" Target="../ink/ink202.xml"/><Relationship Id="rId70" Type="http://schemas.openxmlformats.org/officeDocument/2006/relationships/customXml" Target="../ink/ink210.xml"/><Relationship Id="rId75" Type="http://schemas.openxmlformats.org/officeDocument/2006/relationships/image" Target="../media/image215.png"/><Relationship Id="rId91" Type="http://schemas.openxmlformats.org/officeDocument/2006/relationships/image" Target="../media/image223.png"/><Relationship Id="rId96" Type="http://schemas.openxmlformats.org/officeDocument/2006/relationships/customXml" Target="../ink/ink223.xml"/><Relationship Id="rId140" Type="http://schemas.openxmlformats.org/officeDocument/2006/relationships/customXml" Target="../ink/ink245.xml"/><Relationship Id="rId145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23" Type="http://schemas.openxmlformats.org/officeDocument/2006/relationships/image" Target="../media/image189.png"/><Relationship Id="rId28" Type="http://schemas.openxmlformats.org/officeDocument/2006/relationships/customXml" Target="../ink/ink189.xml"/><Relationship Id="rId49" Type="http://schemas.openxmlformats.org/officeDocument/2006/relationships/image" Target="../media/image202.png"/><Relationship Id="rId114" Type="http://schemas.openxmlformats.org/officeDocument/2006/relationships/customXml" Target="../ink/ink232.xml"/><Relationship Id="rId119" Type="http://schemas.openxmlformats.org/officeDocument/2006/relationships/image" Target="../media/image237.png"/><Relationship Id="rId44" Type="http://schemas.openxmlformats.org/officeDocument/2006/relationships/customXml" Target="../ink/ink197.xml"/><Relationship Id="rId60" Type="http://schemas.openxmlformats.org/officeDocument/2006/relationships/customXml" Target="../ink/ink205.xml"/><Relationship Id="rId65" Type="http://schemas.openxmlformats.org/officeDocument/2006/relationships/image" Target="../media/image210.png"/><Relationship Id="rId81" Type="http://schemas.openxmlformats.org/officeDocument/2006/relationships/image" Target="../media/image218.png"/><Relationship Id="rId86" Type="http://schemas.openxmlformats.org/officeDocument/2006/relationships/customXml" Target="../ink/ink218.xml"/><Relationship Id="rId130" Type="http://schemas.openxmlformats.org/officeDocument/2006/relationships/customXml" Target="../ink/ink240.xml"/><Relationship Id="rId135" Type="http://schemas.openxmlformats.org/officeDocument/2006/relationships/image" Target="../media/image245.png"/><Relationship Id="rId151" Type="http://schemas.openxmlformats.org/officeDocument/2006/relationships/image" Target="../media/image253.png"/><Relationship Id="rId156" Type="http://schemas.openxmlformats.org/officeDocument/2006/relationships/customXml" Target="../ink/ink253.xml"/><Relationship Id="rId13" Type="http://schemas.openxmlformats.org/officeDocument/2006/relationships/image" Target="../media/image184.png"/><Relationship Id="rId18" Type="http://schemas.openxmlformats.org/officeDocument/2006/relationships/customXml" Target="../ink/ink184.xml"/><Relationship Id="rId39" Type="http://schemas.openxmlformats.org/officeDocument/2006/relationships/image" Target="../media/image197.png"/><Relationship Id="rId109" Type="http://schemas.openxmlformats.org/officeDocument/2006/relationships/image" Target="../media/image232.png"/><Relationship Id="rId34" Type="http://schemas.openxmlformats.org/officeDocument/2006/relationships/customXml" Target="../ink/ink192.xml"/><Relationship Id="rId50" Type="http://schemas.openxmlformats.org/officeDocument/2006/relationships/customXml" Target="../ink/ink200.xml"/><Relationship Id="rId55" Type="http://schemas.openxmlformats.org/officeDocument/2006/relationships/image" Target="../media/image205.png"/><Relationship Id="rId76" Type="http://schemas.openxmlformats.org/officeDocument/2006/relationships/customXml" Target="../ink/ink213.xml"/><Relationship Id="rId97" Type="http://schemas.openxmlformats.org/officeDocument/2006/relationships/image" Target="../media/image226.png"/><Relationship Id="rId104" Type="http://schemas.openxmlformats.org/officeDocument/2006/relationships/customXml" Target="../ink/ink227.xml"/><Relationship Id="rId120" Type="http://schemas.openxmlformats.org/officeDocument/2006/relationships/customXml" Target="../ink/ink235.xml"/><Relationship Id="rId125" Type="http://schemas.openxmlformats.org/officeDocument/2006/relationships/image" Target="../media/image240.png"/><Relationship Id="rId141" Type="http://schemas.openxmlformats.org/officeDocument/2006/relationships/image" Target="../media/image248.png"/><Relationship Id="rId146" Type="http://schemas.openxmlformats.org/officeDocument/2006/relationships/customXml" Target="../ink/ink248.xml"/><Relationship Id="rId7" Type="http://schemas.openxmlformats.org/officeDocument/2006/relationships/image" Target="../media/image181.png"/><Relationship Id="rId71" Type="http://schemas.openxmlformats.org/officeDocument/2006/relationships/image" Target="../media/image213.png"/><Relationship Id="rId92" Type="http://schemas.openxmlformats.org/officeDocument/2006/relationships/customXml" Target="../ink/ink221.xml"/><Relationship Id="rId2" Type="http://schemas.openxmlformats.org/officeDocument/2006/relationships/customXml" Target="../ink/ink176.xml"/><Relationship Id="rId29" Type="http://schemas.openxmlformats.org/officeDocument/2006/relationships/image" Target="../media/image192.png"/><Relationship Id="rId24" Type="http://schemas.openxmlformats.org/officeDocument/2006/relationships/customXml" Target="../ink/ink187.xml"/><Relationship Id="rId40" Type="http://schemas.openxmlformats.org/officeDocument/2006/relationships/customXml" Target="../ink/ink195.xml"/><Relationship Id="rId45" Type="http://schemas.openxmlformats.org/officeDocument/2006/relationships/image" Target="../media/image200.png"/><Relationship Id="rId66" Type="http://schemas.openxmlformats.org/officeDocument/2006/relationships/customXml" Target="../ink/ink208.xml"/><Relationship Id="rId87" Type="http://schemas.openxmlformats.org/officeDocument/2006/relationships/image" Target="../media/image221.png"/><Relationship Id="rId110" Type="http://schemas.openxmlformats.org/officeDocument/2006/relationships/customXml" Target="../ink/ink230.xml"/><Relationship Id="rId115" Type="http://schemas.openxmlformats.org/officeDocument/2006/relationships/image" Target="../media/image235.png"/><Relationship Id="rId131" Type="http://schemas.openxmlformats.org/officeDocument/2006/relationships/image" Target="../media/image243.png"/><Relationship Id="rId136" Type="http://schemas.openxmlformats.org/officeDocument/2006/relationships/customXml" Target="../ink/ink243.xml"/><Relationship Id="rId157" Type="http://schemas.openxmlformats.org/officeDocument/2006/relationships/image" Target="../media/image256.png"/><Relationship Id="rId61" Type="http://schemas.openxmlformats.org/officeDocument/2006/relationships/image" Target="../media/image208.png"/><Relationship Id="rId82" Type="http://schemas.openxmlformats.org/officeDocument/2006/relationships/customXml" Target="../ink/ink216.xml"/><Relationship Id="rId152" Type="http://schemas.openxmlformats.org/officeDocument/2006/relationships/customXml" Target="../ink/ink251.xml"/><Relationship Id="rId19" Type="http://schemas.openxmlformats.org/officeDocument/2006/relationships/image" Target="../media/image187.png"/><Relationship Id="rId14" Type="http://schemas.openxmlformats.org/officeDocument/2006/relationships/customXml" Target="../ink/ink182.xml"/><Relationship Id="rId30" Type="http://schemas.openxmlformats.org/officeDocument/2006/relationships/customXml" Target="../ink/ink190.xml"/><Relationship Id="rId35" Type="http://schemas.openxmlformats.org/officeDocument/2006/relationships/image" Target="../media/image195.png"/><Relationship Id="rId56" Type="http://schemas.openxmlformats.org/officeDocument/2006/relationships/customXml" Target="../ink/ink203.xml"/><Relationship Id="rId77" Type="http://schemas.openxmlformats.org/officeDocument/2006/relationships/image" Target="../media/image216.png"/><Relationship Id="rId100" Type="http://schemas.openxmlformats.org/officeDocument/2006/relationships/customXml" Target="../ink/ink225.xml"/><Relationship Id="rId105" Type="http://schemas.openxmlformats.org/officeDocument/2006/relationships/image" Target="../media/image230.png"/><Relationship Id="rId126" Type="http://schemas.openxmlformats.org/officeDocument/2006/relationships/customXml" Target="../ink/ink238.xml"/><Relationship Id="rId147" Type="http://schemas.openxmlformats.org/officeDocument/2006/relationships/image" Target="../media/image251.png"/><Relationship Id="rId8" Type="http://schemas.openxmlformats.org/officeDocument/2006/relationships/customXml" Target="../ink/ink179.xml"/><Relationship Id="rId51" Type="http://schemas.openxmlformats.org/officeDocument/2006/relationships/image" Target="../media/image203.png"/><Relationship Id="rId72" Type="http://schemas.openxmlformats.org/officeDocument/2006/relationships/customXml" Target="../ink/ink211.xml"/><Relationship Id="rId93" Type="http://schemas.openxmlformats.org/officeDocument/2006/relationships/image" Target="../media/image224.png"/><Relationship Id="rId98" Type="http://schemas.openxmlformats.org/officeDocument/2006/relationships/customXml" Target="../ink/ink224.xml"/><Relationship Id="rId121" Type="http://schemas.openxmlformats.org/officeDocument/2006/relationships/image" Target="../media/image238.png"/><Relationship Id="rId142" Type="http://schemas.openxmlformats.org/officeDocument/2006/relationships/customXml" Target="../ink/ink246.xml"/><Relationship Id="rId3" Type="http://schemas.openxmlformats.org/officeDocument/2006/relationships/image" Target="../media/image179.png"/><Relationship Id="rId25" Type="http://schemas.openxmlformats.org/officeDocument/2006/relationships/image" Target="../media/image190.png"/><Relationship Id="rId46" Type="http://schemas.openxmlformats.org/officeDocument/2006/relationships/customXml" Target="../ink/ink198.xml"/><Relationship Id="rId67" Type="http://schemas.openxmlformats.org/officeDocument/2006/relationships/image" Target="../media/image211.png"/><Relationship Id="rId116" Type="http://schemas.openxmlformats.org/officeDocument/2006/relationships/customXml" Target="../ink/ink233.xml"/><Relationship Id="rId137" Type="http://schemas.openxmlformats.org/officeDocument/2006/relationships/image" Target="../media/image246.png"/><Relationship Id="rId158" Type="http://schemas.openxmlformats.org/officeDocument/2006/relationships/customXml" Target="../ink/ink254.xml"/><Relationship Id="rId20" Type="http://schemas.openxmlformats.org/officeDocument/2006/relationships/customXml" Target="../ink/ink185.xml"/><Relationship Id="rId41" Type="http://schemas.openxmlformats.org/officeDocument/2006/relationships/image" Target="../media/image198.png"/><Relationship Id="rId62" Type="http://schemas.openxmlformats.org/officeDocument/2006/relationships/customXml" Target="../ink/ink206.xml"/><Relationship Id="rId83" Type="http://schemas.openxmlformats.org/officeDocument/2006/relationships/image" Target="../media/image219.png"/><Relationship Id="rId88" Type="http://schemas.openxmlformats.org/officeDocument/2006/relationships/customXml" Target="../ink/ink219.xml"/><Relationship Id="rId111" Type="http://schemas.openxmlformats.org/officeDocument/2006/relationships/image" Target="../media/image233.png"/><Relationship Id="rId132" Type="http://schemas.openxmlformats.org/officeDocument/2006/relationships/customXml" Target="../ink/ink241.xml"/><Relationship Id="rId153" Type="http://schemas.openxmlformats.org/officeDocument/2006/relationships/image" Target="../media/image254.png"/><Relationship Id="rId15" Type="http://schemas.openxmlformats.org/officeDocument/2006/relationships/image" Target="../media/image185.png"/><Relationship Id="rId36" Type="http://schemas.openxmlformats.org/officeDocument/2006/relationships/customXml" Target="../ink/ink193.xml"/><Relationship Id="rId57" Type="http://schemas.openxmlformats.org/officeDocument/2006/relationships/image" Target="../media/image206.png"/><Relationship Id="rId106" Type="http://schemas.openxmlformats.org/officeDocument/2006/relationships/customXml" Target="../ink/ink228.xml"/><Relationship Id="rId127" Type="http://schemas.openxmlformats.org/officeDocument/2006/relationships/image" Target="../media/image241.png"/><Relationship Id="rId10" Type="http://schemas.openxmlformats.org/officeDocument/2006/relationships/customXml" Target="../ink/ink180.xml"/><Relationship Id="rId31" Type="http://schemas.openxmlformats.org/officeDocument/2006/relationships/image" Target="../media/image193.png"/><Relationship Id="rId52" Type="http://schemas.openxmlformats.org/officeDocument/2006/relationships/customXml" Target="../ink/ink201.xml"/><Relationship Id="rId73" Type="http://schemas.openxmlformats.org/officeDocument/2006/relationships/image" Target="../media/image214.png"/><Relationship Id="rId78" Type="http://schemas.openxmlformats.org/officeDocument/2006/relationships/customXml" Target="../ink/ink214.xml"/><Relationship Id="rId94" Type="http://schemas.openxmlformats.org/officeDocument/2006/relationships/customXml" Target="../ink/ink222.xml"/><Relationship Id="rId99" Type="http://schemas.openxmlformats.org/officeDocument/2006/relationships/image" Target="../media/image227.png"/><Relationship Id="rId101" Type="http://schemas.openxmlformats.org/officeDocument/2006/relationships/image" Target="../media/image228.png"/><Relationship Id="rId122" Type="http://schemas.openxmlformats.org/officeDocument/2006/relationships/customXml" Target="../ink/ink236.xml"/><Relationship Id="rId143" Type="http://schemas.openxmlformats.org/officeDocument/2006/relationships/image" Target="../media/image249.png"/><Relationship Id="rId148" Type="http://schemas.openxmlformats.org/officeDocument/2006/relationships/customXml" Target="../ink/ink249.xml"/><Relationship Id="rId4" Type="http://schemas.openxmlformats.org/officeDocument/2006/relationships/customXml" Target="../ink/ink177.xml"/><Relationship Id="rId9" Type="http://schemas.openxmlformats.org/officeDocument/2006/relationships/image" Target="../media/image182.png"/><Relationship Id="rId26" Type="http://schemas.openxmlformats.org/officeDocument/2006/relationships/customXml" Target="../ink/ink188.xml"/><Relationship Id="rId47" Type="http://schemas.openxmlformats.org/officeDocument/2006/relationships/image" Target="../media/image201.png"/><Relationship Id="rId68" Type="http://schemas.openxmlformats.org/officeDocument/2006/relationships/customXml" Target="../ink/ink209.xml"/><Relationship Id="rId89" Type="http://schemas.openxmlformats.org/officeDocument/2006/relationships/image" Target="../media/image222.png"/><Relationship Id="rId112" Type="http://schemas.openxmlformats.org/officeDocument/2006/relationships/customXml" Target="../ink/ink231.xml"/><Relationship Id="rId133" Type="http://schemas.openxmlformats.org/officeDocument/2006/relationships/image" Target="../media/image244.png"/><Relationship Id="rId154" Type="http://schemas.openxmlformats.org/officeDocument/2006/relationships/customXml" Target="../ink/ink252.xml"/><Relationship Id="rId16" Type="http://schemas.openxmlformats.org/officeDocument/2006/relationships/customXml" Target="../ink/ink183.xml"/><Relationship Id="rId37" Type="http://schemas.openxmlformats.org/officeDocument/2006/relationships/image" Target="../media/image196.png"/><Relationship Id="rId58" Type="http://schemas.openxmlformats.org/officeDocument/2006/relationships/customXml" Target="../ink/ink204.xml"/><Relationship Id="rId79" Type="http://schemas.openxmlformats.org/officeDocument/2006/relationships/image" Target="../media/image217.png"/><Relationship Id="rId102" Type="http://schemas.openxmlformats.org/officeDocument/2006/relationships/customXml" Target="../ink/ink226.xml"/><Relationship Id="rId123" Type="http://schemas.openxmlformats.org/officeDocument/2006/relationships/image" Target="../media/image239.png"/><Relationship Id="rId144" Type="http://schemas.openxmlformats.org/officeDocument/2006/relationships/customXml" Target="../ink/ink247.xml"/><Relationship Id="rId90" Type="http://schemas.openxmlformats.org/officeDocument/2006/relationships/customXml" Target="../ink/ink220.xml"/><Relationship Id="rId27" Type="http://schemas.openxmlformats.org/officeDocument/2006/relationships/image" Target="../media/image191.png"/><Relationship Id="rId48" Type="http://schemas.openxmlformats.org/officeDocument/2006/relationships/customXml" Target="../ink/ink199.xml"/><Relationship Id="rId69" Type="http://schemas.openxmlformats.org/officeDocument/2006/relationships/image" Target="../media/image212.png"/><Relationship Id="rId113" Type="http://schemas.openxmlformats.org/officeDocument/2006/relationships/image" Target="../media/image234.png"/><Relationship Id="rId134" Type="http://schemas.openxmlformats.org/officeDocument/2006/relationships/customXml" Target="../ink/ink24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.png"/><Relationship Id="rId21" Type="http://schemas.openxmlformats.org/officeDocument/2006/relationships/image" Target="../media/image267.png"/><Relationship Id="rId42" Type="http://schemas.openxmlformats.org/officeDocument/2006/relationships/customXml" Target="../ink/ink275.xml"/><Relationship Id="rId63" Type="http://schemas.openxmlformats.org/officeDocument/2006/relationships/image" Target="../media/image288.png"/><Relationship Id="rId84" Type="http://schemas.openxmlformats.org/officeDocument/2006/relationships/customXml" Target="../ink/ink296.xml"/><Relationship Id="rId138" Type="http://schemas.openxmlformats.org/officeDocument/2006/relationships/customXml" Target="../ink/ink323.xml"/><Relationship Id="rId107" Type="http://schemas.openxmlformats.org/officeDocument/2006/relationships/image" Target="../media/image310.png"/><Relationship Id="rId11" Type="http://schemas.openxmlformats.org/officeDocument/2006/relationships/image" Target="../media/image262.png"/><Relationship Id="rId32" Type="http://schemas.openxmlformats.org/officeDocument/2006/relationships/customXml" Target="../ink/ink270.xml"/><Relationship Id="rId53" Type="http://schemas.openxmlformats.org/officeDocument/2006/relationships/image" Target="../media/image283.png"/><Relationship Id="rId74" Type="http://schemas.openxmlformats.org/officeDocument/2006/relationships/customXml" Target="../ink/ink291.xml"/><Relationship Id="rId128" Type="http://schemas.openxmlformats.org/officeDocument/2006/relationships/customXml" Target="../ink/ink318.xml"/><Relationship Id="rId149" Type="http://schemas.openxmlformats.org/officeDocument/2006/relationships/image" Target="../media/image331.png"/><Relationship Id="rId5" Type="http://schemas.openxmlformats.org/officeDocument/2006/relationships/image" Target="../media/image259.png"/><Relationship Id="rId95" Type="http://schemas.openxmlformats.org/officeDocument/2006/relationships/image" Target="../media/image304.png"/><Relationship Id="rId22" Type="http://schemas.openxmlformats.org/officeDocument/2006/relationships/customXml" Target="../ink/ink265.xml"/><Relationship Id="rId27" Type="http://schemas.openxmlformats.org/officeDocument/2006/relationships/image" Target="../media/image270.png"/><Relationship Id="rId43" Type="http://schemas.openxmlformats.org/officeDocument/2006/relationships/image" Target="../media/image278.png"/><Relationship Id="rId48" Type="http://schemas.openxmlformats.org/officeDocument/2006/relationships/customXml" Target="../ink/ink278.xml"/><Relationship Id="rId64" Type="http://schemas.openxmlformats.org/officeDocument/2006/relationships/customXml" Target="../ink/ink286.xml"/><Relationship Id="rId69" Type="http://schemas.openxmlformats.org/officeDocument/2006/relationships/image" Target="../media/image291.png"/><Relationship Id="rId113" Type="http://schemas.openxmlformats.org/officeDocument/2006/relationships/image" Target="../media/image313.png"/><Relationship Id="rId118" Type="http://schemas.openxmlformats.org/officeDocument/2006/relationships/customXml" Target="../ink/ink313.xml"/><Relationship Id="rId134" Type="http://schemas.openxmlformats.org/officeDocument/2006/relationships/customXml" Target="../ink/ink321.xml"/><Relationship Id="rId139" Type="http://schemas.openxmlformats.org/officeDocument/2006/relationships/image" Target="../media/image326.png"/><Relationship Id="rId80" Type="http://schemas.openxmlformats.org/officeDocument/2006/relationships/customXml" Target="../ink/ink294.xml"/><Relationship Id="rId85" Type="http://schemas.openxmlformats.org/officeDocument/2006/relationships/image" Target="../media/image299.png"/><Relationship Id="rId12" Type="http://schemas.openxmlformats.org/officeDocument/2006/relationships/customXml" Target="../ink/ink260.xml"/><Relationship Id="rId17" Type="http://schemas.openxmlformats.org/officeDocument/2006/relationships/image" Target="../media/image265.png"/><Relationship Id="rId33" Type="http://schemas.openxmlformats.org/officeDocument/2006/relationships/image" Target="../media/image273.png"/><Relationship Id="rId38" Type="http://schemas.openxmlformats.org/officeDocument/2006/relationships/customXml" Target="../ink/ink273.xml"/><Relationship Id="rId59" Type="http://schemas.openxmlformats.org/officeDocument/2006/relationships/image" Target="../media/image286.png"/><Relationship Id="rId103" Type="http://schemas.openxmlformats.org/officeDocument/2006/relationships/image" Target="../media/image308.png"/><Relationship Id="rId108" Type="http://schemas.openxmlformats.org/officeDocument/2006/relationships/customXml" Target="../ink/ink308.xml"/><Relationship Id="rId124" Type="http://schemas.openxmlformats.org/officeDocument/2006/relationships/customXml" Target="../ink/ink316.xml"/><Relationship Id="rId129" Type="http://schemas.openxmlformats.org/officeDocument/2006/relationships/image" Target="../media/image321.png"/><Relationship Id="rId54" Type="http://schemas.openxmlformats.org/officeDocument/2006/relationships/customXml" Target="../ink/ink281.xml"/><Relationship Id="rId70" Type="http://schemas.openxmlformats.org/officeDocument/2006/relationships/customXml" Target="../ink/ink289.xml"/><Relationship Id="rId75" Type="http://schemas.openxmlformats.org/officeDocument/2006/relationships/image" Target="../media/image294.png"/><Relationship Id="rId91" Type="http://schemas.openxmlformats.org/officeDocument/2006/relationships/image" Target="../media/image302.png"/><Relationship Id="rId96" Type="http://schemas.openxmlformats.org/officeDocument/2006/relationships/customXml" Target="../ink/ink302.xml"/><Relationship Id="rId140" Type="http://schemas.openxmlformats.org/officeDocument/2006/relationships/customXml" Target="../ink/ink324.xml"/><Relationship Id="rId145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7.xml"/><Relationship Id="rId23" Type="http://schemas.openxmlformats.org/officeDocument/2006/relationships/image" Target="../media/image268.png"/><Relationship Id="rId28" Type="http://schemas.openxmlformats.org/officeDocument/2006/relationships/customXml" Target="../ink/ink268.xml"/><Relationship Id="rId49" Type="http://schemas.openxmlformats.org/officeDocument/2006/relationships/image" Target="../media/image281.png"/><Relationship Id="rId114" Type="http://schemas.openxmlformats.org/officeDocument/2006/relationships/customXml" Target="../ink/ink311.xml"/><Relationship Id="rId119" Type="http://schemas.openxmlformats.org/officeDocument/2006/relationships/image" Target="../media/image316.png"/><Relationship Id="rId44" Type="http://schemas.openxmlformats.org/officeDocument/2006/relationships/customXml" Target="../ink/ink276.xml"/><Relationship Id="rId60" Type="http://schemas.openxmlformats.org/officeDocument/2006/relationships/customXml" Target="../ink/ink284.xml"/><Relationship Id="rId65" Type="http://schemas.openxmlformats.org/officeDocument/2006/relationships/image" Target="../media/image289.png"/><Relationship Id="rId81" Type="http://schemas.openxmlformats.org/officeDocument/2006/relationships/image" Target="../media/image297.png"/><Relationship Id="rId86" Type="http://schemas.openxmlformats.org/officeDocument/2006/relationships/customXml" Target="../ink/ink297.xml"/><Relationship Id="rId130" Type="http://schemas.openxmlformats.org/officeDocument/2006/relationships/customXml" Target="../ink/ink319.xml"/><Relationship Id="rId135" Type="http://schemas.openxmlformats.org/officeDocument/2006/relationships/image" Target="../media/image324.png"/><Relationship Id="rId13" Type="http://schemas.openxmlformats.org/officeDocument/2006/relationships/image" Target="../media/image263.png"/><Relationship Id="rId18" Type="http://schemas.openxmlformats.org/officeDocument/2006/relationships/customXml" Target="../ink/ink263.xml"/><Relationship Id="rId39" Type="http://schemas.openxmlformats.org/officeDocument/2006/relationships/image" Target="../media/image276.png"/><Relationship Id="rId109" Type="http://schemas.openxmlformats.org/officeDocument/2006/relationships/image" Target="../media/image311.png"/><Relationship Id="rId34" Type="http://schemas.openxmlformats.org/officeDocument/2006/relationships/customXml" Target="../ink/ink271.xml"/><Relationship Id="rId50" Type="http://schemas.openxmlformats.org/officeDocument/2006/relationships/customXml" Target="../ink/ink279.xml"/><Relationship Id="rId55" Type="http://schemas.openxmlformats.org/officeDocument/2006/relationships/image" Target="../media/image284.png"/><Relationship Id="rId76" Type="http://schemas.openxmlformats.org/officeDocument/2006/relationships/customXml" Target="../ink/ink292.xml"/><Relationship Id="rId97" Type="http://schemas.openxmlformats.org/officeDocument/2006/relationships/image" Target="../media/image305.png"/><Relationship Id="rId104" Type="http://schemas.openxmlformats.org/officeDocument/2006/relationships/customXml" Target="../ink/ink306.xml"/><Relationship Id="rId120" Type="http://schemas.openxmlformats.org/officeDocument/2006/relationships/customXml" Target="../ink/ink314.xml"/><Relationship Id="rId125" Type="http://schemas.openxmlformats.org/officeDocument/2006/relationships/image" Target="../media/image319.png"/><Relationship Id="rId141" Type="http://schemas.openxmlformats.org/officeDocument/2006/relationships/image" Target="../media/image327.png"/><Relationship Id="rId146" Type="http://schemas.openxmlformats.org/officeDocument/2006/relationships/customXml" Target="../ink/ink327.xml"/><Relationship Id="rId7" Type="http://schemas.openxmlformats.org/officeDocument/2006/relationships/image" Target="../media/image260.png"/><Relationship Id="rId71" Type="http://schemas.openxmlformats.org/officeDocument/2006/relationships/image" Target="../media/image292.png"/><Relationship Id="rId92" Type="http://schemas.openxmlformats.org/officeDocument/2006/relationships/customXml" Target="../ink/ink300.xml"/><Relationship Id="rId2" Type="http://schemas.openxmlformats.org/officeDocument/2006/relationships/customXml" Target="../ink/ink255.xml"/><Relationship Id="rId29" Type="http://schemas.openxmlformats.org/officeDocument/2006/relationships/image" Target="../media/image271.png"/><Relationship Id="rId24" Type="http://schemas.openxmlformats.org/officeDocument/2006/relationships/customXml" Target="../ink/ink266.xml"/><Relationship Id="rId40" Type="http://schemas.openxmlformats.org/officeDocument/2006/relationships/customXml" Target="../ink/ink274.xml"/><Relationship Id="rId45" Type="http://schemas.openxmlformats.org/officeDocument/2006/relationships/image" Target="../media/image279.png"/><Relationship Id="rId66" Type="http://schemas.openxmlformats.org/officeDocument/2006/relationships/customXml" Target="../ink/ink287.xml"/><Relationship Id="rId87" Type="http://schemas.openxmlformats.org/officeDocument/2006/relationships/image" Target="../media/image300.png"/><Relationship Id="rId110" Type="http://schemas.openxmlformats.org/officeDocument/2006/relationships/customXml" Target="../ink/ink309.xml"/><Relationship Id="rId115" Type="http://schemas.openxmlformats.org/officeDocument/2006/relationships/image" Target="../media/image314.png"/><Relationship Id="rId131" Type="http://schemas.openxmlformats.org/officeDocument/2006/relationships/image" Target="../media/image322.png"/><Relationship Id="rId136" Type="http://schemas.openxmlformats.org/officeDocument/2006/relationships/customXml" Target="../ink/ink322.xml"/><Relationship Id="rId61" Type="http://schemas.openxmlformats.org/officeDocument/2006/relationships/image" Target="../media/image287.png"/><Relationship Id="rId82" Type="http://schemas.openxmlformats.org/officeDocument/2006/relationships/customXml" Target="../ink/ink295.xml"/><Relationship Id="rId19" Type="http://schemas.openxmlformats.org/officeDocument/2006/relationships/image" Target="../media/image266.png"/><Relationship Id="rId14" Type="http://schemas.openxmlformats.org/officeDocument/2006/relationships/customXml" Target="../ink/ink261.xml"/><Relationship Id="rId30" Type="http://schemas.openxmlformats.org/officeDocument/2006/relationships/customXml" Target="../ink/ink269.xml"/><Relationship Id="rId35" Type="http://schemas.openxmlformats.org/officeDocument/2006/relationships/image" Target="../media/image274.png"/><Relationship Id="rId56" Type="http://schemas.openxmlformats.org/officeDocument/2006/relationships/customXml" Target="../ink/ink282.xml"/><Relationship Id="rId77" Type="http://schemas.openxmlformats.org/officeDocument/2006/relationships/image" Target="../media/image295.png"/><Relationship Id="rId100" Type="http://schemas.openxmlformats.org/officeDocument/2006/relationships/customXml" Target="../ink/ink304.xml"/><Relationship Id="rId105" Type="http://schemas.openxmlformats.org/officeDocument/2006/relationships/image" Target="../media/image309.png"/><Relationship Id="rId126" Type="http://schemas.openxmlformats.org/officeDocument/2006/relationships/customXml" Target="../ink/ink317.xml"/><Relationship Id="rId147" Type="http://schemas.openxmlformats.org/officeDocument/2006/relationships/image" Target="../media/image330.png"/><Relationship Id="rId8" Type="http://schemas.openxmlformats.org/officeDocument/2006/relationships/customXml" Target="../ink/ink258.xml"/><Relationship Id="rId51" Type="http://schemas.openxmlformats.org/officeDocument/2006/relationships/image" Target="../media/image282.png"/><Relationship Id="rId72" Type="http://schemas.openxmlformats.org/officeDocument/2006/relationships/customXml" Target="../ink/ink290.xml"/><Relationship Id="rId93" Type="http://schemas.openxmlformats.org/officeDocument/2006/relationships/image" Target="../media/image303.png"/><Relationship Id="rId98" Type="http://schemas.openxmlformats.org/officeDocument/2006/relationships/customXml" Target="../ink/ink303.xml"/><Relationship Id="rId121" Type="http://schemas.openxmlformats.org/officeDocument/2006/relationships/image" Target="../media/image317.png"/><Relationship Id="rId142" Type="http://schemas.openxmlformats.org/officeDocument/2006/relationships/customXml" Target="../ink/ink325.xml"/><Relationship Id="rId3" Type="http://schemas.openxmlformats.org/officeDocument/2006/relationships/image" Target="../media/image258.png"/><Relationship Id="rId25" Type="http://schemas.openxmlformats.org/officeDocument/2006/relationships/image" Target="../media/image269.png"/><Relationship Id="rId46" Type="http://schemas.openxmlformats.org/officeDocument/2006/relationships/customXml" Target="../ink/ink277.xml"/><Relationship Id="rId67" Type="http://schemas.openxmlformats.org/officeDocument/2006/relationships/image" Target="../media/image290.png"/><Relationship Id="rId116" Type="http://schemas.openxmlformats.org/officeDocument/2006/relationships/customXml" Target="../ink/ink312.xml"/><Relationship Id="rId137" Type="http://schemas.openxmlformats.org/officeDocument/2006/relationships/image" Target="../media/image325.png"/><Relationship Id="rId20" Type="http://schemas.openxmlformats.org/officeDocument/2006/relationships/customXml" Target="../ink/ink264.xml"/><Relationship Id="rId41" Type="http://schemas.openxmlformats.org/officeDocument/2006/relationships/image" Target="../media/image277.png"/><Relationship Id="rId62" Type="http://schemas.openxmlformats.org/officeDocument/2006/relationships/customXml" Target="../ink/ink285.xml"/><Relationship Id="rId83" Type="http://schemas.openxmlformats.org/officeDocument/2006/relationships/image" Target="../media/image298.png"/><Relationship Id="rId88" Type="http://schemas.openxmlformats.org/officeDocument/2006/relationships/customXml" Target="../ink/ink298.xml"/><Relationship Id="rId111" Type="http://schemas.openxmlformats.org/officeDocument/2006/relationships/image" Target="../media/image312.png"/><Relationship Id="rId132" Type="http://schemas.openxmlformats.org/officeDocument/2006/relationships/customXml" Target="../ink/ink320.xml"/><Relationship Id="rId15" Type="http://schemas.openxmlformats.org/officeDocument/2006/relationships/image" Target="../media/image264.png"/><Relationship Id="rId36" Type="http://schemas.openxmlformats.org/officeDocument/2006/relationships/customXml" Target="../ink/ink272.xml"/><Relationship Id="rId57" Type="http://schemas.openxmlformats.org/officeDocument/2006/relationships/image" Target="../media/image285.png"/><Relationship Id="rId106" Type="http://schemas.openxmlformats.org/officeDocument/2006/relationships/customXml" Target="../ink/ink307.xml"/><Relationship Id="rId127" Type="http://schemas.openxmlformats.org/officeDocument/2006/relationships/image" Target="../media/image320.png"/><Relationship Id="rId10" Type="http://schemas.openxmlformats.org/officeDocument/2006/relationships/customXml" Target="../ink/ink259.xml"/><Relationship Id="rId31" Type="http://schemas.openxmlformats.org/officeDocument/2006/relationships/image" Target="../media/image272.png"/><Relationship Id="rId52" Type="http://schemas.openxmlformats.org/officeDocument/2006/relationships/customXml" Target="../ink/ink280.xml"/><Relationship Id="rId73" Type="http://schemas.openxmlformats.org/officeDocument/2006/relationships/image" Target="../media/image293.png"/><Relationship Id="rId78" Type="http://schemas.openxmlformats.org/officeDocument/2006/relationships/customXml" Target="../ink/ink293.xml"/><Relationship Id="rId94" Type="http://schemas.openxmlformats.org/officeDocument/2006/relationships/customXml" Target="../ink/ink301.xml"/><Relationship Id="rId99" Type="http://schemas.openxmlformats.org/officeDocument/2006/relationships/image" Target="../media/image306.png"/><Relationship Id="rId101" Type="http://schemas.openxmlformats.org/officeDocument/2006/relationships/image" Target="../media/image307.png"/><Relationship Id="rId122" Type="http://schemas.openxmlformats.org/officeDocument/2006/relationships/customXml" Target="../ink/ink315.xml"/><Relationship Id="rId143" Type="http://schemas.openxmlformats.org/officeDocument/2006/relationships/image" Target="../media/image328.png"/><Relationship Id="rId148" Type="http://schemas.openxmlformats.org/officeDocument/2006/relationships/customXml" Target="../ink/ink328.xml"/><Relationship Id="rId4" Type="http://schemas.openxmlformats.org/officeDocument/2006/relationships/customXml" Target="../ink/ink256.xml"/><Relationship Id="rId9" Type="http://schemas.openxmlformats.org/officeDocument/2006/relationships/image" Target="../media/image261.png"/><Relationship Id="rId26" Type="http://schemas.openxmlformats.org/officeDocument/2006/relationships/customXml" Target="../ink/ink267.xml"/><Relationship Id="rId47" Type="http://schemas.openxmlformats.org/officeDocument/2006/relationships/image" Target="../media/image280.png"/><Relationship Id="rId68" Type="http://schemas.openxmlformats.org/officeDocument/2006/relationships/customXml" Target="../ink/ink288.xml"/><Relationship Id="rId89" Type="http://schemas.openxmlformats.org/officeDocument/2006/relationships/image" Target="../media/image301.png"/><Relationship Id="rId112" Type="http://schemas.openxmlformats.org/officeDocument/2006/relationships/customXml" Target="../ink/ink310.xml"/><Relationship Id="rId133" Type="http://schemas.openxmlformats.org/officeDocument/2006/relationships/image" Target="../media/image323.png"/><Relationship Id="rId16" Type="http://schemas.openxmlformats.org/officeDocument/2006/relationships/customXml" Target="../ink/ink262.xml"/><Relationship Id="rId37" Type="http://schemas.openxmlformats.org/officeDocument/2006/relationships/image" Target="../media/image275.png"/><Relationship Id="rId58" Type="http://schemas.openxmlformats.org/officeDocument/2006/relationships/customXml" Target="../ink/ink283.xml"/><Relationship Id="rId79" Type="http://schemas.openxmlformats.org/officeDocument/2006/relationships/image" Target="../media/image296.png"/><Relationship Id="rId102" Type="http://schemas.openxmlformats.org/officeDocument/2006/relationships/customXml" Target="../ink/ink305.xml"/><Relationship Id="rId123" Type="http://schemas.openxmlformats.org/officeDocument/2006/relationships/image" Target="../media/image318.png"/><Relationship Id="rId144" Type="http://schemas.openxmlformats.org/officeDocument/2006/relationships/customXml" Target="../ink/ink326.xml"/><Relationship Id="rId90" Type="http://schemas.openxmlformats.org/officeDocument/2006/relationships/customXml" Target="../ink/ink29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9.png"/><Relationship Id="rId21" Type="http://schemas.openxmlformats.org/officeDocument/2006/relationships/image" Target="../media/image341.png"/><Relationship Id="rId42" Type="http://schemas.openxmlformats.org/officeDocument/2006/relationships/customXml" Target="../ink/ink349.xml"/><Relationship Id="rId63" Type="http://schemas.openxmlformats.org/officeDocument/2006/relationships/image" Target="../media/image362.png"/><Relationship Id="rId84" Type="http://schemas.openxmlformats.org/officeDocument/2006/relationships/customXml" Target="../ink/ink370.xml"/><Relationship Id="rId138" Type="http://schemas.openxmlformats.org/officeDocument/2006/relationships/customXml" Target="../ink/ink397.xml"/><Relationship Id="rId159" Type="http://schemas.openxmlformats.org/officeDocument/2006/relationships/image" Target="../media/image410.png"/><Relationship Id="rId170" Type="http://schemas.openxmlformats.org/officeDocument/2006/relationships/customXml" Target="../ink/ink413.xml"/><Relationship Id="rId191" Type="http://schemas.openxmlformats.org/officeDocument/2006/relationships/image" Target="../media/image426.png"/><Relationship Id="rId205" Type="http://schemas.openxmlformats.org/officeDocument/2006/relationships/image" Target="../media/image433.png"/><Relationship Id="rId107" Type="http://schemas.openxmlformats.org/officeDocument/2006/relationships/image" Target="../media/image384.png"/><Relationship Id="rId11" Type="http://schemas.openxmlformats.org/officeDocument/2006/relationships/image" Target="../media/image336.png"/><Relationship Id="rId32" Type="http://schemas.openxmlformats.org/officeDocument/2006/relationships/customXml" Target="../ink/ink344.xml"/><Relationship Id="rId53" Type="http://schemas.openxmlformats.org/officeDocument/2006/relationships/image" Target="../media/image357.png"/><Relationship Id="rId74" Type="http://schemas.openxmlformats.org/officeDocument/2006/relationships/customXml" Target="../ink/ink365.xml"/><Relationship Id="rId128" Type="http://schemas.openxmlformats.org/officeDocument/2006/relationships/customXml" Target="../ink/ink392.xml"/><Relationship Id="rId149" Type="http://schemas.openxmlformats.org/officeDocument/2006/relationships/image" Target="../media/image405.png"/><Relationship Id="rId5" Type="http://schemas.openxmlformats.org/officeDocument/2006/relationships/image" Target="../media/image333.png"/><Relationship Id="rId95" Type="http://schemas.openxmlformats.org/officeDocument/2006/relationships/image" Target="../media/image378.png"/><Relationship Id="rId160" Type="http://schemas.openxmlformats.org/officeDocument/2006/relationships/customXml" Target="../ink/ink408.xml"/><Relationship Id="rId181" Type="http://schemas.openxmlformats.org/officeDocument/2006/relationships/image" Target="../media/image421.png"/><Relationship Id="rId22" Type="http://schemas.openxmlformats.org/officeDocument/2006/relationships/customXml" Target="../ink/ink339.xml"/><Relationship Id="rId43" Type="http://schemas.openxmlformats.org/officeDocument/2006/relationships/image" Target="../media/image352.png"/><Relationship Id="rId64" Type="http://schemas.openxmlformats.org/officeDocument/2006/relationships/customXml" Target="../ink/ink360.xml"/><Relationship Id="rId118" Type="http://schemas.openxmlformats.org/officeDocument/2006/relationships/customXml" Target="../ink/ink387.xml"/><Relationship Id="rId139" Type="http://schemas.openxmlformats.org/officeDocument/2006/relationships/image" Target="../media/image400.png"/><Relationship Id="rId85" Type="http://schemas.openxmlformats.org/officeDocument/2006/relationships/image" Target="../media/image373.png"/><Relationship Id="rId150" Type="http://schemas.openxmlformats.org/officeDocument/2006/relationships/customXml" Target="../ink/ink403.xml"/><Relationship Id="rId171" Type="http://schemas.openxmlformats.org/officeDocument/2006/relationships/image" Target="../media/image416.png"/><Relationship Id="rId192" Type="http://schemas.openxmlformats.org/officeDocument/2006/relationships/customXml" Target="../ink/ink424.xml"/><Relationship Id="rId206" Type="http://schemas.openxmlformats.org/officeDocument/2006/relationships/customXml" Target="../ink/ink431.xml"/><Relationship Id="rId12" Type="http://schemas.openxmlformats.org/officeDocument/2006/relationships/customXml" Target="../ink/ink334.xml"/><Relationship Id="rId33" Type="http://schemas.openxmlformats.org/officeDocument/2006/relationships/image" Target="../media/image347.png"/><Relationship Id="rId108" Type="http://schemas.openxmlformats.org/officeDocument/2006/relationships/customXml" Target="../ink/ink382.xml"/><Relationship Id="rId129" Type="http://schemas.openxmlformats.org/officeDocument/2006/relationships/image" Target="../media/image395.png"/><Relationship Id="rId54" Type="http://schemas.openxmlformats.org/officeDocument/2006/relationships/customXml" Target="../ink/ink355.xml"/><Relationship Id="rId75" Type="http://schemas.openxmlformats.org/officeDocument/2006/relationships/image" Target="../media/image368.png"/><Relationship Id="rId96" Type="http://schemas.openxmlformats.org/officeDocument/2006/relationships/customXml" Target="../ink/ink376.xml"/><Relationship Id="rId140" Type="http://schemas.openxmlformats.org/officeDocument/2006/relationships/customXml" Target="../ink/ink398.xml"/><Relationship Id="rId161" Type="http://schemas.openxmlformats.org/officeDocument/2006/relationships/image" Target="../media/image411.png"/><Relationship Id="rId182" Type="http://schemas.openxmlformats.org/officeDocument/2006/relationships/customXml" Target="../ink/ink419.xml"/><Relationship Id="rId6" Type="http://schemas.openxmlformats.org/officeDocument/2006/relationships/customXml" Target="../ink/ink331.xml"/><Relationship Id="rId23" Type="http://schemas.openxmlformats.org/officeDocument/2006/relationships/image" Target="../media/image342.png"/><Relationship Id="rId119" Type="http://schemas.openxmlformats.org/officeDocument/2006/relationships/image" Target="../media/image390.png"/><Relationship Id="rId44" Type="http://schemas.openxmlformats.org/officeDocument/2006/relationships/customXml" Target="../ink/ink350.xml"/><Relationship Id="rId65" Type="http://schemas.openxmlformats.org/officeDocument/2006/relationships/image" Target="../media/image363.png"/><Relationship Id="rId86" Type="http://schemas.openxmlformats.org/officeDocument/2006/relationships/customXml" Target="../ink/ink371.xml"/><Relationship Id="rId130" Type="http://schemas.openxmlformats.org/officeDocument/2006/relationships/customXml" Target="../ink/ink393.xml"/><Relationship Id="rId151" Type="http://schemas.openxmlformats.org/officeDocument/2006/relationships/image" Target="../media/image406.png"/><Relationship Id="rId172" Type="http://schemas.openxmlformats.org/officeDocument/2006/relationships/customXml" Target="../ink/ink414.xml"/><Relationship Id="rId193" Type="http://schemas.openxmlformats.org/officeDocument/2006/relationships/image" Target="../media/image427.png"/><Relationship Id="rId207" Type="http://schemas.openxmlformats.org/officeDocument/2006/relationships/image" Target="../media/image434.png"/><Relationship Id="rId13" Type="http://schemas.openxmlformats.org/officeDocument/2006/relationships/image" Target="../media/image337.png"/><Relationship Id="rId109" Type="http://schemas.openxmlformats.org/officeDocument/2006/relationships/image" Target="../media/image385.png"/><Relationship Id="rId34" Type="http://schemas.openxmlformats.org/officeDocument/2006/relationships/customXml" Target="../ink/ink345.xml"/><Relationship Id="rId55" Type="http://schemas.openxmlformats.org/officeDocument/2006/relationships/image" Target="../media/image358.png"/><Relationship Id="rId76" Type="http://schemas.openxmlformats.org/officeDocument/2006/relationships/customXml" Target="../ink/ink366.xml"/><Relationship Id="rId97" Type="http://schemas.openxmlformats.org/officeDocument/2006/relationships/image" Target="../media/image379.png"/><Relationship Id="rId120" Type="http://schemas.openxmlformats.org/officeDocument/2006/relationships/customXml" Target="../ink/ink388.xml"/><Relationship Id="rId141" Type="http://schemas.openxmlformats.org/officeDocument/2006/relationships/image" Target="../media/image401.png"/><Relationship Id="rId7" Type="http://schemas.openxmlformats.org/officeDocument/2006/relationships/image" Target="../media/image334.png"/><Relationship Id="rId162" Type="http://schemas.openxmlformats.org/officeDocument/2006/relationships/customXml" Target="../ink/ink409.xml"/><Relationship Id="rId183" Type="http://schemas.openxmlformats.org/officeDocument/2006/relationships/image" Target="../media/image422.png"/><Relationship Id="rId24" Type="http://schemas.openxmlformats.org/officeDocument/2006/relationships/customXml" Target="../ink/ink340.xml"/><Relationship Id="rId45" Type="http://schemas.openxmlformats.org/officeDocument/2006/relationships/image" Target="../media/image353.png"/><Relationship Id="rId66" Type="http://schemas.openxmlformats.org/officeDocument/2006/relationships/customXml" Target="../ink/ink361.xml"/><Relationship Id="rId87" Type="http://schemas.openxmlformats.org/officeDocument/2006/relationships/image" Target="../media/image374.png"/><Relationship Id="rId110" Type="http://schemas.openxmlformats.org/officeDocument/2006/relationships/customXml" Target="../ink/ink383.xml"/><Relationship Id="rId131" Type="http://schemas.openxmlformats.org/officeDocument/2006/relationships/image" Target="../media/image396.png"/><Relationship Id="rId152" Type="http://schemas.openxmlformats.org/officeDocument/2006/relationships/customXml" Target="../ink/ink404.xml"/><Relationship Id="rId173" Type="http://schemas.openxmlformats.org/officeDocument/2006/relationships/image" Target="../media/image417.png"/><Relationship Id="rId194" Type="http://schemas.openxmlformats.org/officeDocument/2006/relationships/customXml" Target="../ink/ink425.xml"/><Relationship Id="rId208" Type="http://schemas.openxmlformats.org/officeDocument/2006/relationships/customXml" Target="../ink/ink432.xml"/><Relationship Id="rId19" Type="http://schemas.openxmlformats.org/officeDocument/2006/relationships/image" Target="../media/image340.png"/><Relationship Id="rId14" Type="http://schemas.openxmlformats.org/officeDocument/2006/relationships/customXml" Target="../ink/ink335.xml"/><Relationship Id="rId30" Type="http://schemas.openxmlformats.org/officeDocument/2006/relationships/customXml" Target="../ink/ink343.xml"/><Relationship Id="rId35" Type="http://schemas.openxmlformats.org/officeDocument/2006/relationships/image" Target="../media/image348.png"/><Relationship Id="rId56" Type="http://schemas.openxmlformats.org/officeDocument/2006/relationships/customXml" Target="../ink/ink356.xml"/><Relationship Id="rId77" Type="http://schemas.openxmlformats.org/officeDocument/2006/relationships/image" Target="../media/image369.png"/><Relationship Id="rId100" Type="http://schemas.openxmlformats.org/officeDocument/2006/relationships/customXml" Target="../ink/ink378.xml"/><Relationship Id="rId105" Type="http://schemas.openxmlformats.org/officeDocument/2006/relationships/image" Target="../media/image383.png"/><Relationship Id="rId126" Type="http://schemas.openxmlformats.org/officeDocument/2006/relationships/customXml" Target="../ink/ink391.xml"/><Relationship Id="rId147" Type="http://schemas.openxmlformats.org/officeDocument/2006/relationships/image" Target="../media/image404.png"/><Relationship Id="rId168" Type="http://schemas.openxmlformats.org/officeDocument/2006/relationships/customXml" Target="../ink/ink412.xml"/><Relationship Id="rId8" Type="http://schemas.openxmlformats.org/officeDocument/2006/relationships/customXml" Target="../ink/ink332.xml"/><Relationship Id="rId51" Type="http://schemas.openxmlformats.org/officeDocument/2006/relationships/image" Target="../media/image356.png"/><Relationship Id="rId72" Type="http://schemas.openxmlformats.org/officeDocument/2006/relationships/customXml" Target="../ink/ink364.xml"/><Relationship Id="rId93" Type="http://schemas.openxmlformats.org/officeDocument/2006/relationships/image" Target="../media/image377.png"/><Relationship Id="rId98" Type="http://schemas.openxmlformats.org/officeDocument/2006/relationships/customXml" Target="../ink/ink377.xml"/><Relationship Id="rId121" Type="http://schemas.openxmlformats.org/officeDocument/2006/relationships/image" Target="../media/image391.png"/><Relationship Id="rId142" Type="http://schemas.openxmlformats.org/officeDocument/2006/relationships/customXml" Target="../ink/ink399.xml"/><Relationship Id="rId163" Type="http://schemas.openxmlformats.org/officeDocument/2006/relationships/image" Target="../media/image412.png"/><Relationship Id="rId184" Type="http://schemas.openxmlformats.org/officeDocument/2006/relationships/customXml" Target="../ink/ink420.xml"/><Relationship Id="rId189" Type="http://schemas.openxmlformats.org/officeDocument/2006/relationships/image" Target="../media/image425.png"/><Relationship Id="rId3" Type="http://schemas.openxmlformats.org/officeDocument/2006/relationships/image" Target="../media/image332.png"/><Relationship Id="rId25" Type="http://schemas.openxmlformats.org/officeDocument/2006/relationships/image" Target="../media/image343.png"/><Relationship Id="rId46" Type="http://schemas.openxmlformats.org/officeDocument/2006/relationships/customXml" Target="../ink/ink351.xml"/><Relationship Id="rId67" Type="http://schemas.openxmlformats.org/officeDocument/2006/relationships/image" Target="../media/image364.png"/><Relationship Id="rId116" Type="http://schemas.openxmlformats.org/officeDocument/2006/relationships/customXml" Target="../ink/ink386.xml"/><Relationship Id="rId137" Type="http://schemas.openxmlformats.org/officeDocument/2006/relationships/image" Target="../media/image399.png"/><Relationship Id="rId158" Type="http://schemas.openxmlformats.org/officeDocument/2006/relationships/customXml" Target="../ink/ink407.xml"/><Relationship Id="rId20" Type="http://schemas.openxmlformats.org/officeDocument/2006/relationships/customXml" Target="../ink/ink338.xml"/><Relationship Id="rId41" Type="http://schemas.openxmlformats.org/officeDocument/2006/relationships/image" Target="../media/image351.png"/><Relationship Id="rId62" Type="http://schemas.openxmlformats.org/officeDocument/2006/relationships/customXml" Target="../ink/ink359.xml"/><Relationship Id="rId83" Type="http://schemas.openxmlformats.org/officeDocument/2006/relationships/image" Target="../media/image372.png"/><Relationship Id="rId88" Type="http://schemas.openxmlformats.org/officeDocument/2006/relationships/customXml" Target="../ink/ink372.xml"/><Relationship Id="rId111" Type="http://schemas.openxmlformats.org/officeDocument/2006/relationships/image" Target="../media/image386.png"/><Relationship Id="rId132" Type="http://schemas.openxmlformats.org/officeDocument/2006/relationships/customXml" Target="../ink/ink394.xml"/><Relationship Id="rId153" Type="http://schemas.openxmlformats.org/officeDocument/2006/relationships/image" Target="../media/image407.png"/><Relationship Id="rId174" Type="http://schemas.openxmlformats.org/officeDocument/2006/relationships/customXml" Target="../ink/ink415.xml"/><Relationship Id="rId179" Type="http://schemas.openxmlformats.org/officeDocument/2006/relationships/image" Target="../media/image420.png"/><Relationship Id="rId195" Type="http://schemas.openxmlformats.org/officeDocument/2006/relationships/image" Target="../media/image428.png"/><Relationship Id="rId209" Type="http://schemas.openxmlformats.org/officeDocument/2006/relationships/image" Target="../media/image435.png"/><Relationship Id="rId190" Type="http://schemas.openxmlformats.org/officeDocument/2006/relationships/customXml" Target="../ink/ink423.xml"/><Relationship Id="rId204" Type="http://schemas.openxmlformats.org/officeDocument/2006/relationships/customXml" Target="../ink/ink430.xml"/><Relationship Id="rId15" Type="http://schemas.openxmlformats.org/officeDocument/2006/relationships/image" Target="../media/image338.png"/><Relationship Id="rId36" Type="http://schemas.openxmlformats.org/officeDocument/2006/relationships/customXml" Target="../ink/ink346.xml"/><Relationship Id="rId57" Type="http://schemas.openxmlformats.org/officeDocument/2006/relationships/image" Target="../media/image359.png"/><Relationship Id="rId106" Type="http://schemas.openxmlformats.org/officeDocument/2006/relationships/customXml" Target="../ink/ink381.xml"/><Relationship Id="rId127" Type="http://schemas.openxmlformats.org/officeDocument/2006/relationships/image" Target="../media/image394.png"/><Relationship Id="rId10" Type="http://schemas.openxmlformats.org/officeDocument/2006/relationships/customXml" Target="../ink/ink333.xml"/><Relationship Id="rId31" Type="http://schemas.openxmlformats.org/officeDocument/2006/relationships/image" Target="../media/image346.png"/><Relationship Id="rId52" Type="http://schemas.openxmlformats.org/officeDocument/2006/relationships/customXml" Target="../ink/ink354.xml"/><Relationship Id="rId73" Type="http://schemas.openxmlformats.org/officeDocument/2006/relationships/image" Target="../media/image367.png"/><Relationship Id="rId78" Type="http://schemas.openxmlformats.org/officeDocument/2006/relationships/customXml" Target="../ink/ink367.xml"/><Relationship Id="rId94" Type="http://schemas.openxmlformats.org/officeDocument/2006/relationships/customXml" Target="../ink/ink375.xml"/><Relationship Id="rId99" Type="http://schemas.openxmlformats.org/officeDocument/2006/relationships/image" Target="../media/image380.png"/><Relationship Id="rId101" Type="http://schemas.openxmlformats.org/officeDocument/2006/relationships/image" Target="../media/image381.png"/><Relationship Id="rId122" Type="http://schemas.openxmlformats.org/officeDocument/2006/relationships/customXml" Target="../ink/ink389.xml"/><Relationship Id="rId143" Type="http://schemas.openxmlformats.org/officeDocument/2006/relationships/image" Target="../media/image402.png"/><Relationship Id="rId148" Type="http://schemas.openxmlformats.org/officeDocument/2006/relationships/customXml" Target="../ink/ink402.xml"/><Relationship Id="rId164" Type="http://schemas.openxmlformats.org/officeDocument/2006/relationships/customXml" Target="../ink/ink410.xml"/><Relationship Id="rId169" Type="http://schemas.openxmlformats.org/officeDocument/2006/relationships/image" Target="../media/image415.png"/><Relationship Id="rId185" Type="http://schemas.openxmlformats.org/officeDocument/2006/relationships/image" Target="../media/image423.png"/><Relationship Id="rId4" Type="http://schemas.openxmlformats.org/officeDocument/2006/relationships/customXml" Target="../ink/ink330.xml"/><Relationship Id="rId9" Type="http://schemas.openxmlformats.org/officeDocument/2006/relationships/image" Target="../media/image335.png"/><Relationship Id="rId180" Type="http://schemas.openxmlformats.org/officeDocument/2006/relationships/customXml" Target="../ink/ink418.xml"/><Relationship Id="rId210" Type="http://schemas.openxmlformats.org/officeDocument/2006/relationships/customXml" Target="../ink/ink433.xml"/><Relationship Id="rId26" Type="http://schemas.openxmlformats.org/officeDocument/2006/relationships/customXml" Target="../ink/ink341.xml"/><Relationship Id="rId47" Type="http://schemas.openxmlformats.org/officeDocument/2006/relationships/image" Target="../media/image354.png"/><Relationship Id="rId68" Type="http://schemas.openxmlformats.org/officeDocument/2006/relationships/customXml" Target="../ink/ink362.xml"/><Relationship Id="rId89" Type="http://schemas.openxmlformats.org/officeDocument/2006/relationships/image" Target="../media/image375.png"/><Relationship Id="rId112" Type="http://schemas.openxmlformats.org/officeDocument/2006/relationships/customXml" Target="../ink/ink384.xml"/><Relationship Id="rId133" Type="http://schemas.openxmlformats.org/officeDocument/2006/relationships/image" Target="../media/image397.png"/><Relationship Id="rId154" Type="http://schemas.openxmlformats.org/officeDocument/2006/relationships/customXml" Target="../ink/ink405.xml"/><Relationship Id="rId175" Type="http://schemas.openxmlformats.org/officeDocument/2006/relationships/image" Target="../media/image418.png"/><Relationship Id="rId196" Type="http://schemas.openxmlformats.org/officeDocument/2006/relationships/customXml" Target="../ink/ink426.xml"/><Relationship Id="rId200" Type="http://schemas.openxmlformats.org/officeDocument/2006/relationships/customXml" Target="../ink/ink428.xml"/><Relationship Id="rId16" Type="http://schemas.openxmlformats.org/officeDocument/2006/relationships/customXml" Target="../ink/ink336.xml"/><Relationship Id="rId37" Type="http://schemas.openxmlformats.org/officeDocument/2006/relationships/image" Target="../media/image349.png"/><Relationship Id="rId58" Type="http://schemas.openxmlformats.org/officeDocument/2006/relationships/customXml" Target="../ink/ink357.xml"/><Relationship Id="rId79" Type="http://schemas.openxmlformats.org/officeDocument/2006/relationships/image" Target="../media/image370.png"/><Relationship Id="rId102" Type="http://schemas.openxmlformats.org/officeDocument/2006/relationships/customXml" Target="../ink/ink379.xml"/><Relationship Id="rId123" Type="http://schemas.openxmlformats.org/officeDocument/2006/relationships/image" Target="../media/image392.png"/><Relationship Id="rId144" Type="http://schemas.openxmlformats.org/officeDocument/2006/relationships/customXml" Target="../ink/ink400.xml"/><Relationship Id="rId90" Type="http://schemas.openxmlformats.org/officeDocument/2006/relationships/customXml" Target="../ink/ink373.xml"/><Relationship Id="rId165" Type="http://schemas.openxmlformats.org/officeDocument/2006/relationships/image" Target="../media/image413.png"/><Relationship Id="rId186" Type="http://schemas.openxmlformats.org/officeDocument/2006/relationships/customXml" Target="../ink/ink421.xml"/><Relationship Id="rId211" Type="http://schemas.openxmlformats.org/officeDocument/2006/relationships/image" Target="../media/image436.png"/><Relationship Id="rId27" Type="http://schemas.openxmlformats.org/officeDocument/2006/relationships/image" Target="../media/image344.png"/><Relationship Id="rId48" Type="http://schemas.openxmlformats.org/officeDocument/2006/relationships/customXml" Target="../ink/ink352.xml"/><Relationship Id="rId69" Type="http://schemas.openxmlformats.org/officeDocument/2006/relationships/image" Target="../media/image365.png"/><Relationship Id="rId113" Type="http://schemas.openxmlformats.org/officeDocument/2006/relationships/image" Target="../media/image387.png"/><Relationship Id="rId134" Type="http://schemas.openxmlformats.org/officeDocument/2006/relationships/customXml" Target="../ink/ink395.xml"/><Relationship Id="rId80" Type="http://schemas.openxmlformats.org/officeDocument/2006/relationships/customXml" Target="../ink/ink368.xml"/><Relationship Id="rId155" Type="http://schemas.openxmlformats.org/officeDocument/2006/relationships/image" Target="../media/image408.png"/><Relationship Id="rId176" Type="http://schemas.openxmlformats.org/officeDocument/2006/relationships/customXml" Target="../ink/ink416.xml"/><Relationship Id="rId197" Type="http://schemas.openxmlformats.org/officeDocument/2006/relationships/image" Target="../media/image429.png"/><Relationship Id="rId201" Type="http://schemas.openxmlformats.org/officeDocument/2006/relationships/image" Target="../media/image431.png"/><Relationship Id="rId17" Type="http://schemas.openxmlformats.org/officeDocument/2006/relationships/image" Target="../media/image339.png"/><Relationship Id="rId38" Type="http://schemas.openxmlformats.org/officeDocument/2006/relationships/customXml" Target="../ink/ink347.xml"/><Relationship Id="rId59" Type="http://schemas.openxmlformats.org/officeDocument/2006/relationships/image" Target="../media/image360.png"/><Relationship Id="rId103" Type="http://schemas.openxmlformats.org/officeDocument/2006/relationships/image" Target="../media/image382.png"/><Relationship Id="rId124" Type="http://schemas.openxmlformats.org/officeDocument/2006/relationships/customXml" Target="../ink/ink390.xml"/><Relationship Id="rId70" Type="http://schemas.openxmlformats.org/officeDocument/2006/relationships/customXml" Target="../ink/ink363.xml"/><Relationship Id="rId91" Type="http://schemas.openxmlformats.org/officeDocument/2006/relationships/image" Target="../media/image376.png"/><Relationship Id="rId145" Type="http://schemas.openxmlformats.org/officeDocument/2006/relationships/image" Target="../media/image403.png"/><Relationship Id="rId166" Type="http://schemas.openxmlformats.org/officeDocument/2006/relationships/customXml" Target="../ink/ink411.xml"/><Relationship Id="rId187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4.xml"/><Relationship Id="rId28" Type="http://schemas.openxmlformats.org/officeDocument/2006/relationships/customXml" Target="../ink/ink342.xml"/><Relationship Id="rId49" Type="http://schemas.openxmlformats.org/officeDocument/2006/relationships/image" Target="../media/image355.png"/><Relationship Id="rId114" Type="http://schemas.openxmlformats.org/officeDocument/2006/relationships/customXml" Target="../ink/ink385.xml"/><Relationship Id="rId60" Type="http://schemas.openxmlformats.org/officeDocument/2006/relationships/customXml" Target="../ink/ink358.xml"/><Relationship Id="rId81" Type="http://schemas.openxmlformats.org/officeDocument/2006/relationships/image" Target="../media/image371.png"/><Relationship Id="rId135" Type="http://schemas.openxmlformats.org/officeDocument/2006/relationships/image" Target="../media/image398.png"/><Relationship Id="rId156" Type="http://schemas.openxmlformats.org/officeDocument/2006/relationships/customXml" Target="../ink/ink406.xml"/><Relationship Id="rId177" Type="http://schemas.openxmlformats.org/officeDocument/2006/relationships/image" Target="../media/image419.png"/><Relationship Id="rId198" Type="http://schemas.openxmlformats.org/officeDocument/2006/relationships/customXml" Target="../ink/ink427.xml"/><Relationship Id="rId202" Type="http://schemas.openxmlformats.org/officeDocument/2006/relationships/customXml" Target="../ink/ink429.xml"/><Relationship Id="rId18" Type="http://schemas.openxmlformats.org/officeDocument/2006/relationships/customXml" Target="../ink/ink337.xml"/><Relationship Id="rId39" Type="http://schemas.openxmlformats.org/officeDocument/2006/relationships/image" Target="../media/image350.png"/><Relationship Id="rId50" Type="http://schemas.openxmlformats.org/officeDocument/2006/relationships/customXml" Target="../ink/ink353.xml"/><Relationship Id="rId104" Type="http://schemas.openxmlformats.org/officeDocument/2006/relationships/customXml" Target="../ink/ink380.xml"/><Relationship Id="rId125" Type="http://schemas.openxmlformats.org/officeDocument/2006/relationships/image" Target="../media/image393.png"/><Relationship Id="rId146" Type="http://schemas.openxmlformats.org/officeDocument/2006/relationships/customXml" Target="../ink/ink401.xml"/><Relationship Id="rId167" Type="http://schemas.openxmlformats.org/officeDocument/2006/relationships/image" Target="../media/image414.png"/><Relationship Id="rId188" Type="http://schemas.openxmlformats.org/officeDocument/2006/relationships/customXml" Target="../ink/ink422.xml"/><Relationship Id="rId71" Type="http://schemas.openxmlformats.org/officeDocument/2006/relationships/image" Target="../media/image366.png"/><Relationship Id="rId92" Type="http://schemas.openxmlformats.org/officeDocument/2006/relationships/customXml" Target="../ink/ink374.xml"/><Relationship Id="rId213" Type="http://schemas.openxmlformats.org/officeDocument/2006/relationships/image" Target="../media/image437.png"/><Relationship Id="rId2" Type="http://schemas.openxmlformats.org/officeDocument/2006/relationships/customXml" Target="../ink/ink329.xml"/><Relationship Id="rId29" Type="http://schemas.openxmlformats.org/officeDocument/2006/relationships/image" Target="../media/image345.png"/><Relationship Id="rId40" Type="http://schemas.openxmlformats.org/officeDocument/2006/relationships/customXml" Target="../ink/ink348.xml"/><Relationship Id="rId115" Type="http://schemas.openxmlformats.org/officeDocument/2006/relationships/image" Target="../media/image388.png"/><Relationship Id="rId136" Type="http://schemas.openxmlformats.org/officeDocument/2006/relationships/customXml" Target="../ink/ink396.xml"/><Relationship Id="rId157" Type="http://schemas.openxmlformats.org/officeDocument/2006/relationships/image" Target="../media/image409.png"/><Relationship Id="rId178" Type="http://schemas.openxmlformats.org/officeDocument/2006/relationships/customXml" Target="../ink/ink417.xml"/><Relationship Id="rId61" Type="http://schemas.openxmlformats.org/officeDocument/2006/relationships/image" Target="../media/image361.png"/><Relationship Id="rId82" Type="http://schemas.openxmlformats.org/officeDocument/2006/relationships/customXml" Target="../ink/ink369.xml"/><Relationship Id="rId199" Type="http://schemas.openxmlformats.org/officeDocument/2006/relationships/image" Target="../media/image430.png"/><Relationship Id="rId203" Type="http://schemas.openxmlformats.org/officeDocument/2006/relationships/image" Target="../media/image43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5.png"/><Relationship Id="rId21" Type="http://schemas.openxmlformats.org/officeDocument/2006/relationships/image" Target="../media/image447.png"/><Relationship Id="rId42" Type="http://schemas.openxmlformats.org/officeDocument/2006/relationships/customXml" Target="../ink/ink455.xml"/><Relationship Id="rId63" Type="http://schemas.openxmlformats.org/officeDocument/2006/relationships/image" Target="../media/image468.png"/><Relationship Id="rId84" Type="http://schemas.openxmlformats.org/officeDocument/2006/relationships/customXml" Target="../ink/ink476.xml"/><Relationship Id="rId138" Type="http://schemas.openxmlformats.org/officeDocument/2006/relationships/customXml" Target="../ink/ink503.xml"/><Relationship Id="rId107" Type="http://schemas.openxmlformats.org/officeDocument/2006/relationships/image" Target="../media/image490.png"/><Relationship Id="rId11" Type="http://schemas.openxmlformats.org/officeDocument/2006/relationships/image" Target="../media/image442.png"/><Relationship Id="rId32" Type="http://schemas.openxmlformats.org/officeDocument/2006/relationships/customXml" Target="../ink/ink450.xml"/><Relationship Id="rId53" Type="http://schemas.openxmlformats.org/officeDocument/2006/relationships/image" Target="../media/image463.png"/><Relationship Id="rId74" Type="http://schemas.openxmlformats.org/officeDocument/2006/relationships/customXml" Target="../ink/ink471.xml"/><Relationship Id="rId128" Type="http://schemas.openxmlformats.org/officeDocument/2006/relationships/customXml" Target="../ink/ink498.xml"/><Relationship Id="rId149" Type="http://schemas.openxmlformats.org/officeDocument/2006/relationships/image" Target="../media/image511.png"/><Relationship Id="rId5" Type="http://schemas.openxmlformats.org/officeDocument/2006/relationships/image" Target="../media/image439.png"/><Relationship Id="rId95" Type="http://schemas.openxmlformats.org/officeDocument/2006/relationships/image" Target="../media/image484.png"/><Relationship Id="rId22" Type="http://schemas.openxmlformats.org/officeDocument/2006/relationships/customXml" Target="../ink/ink445.xml"/><Relationship Id="rId27" Type="http://schemas.openxmlformats.org/officeDocument/2006/relationships/image" Target="../media/image450.png"/><Relationship Id="rId43" Type="http://schemas.openxmlformats.org/officeDocument/2006/relationships/image" Target="../media/image458.png"/><Relationship Id="rId48" Type="http://schemas.openxmlformats.org/officeDocument/2006/relationships/customXml" Target="../ink/ink458.xml"/><Relationship Id="rId64" Type="http://schemas.openxmlformats.org/officeDocument/2006/relationships/customXml" Target="../ink/ink466.xml"/><Relationship Id="rId69" Type="http://schemas.openxmlformats.org/officeDocument/2006/relationships/image" Target="../media/image471.png"/><Relationship Id="rId113" Type="http://schemas.openxmlformats.org/officeDocument/2006/relationships/image" Target="../media/image493.png"/><Relationship Id="rId118" Type="http://schemas.openxmlformats.org/officeDocument/2006/relationships/customXml" Target="../ink/ink493.xml"/><Relationship Id="rId134" Type="http://schemas.openxmlformats.org/officeDocument/2006/relationships/customXml" Target="../ink/ink501.xml"/><Relationship Id="rId139" Type="http://schemas.openxmlformats.org/officeDocument/2006/relationships/image" Target="../media/image506.png"/><Relationship Id="rId80" Type="http://schemas.openxmlformats.org/officeDocument/2006/relationships/customXml" Target="../ink/ink474.xml"/><Relationship Id="rId85" Type="http://schemas.openxmlformats.org/officeDocument/2006/relationships/image" Target="../media/image479.png"/><Relationship Id="rId150" Type="http://schemas.openxmlformats.org/officeDocument/2006/relationships/customXml" Target="../ink/ink509.xml"/><Relationship Id="rId12" Type="http://schemas.openxmlformats.org/officeDocument/2006/relationships/customXml" Target="../ink/ink440.xml"/><Relationship Id="rId17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customXml" Target="../ink/ink453.xml"/><Relationship Id="rId59" Type="http://schemas.openxmlformats.org/officeDocument/2006/relationships/image" Target="../media/image466.png"/><Relationship Id="rId103" Type="http://schemas.openxmlformats.org/officeDocument/2006/relationships/image" Target="../media/image488.png"/><Relationship Id="rId108" Type="http://schemas.openxmlformats.org/officeDocument/2006/relationships/customXml" Target="../ink/ink488.xml"/><Relationship Id="rId124" Type="http://schemas.openxmlformats.org/officeDocument/2006/relationships/customXml" Target="../ink/ink496.xml"/><Relationship Id="rId129" Type="http://schemas.openxmlformats.org/officeDocument/2006/relationships/image" Target="../media/image501.png"/><Relationship Id="rId54" Type="http://schemas.openxmlformats.org/officeDocument/2006/relationships/customXml" Target="../ink/ink461.xml"/><Relationship Id="rId70" Type="http://schemas.openxmlformats.org/officeDocument/2006/relationships/customXml" Target="../ink/ink469.xml"/><Relationship Id="rId75" Type="http://schemas.openxmlformats.org/officeDocument/2006/relationships/image" Target="../media/image474.png"/><Relationship Id="rId91" Type="http://schemas.openxmlformats.org/officeDocument/2006/relationships/image" Target="../media/image482.png"/><Relationship Id="rId96" Type="http://schemas.openxmlformats.org/officeDocument/2006/relationships/customXml" Target="../ink/ink482.xml"/><Relationship Id="rId140" Type="http://schemas.openxmlformats.org/officeDocument/2006/relationships/customXml" Target="../ink/ink504.xml"/><Relationship Id="rId145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7.xml"/><Relationship Id="rId23" Type="http://schemas.openxmlformats.org/officeDocument/2006/relationships/image" Target="../media/image448.png"/><Relationship Id="rId28" Type="http://schemas.openxmlformats.org/officeDocument/2006/relationships/customXml" Target="../ink/ink448.xml"/><Relationship Id="rId49" Type="http://schemas.openxmlformats.org/officeDocument/2006/relationships/image" Target="../media/image461.png"/><Relationship Id="rId114" Type="http://schemas.openxmlformats.org/officeDocument/2006/relationships/customXml" Target="../ink/ink491.xml"/><Relationship Id="rId119" Type="http://schemas.openxmlformats.org/officeDocument/2006/relationships/image" Target="../media/image496.png"/><Relationship Id="rId44" Type="http://schemas.openxmlformats.org/officeDocument/2006/relationships/customXml" Target="../ink/ink456.xml"/><Relationship Id="rId60" Type="http://schemas.openxmlformats.org/officeDocument/2006/relationships/customXml" Target="../ink/ink464.xml"/><Relationship Id="rId65" Type="http://schemas.openxmlformats.org/officeDocument/2006/relationships/image" Target="../media/image469.png"/><Relationship Id="rId81" Type="http://schemas.openxmlformats.org/officeDocument/2006/relationships/image" Target="../media/image477.png"/><Relationship Id="rId86" Type="http://schemas.openxmlformats.org/officeDocument/2006/relationships/customXml" Target="../ink/ink477.xml"/><Relationship Id="rId130" Type="http://schemas.openxmlformats.org/officeDocument/2006/relationships/customXml" Target="../ink/ink499.xml"/><Relationship Id="rId135" Type="http://schemas.openxmlformats.org/officeDocument/2006/relationships/image" Target="../media/image504.png"/><Relationship Id="rId151" Type="http://schemas.openxmlformats.org/officeDocument/2006/relationships/image" Target="../media/image512.png"/><Relationship Id="rId13" Type="http://schemas.openxmlformats.org/officeDocument/2006/relationships/image" Target="../media/image443.png"/><Relationship Id="rId18" Type="http://schemas.openxmlformats.org/officeDocument/2006/relationships/customXml" Target="../ink/ink443.xml"/><Relationship Id="rId39" Type="http://schemas.openxmlformats.org/officeDocument/2006/relationships/image" Target="../media/image456.png"/><Relationship Id="rId109" Type="http://schemas.openxmlformats.org/officeDocument/2006/relationships/image" Target="../media/image491.png"/><Relationship Id="rId34" Type="http://schemas.openxmlformats.org/officeDocument/2006/relationships/customXml" Target="../ink/ink451.xml"/><Relationship Id="rId50" Type="http://schemas.openxmlformats.org/officeDocument/2006/relationships/customXml" Target="../ink/ink459.xml"/><Relationship Id="rId55" Type="http://schemas.openxmlformats.org/officeDocument/2006/relationships/image" Target="../media/image464.png"/><Relationship Id="rId76" Type="http://schemas.openxmlformats.org/officeDocument/2006/relationships/customXml" Target="../ink/ink472.xml"/><Relationship Id="rId97" Type="http://schemas.openxmlformats.org/officeDocument/2006/relationships/image" Target="../media/image485.png"/><Relationship Id="rId104" Type="http://schemas.openxmlformats.org/officeDocument/2006/relationships/customXml" Target="../ink/ink486.xml"/><Relationship Id="rId120" Type="http://schemas.openxmlformats.org/officeDocument/2006/relationships/customXml" Target="../ink/ink494.xml"/><Relationship Id="rId125" Type="http://schemas.openxmlformats.org/officeDocument/2006/relationships/image" Target="../media/image499.png"/><Relationship Id="rId141" Type="http://schemas.openxmlformats.org/officeDocument/2006/relationships/image" Target="../media/image507.png"/><Relationship Id="rId146" Type="http://schemas.openxmlformats.org/officeDocument/2006/relationships/customXml" Target="../ink/ink507.xml"/><Relationship Id="rId7" Type="http://schemas.openxmlformats.org/officeDocument/2006/relationships/image" Target="../media/image440.png"/><Relationship Id="rId71" Type="http://schemas.openxmlformats.org/officeDocument/2006/relationships/image" Target="../media/image472.png"/><Relationship Id="rId92" Type="http://schemas.openxmlformats.org/officeDocument/2006/relationships/customXml" Target="../ink/ink480.xml"/><Relationship Id="rId2" Type="http://schemas.openxmlformats.org/officeDocument/2006/relationships/customXml" Target="../ink/ink435.xml"/><Relationship Id="rId29" Type="http://schemas.openxmlformats.org/officeDocument/2006/relationships/image" Target="../media/image451.png"/><Relationship Id="rId24" Type="http://schemas.openxmlformats.org/officeDocument/2006/relationships/customXml" Target="../ink/ink446.xml"/><Relationship Id="rId40" Type="http://schemas.openxmlformats.org/officeDocument/2006/relationships/customXml" Target="../ink/ink454.xml"/><Relationship Id="rId45" Type="http://schemas.openxmlformats.org/officeDocument/2006/relationships/image" Target="../media/image459.png"/><Relationship Id="rId66" Type="http://schemas.openxmlformats.org/officeDocument/2006/relationships/customXml" Target="../ink/ink467.xml"/><Relationship Id="rId87" Type="http://schemas.openxmlformats.org/officeDocument/2006/relationships/image" Target="../media/image480.png"/><Relationship Id="rId110" Type="http://schemas.openxmlformats.org/officeDocument/2006/relationships/customXml" Target="../ink/ink489.xml"/><Relationship Id="rId115" Type="http://schemas.openxmlformats.org/officeDocument/2006/relationships/image" Target="../media/image494.png"/><Relationship Id="rId131" Type="http://schemas.openxmlformats.org/officeDocument/2006/relationships/image" Target="../media/image502.png"/><Relationship Id="rId136" Type="http://schemas.openxmlformats.org/officeDocument/2006/relationships/customXml" Target="../ink/ink502.xml"/><Relationship Id="rId61" Type="http://schemas.openxmlformats.org/officeDocument/2006/relationships/image" Target="../media/image467.png"/><Relationship Id="rId82" Type="http://schemas.openxmlformats.org/officeDocument/2006/relationships/customXml" Target="../ink/ink475.xml"/><Relationship Id="rId19" Type="http://schemas.openxmlformats.org/officeDocument/2006/relationships/image" Target="../media/image446.png"/><Relationship Id="rId14" Type="http://schemas.openxmlformats.org/officeDocument/2006/relationships/customXml" Target="../ink/ink441.xml"/><Relationship Id="rId30" Type="http://schemas.openxmlformats.org/officeDocument/2006/relationships/customXml" Target="../ink/ink449.xml"/><Relationship Id="rId35" Type="http://schemas.openxmlformats.org/officeDocument/2006/relationships/image" Target="../media/image454.png"/><Relationship Id="rId56" Type="http://schemas.openxmlformats.org/officeDocument/2006/relationships/customXml" Target="../ink/ink462.xml"/><Relationship Id="rId77" Type="http://schemas.openxmlformats.org/officeDocument/2006/relationships/image" Target="../media/image475.png"/><Relationship Id="rId100" Type="http://schemas.openxmlformats.org/officeDocument/2006/relationships/customXml" Target="../ink/ink484.xml"/><Relationship Id="rId105" Type="http://schemas.openxmlformats.org/officeDocument/2006/relationships/image" Target="../media/image489.png"/><Relationship Id="rId126" Type="http://schemas.openxmlformats.org/officeDocument/2006/relationships/customXml" Target="../ink/ink497.xml"/><Relationship Id="rId147" Type="http://schemas.openxmlformats.org/officeDocument/2006/relationships/image" Target="../media/image510.png"/><Relationship Id="rId8" Type="http://schemas.openxmlformats.org/officeDocument/2006/relationships/customXml" Target="../ink/ink438.xml"/><Relationship Id="rId51" Type="http://schemas.openxmlformats.org/officeDocument/2006/relationships/image" Target="../media/image462.png"/><Relationship Id="rId72" Type="http://schemas.openxmlformats.org/officeDocument/2006/relationships/customXml" Target="../ink/ink470.xml"/><Relationship Id="rId93" Type="http://schemas.openxmlformats.org/officeDocument/2006/relationships/image" Target="../media/image483.png"/><Relationship Id="rId98" Type="http://schemas.openxmlformats.org/officeDocument/2006/relationships/customXml" Target="../ink/ink483.xml"/><Relationship Id="rId121" Type="http://schemas.openxmlformats.org/officeDocument/2006/relationships/image" Target="../media/image497.png"/><Relationship Id="rId142" Type="http://schemas.openxmlformats.org/officeDocument/2006/relationships/customXml" Target="../ink/ink505.xml"/><Relationship Id="rId3" Type="http://schemas.openxmlformats.org/officeDocument/2006/relationships/image" Target="../media/image438.png"/><Relationship Id="rId25" Type="http://schemas.openxmlformats.org/officeDocument/2006/relationships/image" Target="../media/image449.png"/><Relationship Id="rId46" Type="http://schemas.openxmlformats.org/officeDocument/2006/relationships/customXml" Target="../ink/ink457.xml"/><Relationship Id="rId67" Type="http://schemas.openxmlformats.org/officeDocument/2006/relationships/image" Target="../media/image470.png"/><Relationship Id="rId116" Type="http://schemas.openxmlformats.org/officeDocument/2006/relationships/customXml" Target="../ink/ink492.xml"/><Relationship Id="rId137" Type="http://schemas.openxmlformats.org/officeDocument/2006/relationships/image" Target="../media/image505.png"/><Relationship Id="rId20" Type="http://schemas.openxmlformats.org/officeDocument/2006/relationships/customXml" Target="../ink/ink444.xml"/><Relationship Id="rId41" Type="http://schemas.openxmlformats.org/officeDocument/2006/relationships/image" Target="../media/image457.png"/><Relationship Id="rId62" Type="http://schemas.openxmlformats.org/officeDocument/2006/relationships/customXml" Target="../ink/ink465.xml"/><Relationship Id="rId83" Type="http://schemas.openxmlformats.org/officeDocument/2006/relationships/image" Target="../media/image478.png"/><Relationship Id="rId88" Type="http://schemas.openxmlformats.org/officeDocument/2006/relationships/customXml" Target="../ink/ink478.xml"/><Relationship Id="rId111" Type="http://schemas.openxmlformats.org/officeDocument/2006/relationships/image" Target="../media/image492.png"/><Relationship Id="rId132" Type="http://schemas.openxmlformats.org/officeDocument/2006/relationships/customXml" Target="../ink/ink500.xml"/><Relationship Id="rId15" Type="http://schemas.openxmlformats.org/officeDocument/2006/relationships/image" Target="../media/image444.png"/><Relationship Id="rId36" Type="http://schemas.openxmlformats.org/officeDocument/2006/relationships/customXml" Target="../ink/ink452.xml"/><Relationship Id="rId57" Type="http://schemas.openxmlformats.org/officeDocument/2006/relationships/image" Target="../media/image465.png"/><Relationship Id="rId106" Type="http://schemas.openxmlformats.org/officeDocument/2006/relationships/customXml" Target="../ink/ink487.xml"/><Relationship Id="rId127" Type="http://schemas.openxmlformats.org/officeDocument/2006/relationships/image" Target="../media/image500.png"/><Relationship Id="rId10" Type="http://schemas.openxmlformats.org/officeDocument/2006/relationships/customXml" Target="../ink/ink439.xml"/><Relationship Id="rId31" Type="http://schemas.openxmlformats.org/officeDocument/2006/relationships/image" Target="../media/image452.png"/><Relationship Id="rId52" Type="http://schemas.openxmlformats.org/officeDocument/2006/relationships/customXml" Target="../ink/ink460.xml"/><Relationship Id="rId73" Type="http://schemas.openxmlformats.org/officeDocument/2006/relationships/image" Target="../media/image473.png"/><Relationship Id="rId78" Type="http://schemas.openxmlformats.org/officeDocument/2006/relationships/customXml" Target="../ink/ink473.xml"/><Relationship Id="rId94" Type="http://schemas.openxmlformats.org/officeDocument/2006/relationships/customXml" Target="../ink/ink481.xml"/><Relationship Id="rId99" Type="http://schemas.openxmlformats.org/officeDocument/2006/relationships/image" Target="../media/image486.png"/><Relationship Id="rId101" Type="http://schemas.openxmlformats.org/officeDocument/2006/relationships/image" Target="../media/image487.png"/><Relationship Id="rId122" Type="http://schemas.openxmlformats.org/officeDocument/2006/relationships/customXml" Target="../ink/ink495.xml"/><Relationship Id="rId143" Type="http://schemas.openxmlformats.org/officeDocument/2006/relationships/image" Target="../media/image508.png"/><Relationship Id="rId148" Type="http://schemas.openxmlformats.org/officeDocument/2006/relationships/customXml" Target="../ink/ink508.xml"/><Relationship Id="rId4" Type="http://schemas.openxmlformats.org/officeDocument/2006/relationships/customXml" Target="../ink/ink436.xml"/><Relationship Id="rId9" Type="http://schemas.openxmlformats.org/officeDocument/2006/relationships/image" Target="../media/image441.png"/><Relationship Id="rId26" Type="http://schemas.openxmlformats.org/officeDocument/2006/relationships/customXml" Target="../ink/ink447.xml"/><Relationship Id="rId47" Type="http://schemas.openxmlformats.org/officeDocument/2006/relationships/image" Target="../media/image460.png"/><Relationship Id="rId68" Type="http://schemas.openxmlformats.org/officeDocument/2006/relationships/customXml" Target="../ink/ink468.xml"/><Relationship Id="rId89" Type="http://schemas.openxmlformats.org/officeDocument/2006/relationships/image" Target="../media/image481.png"/><Relationship Id="rId112" Type="http://schemas.openxmlformats.org/officeDocument/2006/relationships/customXml" Target="../ink/ink490.xml"/><Relationship Id="rId133" Type="http://schemas.openxmlformats.org/officeDocument/2006/relationships/image" Target="../media/image503.png"/><Relationship Id="rId16" Type="http://schemas.openxmlformats.org/officeDocument/2006/relationships/customXml" Target="../ink/ink442.xml"/><Relationship Id="rId37" Type="http://schemas.openxmlformats.org/officeDocument/2006/relationships/image" Target="../media/image455.png"/><Relationship Id="rId58" Type="http://schemas.openxmlformats.org/officeDocument/2006/relationships/customXml" Target="../ink/ink463.xml"/><Relationship Id="rId79" Type="http://schemas.openxmlformats.org/officeDocument/2006/relationships/image" Target="../media/image476.png"/><Relationship Id="rId102" Type="http://schemas.openxmlformats.org/officeDocument/2006/relationships/customXml" Target="../ink/ink485.xml"/><Relationship Id="rId123" Type="http://schemas.openxmlformats.org/officeDocument/2006/relationships/image" Target="../media/image498.png"/><Relationship Id="rId144" Type="http://schemas.openxmlformats.org/officeDocument/2006/relationships/customXml" Target="../ink/ink506.xml"/><Relationship Id="rId90" Type="http://schemas.openxmlformats.org/officeDocument/2006/relationships/customXml" Target="../ink/ink4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208A3C-0BF7-2E34-8752-118E79CE2107}"/>
              </a:ext>
            </a:extLst>
          </p:cNvPr>
          <p:cNvGrpSpPr/>
          <p:nvPr/>
        </p:nvGrpSpPr>
        <p:grpSpPr>
          <a:xfrm>
            <a:off x="722995" y="351020"/>
            <a:ext cx="8261280" cy="1967760"/>
            <a:chOff x="722995" y="351020"/>
            <a:chExt cx="8261280" cy="19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7056CF-8373-CF0B-DC97-71ED3188F5CD}"/>
                    </a:ext>
                  </a:extLst>
                </p14:cNvPr>
                <p14:cNvContentPartPr/>
                <p14:nvPr/>
              </p14:nvContentPartPr>
              <p14:xfrm>
                <a:off x="8956195" y="1074980"/>
                <a:ext cx="2808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7056CF-8373-CF0B-DC97-71ED3188F5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47195" y="1065980"/>
                  <a:ext cx="45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F619FB-D92C-1506-6072-76B9D8E4FD45}"/>
                    </a:ext>
                  </a:extLst>
                </p14:cNvPr>
                <p14:cNvContentPartPr/>
                <p14:nvPr/>
              </p14:nvContentPartPr>
              <p14:xfrm>
                <a:off x="863035" y="620300"/>
                <a:ext cx="69480" cy="698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F619FB-D92C-1506-6072-76B9D8E4FD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035" y="611300"/>
                  <a:ext cx="8712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ED834A-72B8-D69F-F907-24C384553559}"/>
                    </a:ext>
                  </a:extLst>
                </p14:cNvPr>
                <p14:cNvContentPartPr/>
                <p14:nvPr/>
              </p14:nvContentPartPr>
              <p14:xfrm>
                <a:off x="920635" y="536420"/>
                <a:ext cx="566640" cy="99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ED834A-72B8-D69F-F907-24C3845535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1995" y="527780"/>
                  <a:ext cx="584280" cy="10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F9294B3-3552-8F22-69AB-8F9EE985D4C0}"/>
                    </a:ext>
                  </a:extLst>
                </p14:cNvPr>
                <p14:cNvContentPartPr/>
                <p14:nvPr/>
              </p14:nvContentPartPr>
              <p14:xfrm>
                <a:off x="1771675" y="941780"/>
                <a:ext cx="344160" cy="19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F9294B3-3552-8F22-69AB-8F9EE985D4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3035" y="933140"/>
                  <a:ext cx="361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6C82FB-F093-8D66-E48F-69E8018CA4C1}"/>
                    </a:ext>
                  </a:extLst>
                </p14:cNvPr>
                <p14:cNvContentPartPr/>
                <p14:nvPr/>
              </p14:nvContentPartPr>
              <p14:xfrm>
                <a:off x="2264875" y="844940"/>
                <a:ext cx="505440" cy="34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6C82FB-F093-8D66-E48F-69E8018CA4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56235" y="835940"/>
                  <a:ext cx="523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D493AA-2567-40AD-DEBE-E350F7C05B6D}"/>
                    </a:ext>
                  </a:extLst>
                </p14:cNvPr>
                <p14:cNvContentPartPr/>
                <p14:nvPr/>
              </p14:nvContentPartPr>
              <p14:xfrm>
                <a:off x="2864275" y="785180"/>
                <a:ext cx="19800" cy="1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D493AA-2567-40AD-DEBE-E350F7C05B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5635" y="776540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6B4B26-F53D-63AC-9451-8D996B49AC18}"/>
                    </a:ext>
                  </a:extLst>
                </p14:cNvPr>
                <p14:cNvContentPartPr/>
                <p14:nvPr/>
              </p14:nvContentPartPr>
              <p14:xfrm>
                <a:off x="3431635" y="804620"/>
                <a:ext cx="530640" cy="36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6B4B26-F53D-63AC-9451-8D996B49AC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22635" y="795980"/>
                  <a:ext cx="548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7070AB-B287-8CE3-8F21-BC5C3891CB13}"/>
                    </a:ext>
                  </a:extLst>
                </p14:cNvPr>
                <p14:cNvContentPartPr/>
                <p14:nvPr/>
              </p14:nvContentPartPr>
              <p14:xfrm>
                <a:off x="4124635" y="654860"/>
                <a:ext cx="63000" cy="3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7070AB-B287-8CE3-8F21-BC5C3891CB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5635" y="646220"/>
                  <a:ext cx="80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78942D-9B22-0204-6769-94AB38133122}"/>
                    </a:ext>
                  </a:extLst>
                </p14:cNvPr>
                <p14:cNvContentPartPr/>
                <p14:nvPr/>
              </p14:nvContentPartPr>
              <p14:xfrm>
                <a:off x="4316515" y="839900"/>
                <a:ext cx="199080" cy="31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78942D-9B22-0204-6769-94AB381331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7875" y="831260"/>
                  <a:ext cx="216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ADCBD1-CEBA-2AC5-2AA6-A25E8E65A1AB}"/>
                    </a:ext>
                  </a:extLst>
                </p14:cNvPr>
                <p14:cNvContentPartPr/>
                <p14:nvPr/>
              </p14:nvContentPartPr>
              <p14:xfrm>
                <a:off x="4716835" y="893180"/>
                <a:ext cx="277200" cy="21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ADCBD1-CEBA-2AC5-2AA6-A25E8E65A1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08195" y="884180"/>
                  <a:ext cx="294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F54D5-01B8-5787-9F85-659ED77AFB5B}"/>
                    </a:ext>
                  </a:extLst>
                </p14:cNvPr>
                <p14:cNvContentPartPr/>
                <p14:nvPr/>
              </p14:nvContentPartPr>
              <p14:xfrm>
                <a:off x="5720875" y="351020"/>
                <a:ext cx="1290600" cy="18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F54D5-01B8-5787-9F85-659ED77AFB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12235" y="342380"/>
                  <a:ext cx="1308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4969C4-0262-9913-7617-5C15D0DB71F0}"/>
                    </a:ext>
                  </a:extLst>
                </p14:cNvPr>
                <p14:cNvContentPartPr/>
                <p14:nvPr/>
              </p14:nvContentPartPr>
              <p14:xfrm>
                <a:off x="6493795" y="573500"/>
                <a:ext cx="13320" cy="58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4969C4-0262-9913-7617-5C15D0DB71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84795" y="564860"/>
                  <a:ext cx="3096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7BED57-F0DA-F672-0DCA-01697FC4DF83}"/>
                    </a:ext>
                  </a:extLst>
                </p14:cNvPr>
                <p14:cNvContentPartPr/>
                <p14:nvPr/>
              </p14:nvContentPartPr>
              <p14:xfrm>
                <a:off x="6794035" y="724340"/>
                <a:ext cx="497160" cy="511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7BED57-F0DA-F672-0DCA-01697FC4DF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85395" y="715700"/>
                  <a:ext cx="5148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A1E68A-1E59-D53C-D2A4-F3DA62DB8762}"/>
                    </a:ext>
                  </a:extLst>
                </p14:cNvPr>
                <p14:cNvContentPartPr/>
                <p14:nvPr/>
              </p14:nvContentPartPr>
              <p14:xfrm>
                <a:off x="7514035" y="773660"/>
                <a:ext cx="834840" cy="32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A1E68A-1E59-D53C-D2A4-F3DA62DB8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05035" y="765020"/>
                  <a:ext cx="852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E8E83B-54E2-A2BF-7F45-91F2CBD7CCD1}"/>
                    </a:ext>
                  </a:extLst>
                </p14:cNvPr>
                <p14:cNvContentPartPr/>
                <p14:nvPr/>
              </p14:nvContentPartPr>
              <p14:xfrm>
                <a:off x="722995" y="1123940"/>
                <a:ext cx="7511400" cy="119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E8E83B-54E2-A2BF-7F45-91F2CBD7C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3995" y="1114940"/>
                  <a:ext cx="7529040" cy="1212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36CB84D-1F4D-A1E9-3289-2432027785D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2638100"/>
            <a:ext cx="8659041" cy="26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9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CB8B5B-6A6D-0D01-4F64-342C6B70146D}"/>
              </a:ext>
            </a:extLst>
          </p:cNvPr>
          <p:cNvGrpSpPr/>
          <p:nvPr/>
        </p:nvGrpSpPr>
        <p:grpSpPr>
          <a:xfrm>
            <a:off x="674395" y="394580"/>
            <a:ext cx="2463120" cy="1168560"/>
            <a:chOff x="674395" y="394580"/>
            <a:chExt cx="2463120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978F21A-ABFD-181B-59DF-E63311263FB3}"/>
                    </a:ext>
                  </a:extLst>
                </p14:cNvPr>
                <p14:cNvContentPartPr/>
                <p14:nvPr/>
              </p14:nvContentPartPr>
              <p14:xfrm>
                <a:off x="674395" y="440660"/>
                <a:ext cx="295200" cy="112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978F21A-ABFD-181B-59DF-E63311263F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755" y="431660"/>
                  <a:ext cx="31284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90A3523-AF5C-0D44-B427-D8898C357851}"/>
                    </a:ext>
                  </a:extLst>
                </p14:cNvPr>
                <p14:cNvContentPartPr/>
                <p14:nvPr/>
              </p14:nvContentPartPr>
              <p14:xfrm>
                <a:off x="1418515" y="728660"/>
                <a:ext cx="461160" cy="42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90A3523-AF5C-0D44-B427-D8898C3578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9875" y="720020"/>
                  <a:ext cx="478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7C8A8D-9E55-F6C1-04C6-BF3AEDFF5E18}"/>
                    </a:ext>
                  </a:extLst>
                </p14:cNvPr>
                <p14:cNvContentPartPr/>
                <p14:nvPr/>
              </p14:nvContentPartPr>
              <p14:xfrm>
                <a:off x="1962115" y="394580"/>
                <a:ext cx="991800" cy="577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7C8A8D-9E55-F6C1-04C6-BF3AEDFF5E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3115" y="385580"/>
                  <a:ext cx="100944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501297-09C7-6C6C-05B0-66A6C4E4F912}"/>
                    </a:ext>
                  </a:extLst>
                </p14:cNvPr>
                <p14:cNvContentPartPr/>
                <p14:nvPr/>
              </p14:nvContentPartPr>
              <p14:xfrm>
                <a:off x="2796955" y="635420"/>
                <a:ext cx="340560" cy="11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501297-09C7-6C6C-05B0-66A6C4E4F9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7955" y="626780"/>
                  <a:ext cx="3582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F8506E-9B5C-9C72-CC5C-056EFA1B586E}"/>
              </a:ext>
            </a:extLst>
          </p:cNvPr>
          <p:cNvGrpSpPr/>
          <p:nvPr/>
        </p:nvGrpSpPr>
        <p:grpSpPr>
          <a:xfrm>
            <a:off x="4095115" y="365420"/>
            <a:ext cx="837360" cy="350280"/>
            <a:chOff x="4095115" y="365420"/>
            <a:chExt cx="83736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FFA07C-1C95-A6E6-A58F-74789CC7CD92}"/>
                    </a:ext>
                  </a:extLst>
                </p14:cNvPr>
                <p14:cNvContentPartPr/>
                <p14:nvPr/>
              </p14:nvContentPartPr>
              <p14:xfrm>
                <a:off x="4095115" y="365420"/>
                <a:ext cx="302400" cy="31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FFA07C-1C95-A6E6-A58F-74789CC7CD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6115" y="356780"/>
                  <a:ext cx="320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EF6EE5-92B0-C0CA-9B85-E96338168AB8}"/>
                    </a:ext>
                  </a:extLst>
                </p14:cNvPr>
                <p14:cNvContentPartPr/>
                <p14:nvPr/>
              </p14:nvContentPartPr>
              <p14:xfrm>
                <a:off x="4542595" y="433460"/>
                <a:ext cx="174240" cy="22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EF6EE5-92B0-C0CA-9B85-E96338168A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33955" y="424820"/>
                  <a:ext cx="191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D19587-9F2C-5E91-8BD0-B1EE285C22C4}"/>
                    </a:ext>
                  </a:extLst>
                </p14:cNvPr>
                <p14:cNvContentPartPr/>
                <p14:nvPr/>
              </p14:nvContentPartPr>
              <p14:xfrm>
                <a:off x="4712875" y="483140"/>
                <a:ext cx="21960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D19587-9F2C-5E91-8BD0-B1EE285C22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4235" y="474140"/>
                  <a:ext cx="2372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2598D2-ACB8-0656-3218-F81DE3A47B36}"/>
              </a:ext>
            </a:extLst>
          </p:cNvPr>
          <p:cNvGrpSpPr/>
          <p:nvPr/>
        </p:nvGrpSpPr>
        <p:grpSpPr>
          <a:xfrm>
            <a:off x="5765515" y="185780"/>
            <a:ext cx="1170000" cy="655200"/>
            <a:chOff x="5765515" y="185780"/>
            <a:chExt cx="1170000" cy="65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3A2D51-3208-B8F2-7912-D2E5487ECF47}"/>
                    </a:ext>
                  </a:extLst>
                </p14:cNvPr>
                <p14:cNvContentPartPr/>
                <p14:nvPr/>
              </p14:nvContentPartPr>
              <p14:xfrm>
                <a:off x="6026155" y="185780"/>
                <a:ext cx="24480" cy="56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3A2D51-3208-B8F2-7912-D2E5487ECF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17515" y="177140"/>
                  <a:ext cx="4212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6D5E3B-AB89-25AE-9173-DD43C5D57D2A}"/>
                    </a:ext>
                  </a:extLst>
                </p14:cNvPr>
                <p14:cNvContentPartPr/>
                <p14:nvPr/>
              </p14:nvContentPartPr>
              <p14:xfrm>
                <a:off x="5765515" y="481700"/>
                <a:ext cx="1170000" cy="35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6D5E3B-AB89-25AE-9173-DD43C5D57D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56875" y="472700"/>
                  <a:ext cx="118764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E3C052-3BCD-5E8E-C63D-6061D6F792B0}"/>
              </a:ext>
            </a:extLst>
          </p:cNvPr>
          <p:cNvGrpSpPr/>
          <p:nvPr/>
        </p:nvGrpSpPr>
        <p:grpSpPr>
          <a:xfrm>
            <a:off x="7662355" y="428060"/>
            <a:ext cx="2118960" cy="1263600"/>
            <a:chOff x="7662355" y="428060"/>
            <a:chExt cx="2118960" cy="12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4F7EE5-88E7-92CD-CAB6-C5FCE58181A3}"/>
                    </a:ext>
                  </a:extLst>
                </p14:cNvPr>
                <p14:cNvContentPartPr/>
                <p14:nvPr/>
              </p14:nvContentPartPr>
              <p14:xfrm>
                <a:off x="7662355" y="428060"/>
                <a:ext cx="340200" cy="126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4F7EE5-88E7-92CD-CAB6-C5FCE58181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53715" y="419060"/>
                  <a:ext cx="357840" cy="12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B879E7-BC94-CBAD-1585-7B1D9CB78693}"/>
                    </a:ext>
                  </a:extLst>
                </p14:cNvPr>
                <p14:cNvContentPartPr/>
                <p14:nvPr/>
              </p14:nvContentPartPr>
              <p14:xfrm>
                <a:off x="8179675" y="664580"/>
                <a:ext cx="684000" cy="26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B879E7-BC94-CBAD-1585-7B1D9CB786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70675" y="655940"/>
                  <a:ext cx="7016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019A7A-68A7-1EA2-358D-27AFFFEC7E57}"/>
                    </a:ext>
                  </a:extLst>
                </p14:cNvPr>
                <p14:cNvContentPartPr/>
                <p14:nvPr/>
              </p14:nvContentPartPr>
              <p14:xfrm>
                <a:off x="8871595" y="641900"/>
                <a:ext cx="273960" cy="86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019A7A-68A7-1EA2-358D-27AFFFEC7E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62955" y="632900"/>
                  <a:ext cx="291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3281B1-AE1B-E344-D4A9-4EA81570DD63}"/>
                    </a:ext>
                  </a:extLst>
                </p14:cNvPr>
                <p14:cNvContentPartPr/>
                <p14:nvPr/>
              </p14:nvContentPartPr>
              <p14:xfrm>
                <a:off x="9275155" y="638660"/>
                <a:ext cx="132120" cy="8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3281B1-AE1B-E344-D4A9-4EA81570DD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66155" y="630020"/>
                  <a:ext cx="149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886D4B-4399-772C-02D8-4A37248C9B32}"/>
                    </a:ext>
                  </a:extLst>
                </p14:cNvPr>
                <p14:cNvContentPartPr/>
                <p14:nvPr/>
              </p14:nvContentPartPr>
              <p14:xfrm>
                <a:off x="9539755" y="584300"/>
                <a:ext cx="241560" cy="18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886D4B-4399-772C-02D8-4A37248C9B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30755" y="575660"/>
                  <a:ext cx="2592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5421F2-132D-4493-9C75-76A16637C0FA}"/>
              </a:ext>
            </a:extLst>
          </p:cNvPr>
          <p:cNvGrpSpPr/>
          <p:nvPr/>
        </p:nvGrpSpPr>
        <p:grpSpPr>
          <a:xfrm>
            <a:off x="824875" y="2344340"/>
            <a:ext cx="1436040" cy="1089360"/>
            <a:chOff x="824875" y="2344340"/>
            <a:chExt cx="1436040" cy="10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71C47E-69E5-FA78-72EA-8C8261FF98EE}"/>
                    </a:ext>
                  </a:extLst>
                </p14:cNvPr>
                <p14:cNvContentPartPr/>
                <p14:nvPr/>
              </p14:nvContentPartPr>
              <p14:xfrm>
                <a:off x="1644235" y="2344340"/>
                <a:ext cx="138960" cy="52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71C47E-69E5-FA78-72EA-8C8261FF98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35595" y="2335700"/>
                  <a:ext cx="1566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508934-3F9F-DB74-0BF9-A8EA86345F03}"/>
                    </a:ext>
                  </a:extLst>
                </p14:cNvPr>
                <p14:cNvContentPartPr/>
                <p14:nvPr/>
              </p14:nvContentPartPr>
              <p14:xfrm>
                <a:off x="824875" y="2413100"/>
                <a:ext cx="1436040" cy="102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508934-3F9F-DB74-0BF9-A8EA86345F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5875" y="2404100"/>
                  <a:ext cx="1453680" cy="10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6E879B-E0C3-C265-855C-A228F582A946}"/>
              </a:ext>
            </a:extLst>
          </p:cNvPr>
          <p:cNvGrpSpPr/>
          <p:nvPr/>
        </p:nvGrpSpPr>
        <p:grpSpPr>
          <a:xfrm>
            <a:off x="2759155" y="2127620"/>
            <a:ext cx="2072160" cy="692640"/>
            <a:chOff x="2759155" y="2127620"/>
            <a:chExt cx="2072160" cy="69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B10BB6-EAA4-154C-7209-AD841F4E1D36}"/>
                    </a:ext>
                  </a:extLst>
                </p14:cNvPr>
                <p14:cNvContentPartPr/>
                <p14:nvPr/>
              </p14:nvContentPartPr>
              <p14:xfrm>
                <a:off x="2759155" y="2239220"/>
                <a:ext cx="483840" cy="58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B10BB6-EAA4-154C-7209-AD841F4E1D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50515" y="2230580"/>
                  <a:ext cx="501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F12C83-34DF-9053-AFFB-645CCC78150F}"/>
                    </a:ext>
                  </a:extLst>
                </p14:cNvPr>
                <p14:cNvContentPartPr/>
                <p14:nvPr/>
              </p14:nvContentPartPr>
              <p14:xfrm>
                <a:off x="3494995" y="2127620"/>
                <a:ext cx="1105200" cy="62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F12C83-34DF-9053-AFFB-645CCC7815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86355" y="2118620"/>
                  <a:ext cx="112284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2824C6-19FD-DAF7-1539-8C9AD83F56CD}"/>
                    </a:ext>
                  </a:extLst>
                </p14:cNvPr>
                <p14:cNvContentPartPr/>
                <p14:nvPr/>
              </p14:nvContentPartPr>
              <p14:xfrm>
                <a:off x="4486075" y="2311940"/>
                <a:ext cx="34524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2824C6-19FD-DAF7-1539-8C9AD83F56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77435" y="2303300"/>
                  <a:ext cx="3628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AE3046-9BF5-83C3-3263-EC3C249037BF}"/>
              </a:ext>
            </a:extLst>
          </p:cNvPr>
          <p:cNvGrpSpPr/>
          <p:nvPr/>
        </p:nvGrpSpPr>
        <p:grpSpPr>
          <a:xfrm>
            <a:off x="5609635" y="1926020"/>
            <a:ext cx="2833200" cy="1303920"/>
            <a:chOff x="5609635" y="1926020"/>
            <a:chExt cx="2833200" cy="13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91B66E-492A-E8E7-7759-68EF841AAFD4}"/>
                    </a:ext>
                  </a:extLst>
                </p14:cNvPr>
                <p14:cNvContentPartPr/>
                <p14:nvPr/>
              </p14:nvContentPartPr>
              <p14:xfrm>
                <a:off x="5609635" y="1926020"/>
                <a:ext cx="399600" cy="130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91B66E-492A-E8E7-7759-68EF841AAF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0995" y="1917380"/>
                  <a:ext cx="417240" cy="13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468415-9048-ED7E-08D2-8960897971D4}"/>
                    </a:ext>
                  </a:extLst>
                </p14:cNvPr>
                <p14:cNvContentPartPr/>
                <p14:nvPr/>
              </p14:nvContentPartPr>
              <p14:xfrm>
                <a:off x="6323875" y="2421380"/>
                <a:ext cx="501840" cy="150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468415-9048-ED7E-08D2-8960897971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4875" y="2412740"/>
                  <a:ext cx="519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605D87-0E9D-017E-25E3-A4BCAAD59ED4}"/>
                    </a:ext>
                  </a:extLst>
                </p14:cNvPr>
                <p14:cNvContentPartPr/>
                <p14:nvPr/>
              </p14:nvContentPartPr>
              <p14:xfrm>
                <a:off x="7033435" y="2264420"/>
                <a:ext cx="458280" cy="27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605D87-0E9D-017E-25E3-A4BCAAD59E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24435" y="2255420"/>
                  <a:ext cx="475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1470EC-E2B0-2E25-A2E9-0E7F77D0198E}"/>
                    </a:ext>
                  </a:extLst>
                </p14:cNvPr>
                <p14:cNvContentPartPr/>
                <p14:nvPr/>
              </p14:nvContentPartPr>
              <p14:xfrm>
                <a:off x="7688995" y="2237060"/>
                <a:ext cx="323640" cy="22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1470EC-E2B0-2E25-A2E9-0E7F77D0198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9995" y="2228420"/>
                  <a:ext cx="34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C30E24-E4F9-9B8F-695F-F2EDF5BA1C08}"/>
                    </a:ext>
                  </a:extLst>
                </p14:cNvPr>
                <p14:cNvContentPartPr/>
                <p14:nvPr/>
              </p14:nvContentPartPr>
              <p14:xfrm>
                <a:off x="8090395" y="2269820"/>
                <a:ext cx="242640" cy="32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C30E24-E4F9-9B8F-695F-F2EDF5BA1C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81395" y="2261180"/>
                  <a:ext cx="2602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F086B0-8818-C6DC-CC4C-37E535021333}"/>
                    </a:ext>
                  </a:extLst>
                </p14:cNvPr>
                <p14:cNvContentPartPr/>
                <p14:nvPr/>
              </p14:nvContentPartPr>
              <p14:xfrm>
                <a:off x="7133515" y="2080460"/>
                <a:ext cx="515880" cy="41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F086B0-8818-C6DC-CC4C-37E5350213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24515" y="2071820"/>
                  <a:ext cx="5335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E28ECB-C1DC-F6DA-45F8-D2861D7728E3}"/>
                    </a:ext>
                  </a:extLst>
                </p14:cNvPr>
                <p14:cNvContentPartPr/>
                <p14:nvPr/>
              </p14:nvContentPartPr>
              <p14:xfrm>
                <a:off x="7969795" y="2158940"/>
                <a:ext cx="51840" cy="41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E28ECB-C1DC-F6DA-45F8-D2861D7728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60795" y="2150300"/>
                  <a:ext cx="69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AB26DF-DE38-6083-BF81-DA38A3F15FEF}"/>
                    </a:ext>
                  </a:extLst>
                </p14:cNvPr>
                <p14:cNvContentPartPr/>
                <p14:nvPr/>
              </p14:nvContentPartPr>
              <p14:xfrm>
                <a:off x="7926235" y="2146700"/>
                <a:ext cx="96840" cy="25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AB26DF-DE38-6083-BF81-DA38A3F15F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17595" y="2138060"/>
                  <a:ext cx="114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25EB6E-363B-5BE1-DB41-2BA100B9775A}"/>
                    </a:ext>
                  </a:extLst>
                </p14:cNvPr>
                <p14:cNvContentPartPr/>
                <p14:nvPr/>
              </p14:nvContentPartPr>
              <p14:xfrm>
                <a:off x="7883395" y="2115020"/>
                <a:ext cx="559440" cy="15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25EB6E-363B-5BE1-DB41-2BA100B977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4395" y="2106380"/>
                  <a:ext cx="5770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3A2E30-60AE-A109-B193-87A9C9EE888F}"/>
              </a:ext>
            </a:extLst>
          </p:cNvPr>
          <p:cNvGrpSpPr/>
          <p:nvPr/>
        </p:nvGrpSpPr>
        <p:grpSpPr>
          <a:xfrm>
            <a:off x="2513995" y="3737180"/>
            <a:ext cx="2007360" cy="885600"/>
            <a:chOff x="2513995" y="3737180"/>
            <a:chExt cx="2007360" cy="88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B7BCD73-62C8-8F02-604C-E3DA4DCF8A84}"/>
                    </a:ext>
                  </a:extLst>
                </p14:cNvPr>
                <p14:cNvContentPartPr/>
                <p14:nvPr/>
              </p14:nvContentPartPr>
              <p14:xfrm>
                <a:off x="2513995" y="4011860"/>
                <a:ext cx="585720" cy="610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B7BCD73-62C8-8F02-604C-E3DA4DCF8A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5355" y="4002860"/>
                  <a:ext cx="6033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E3FDAB-544B-53DE-0287-F2D9B92B2016}"/>
                    </a:ext>
                  </a:extLst>
                </p14:cNvPr>
                <p14:cNvContentPartPr/>
                <p14:nvPr/>
              </p14:nvContentPartPr>
              <p14:xfrm>
                <a:off x="3393835" y="3737180"/>
                <a:ext cx="1127520" cy="71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E3FDAB-544B-53DE-0287-F2D9B92B201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84835" y="3728180"/>
                  <a:ext cx="1145160" cy="73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1C3123-52EF-FCDF-99B8-62C2967B0F9C}"/>
              </a:ext>
            </a:extLst>
          </p:cNvPr>
          <p:cNvGrpSpPr/>
          <p:nvPr/>
        </p:nvGrpSpPr>
        <p:grpSpPr>
          <a:xfrm>
            <a:off x="9685555" y="2198900"/>
            <a:ext cx="1674000" cy="830520"/>
            <a:chOff x="9685555" y="2198900"/>
            <a:chExt cx="167400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DCA9CB-571A-651C-DC00-E341D8F74A06}"/>
                    </a:ext>
                  </a:extLst>
                </p14:cNvPr>
                <p14:cNvContentPartPr/>
                <p14:nvPr/>
              </p14:nvContentPartPr>
              <p14:xfrm>
                <a:off x="9685555" y="2198900"/>
                <a:ext cx="470160" cy="34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DCA9CB-571A-651C-DC00-E341D8F74A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76915" y="2189900"/>
                  <a:ext cx="4878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96A002-EEDD-3486-3A95-5B61233D2413}"/>
                    </a:ext>
                  </a:extLst>
                </p14:cNvPr>
                <p14:cNvContentPartPr/>
                <p14:nvPr/>
              </p14:nvContentPartPr>
              <p14:xfrm>
                <a:off x="10359835" y="2464940"/>
                <a:ext cx="186840" cy="564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96A002-EEDD-3486-3A95-5B61233D24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50835" y="2455940"/>
                  <a:ext cx="2044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D388C2-2E45-F178-42E4-A73D5BD39191}"/>
                    </a:ext>
                  </a:extLst>
                </p14:cNvPr>
                <p14:cNvContentPartPr/>
                <p14:nvPr/>
              </p14:nvContentPartPr>
              <p14:xfrm>
                <a:off x="10803355" y="2269100"/>
                <a:ext cx="258120" cy="47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D388C2-2E45-F178-42E4-A73D5BD391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94355" y="2260100"/>
                  <a:ext cx="275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A50F69-AC20-5C6D-5543-60DF51DF6B74}"/>
                    </a:ext>
                  </a:extLst>
                </p14:cNvPr>
                <p14:cNvContentPartPr/>
                <p14:nvPr/>
              </p14:nvContentPartPr>
              <p14:xfrm>
                <a:off x="10427155" y="2607140"/>
                <a:ext cx="42480" cy="18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A50F69-AC20-5C6D-5543-60DF51DF6B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18515" y="2598500"/>
                  <a:ext cx="60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FECF98-F6B3-E6D2-7925-DD0D8E376F87}"/>
                    </a:ext>
                  </a:extLst>
                </p14:cNvPr>
                <p14:cNvContentPartPr/>
                <p14:nvPr/>
              </p14:nvContentPartPr>
              <p14:xfrm>
                <a:off x="10784995" y="2276300"/>
                <a:ext cx="284040" cy="619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FECF98-F6B3-E6D2-7925-DD0D8E376F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76355" y="2267300"/>
                  <a:ext cx="3016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90D78D-3443-DD97-77EC-E4E6F99C6D64}"/>
                    </a:ext>
                  </a:extLst>
                </p14:cNvPr>
                <p14:cNvContentPartPr/>
                <p14:nvPr/>
              </p14:nvContentPartPr>
              <p14:xfrm>
                <a:off x="11351995" y="2546660"/>
                <a:ext cx="7560" cy="2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90D78D-3443-DD97-77EC-E4E6F99C6D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43355" y="2537660"/>
                  <a:ext cx="252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83269A-4C48-9428-6910-5798ECBABDA8}"/>
              </a:ext>
            </a:extLst>
          </p:cNvPr>
          <p:cNvGrpSpPr/>
          <p:nvPr/>
        </p:nvGrpSpPr>
        <p:grpSpPr>
          <a:xfrm>
            <a:off x="5553835" y="3788660"/>
            <a:ext cx="573120" cy="713880"/>
            <a:chOff x="5553835" y="3788660"/>
            <a:chExt cx="573120" cy="71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EB56707-E4DD-63D3-D099-DB9685E6B418}"/>
                    </a:ext>
                  </a:extLst>
                </p14:cNvPr>
                <p14:cNvContentPartPr/>
                <p14:nvPr/>
              </p14:nvContentPartPr>
              <p14:xfrm>
                <a:off x="5576155" y="3788660"/>
                <a:ext cx="276120" cy="71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EB56707-E4DD-63D3-D099-DB9685E6B4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67515" y="3780020"/>
                  <a:ext cx="29376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034DAD-2C30-7850-4A17-61972764A84E}"/>
                    </a:ext>
                  </a:extLst>
                </p14:cNvPr>
                <p14:cNvContentPartPr/>
                <p14:nvPr/>
              </p14:nvContentPartPr>
              <p14:xfrm>
                <a:off x="5553835" y="4006100"/>
                <a:ext cx="573120" cy="20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034DAD-2C30-7850-4A17-61972764A8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4835" y="3997460"/>
                  <a:ext cx="59076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5CE3A4-EB8B-EB13-4923-DF97D67B3082}"/>
              </a:ext>
            </a:extLst>
          </p:cNvPr>
          <p:cNvGrpSpPr/>
          <p:nvPr/>
        </p:nvGrpSpPr>
        <p:grpSpPr>
          <a:xfrm>
            <a:off x="7123435" y="3554300"/>
            <a:ext cx="2706120" cy="877320"/>
            <a:chOff x="7123435" y="3554300"/>
            <a:chExt cx="2706120" cy="8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1760F-FB70-0B04-A01F-62A6A47F1782}"/>
                    </a:ext>
                  </a:extLst>
                </p14:cNvPr>
                <p14:cNvContentPartPr/>
                <p14:nvPr/>
              </p14:nvContentPartPr>
              <p14:xfrm>
                <a:off x="7180675" y="3589220"/>
                <a:ext cx="187920" cy="648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1760F-FB70-0B04-A01F-62A6A47F17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1675" y="3580580"/>
                  <a:ext cx="20556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A84693-9045-24F5-7433-64EB2731FE5E}"/>
                    </a:ext>
                  </a:extLst>
                </p14:cNvPr>
                <p14:cNvContentPartPr/>
                <p14:nvPr/>
              </p14:nvContentPartPr>
              <p14:xfrm>
                <a:off x="7123435" y="3650060"/>
                <a:ext cx="245880" cy="771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A84693-9045-24F5-7433-64EB2731FE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14795" y="3641060"/>
                  <a:ext cx="2635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F15786-1AAE-7BB6-E794-F2101A6310FD}"/>
                    </a:ext>
                  </a:extLst>
                </p14:cNvPr>
                <p14:cNvContentPartPr/>
                <p14:nvPr/>
              </p14:nvContentPartPr>
              <p14:xfrm>
                <a:off x="7749115" y="3554300"/>
                <a:ext cx="1172520" cy="800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F15786-1AAE-7BB6-E794-F2101A6310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40115" y="3545660"/>
                  <a:ext cx="11901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C0023F-03EA-3F1E-1E19-4DBED0D1FEBF}"/>
                    </a:ext>
                  </a:extLst>
                </p14:cNvPr>
                <p14:cNvContentPartPr/>
                <p14:nvPr/>
              </p14:nvContentPartPr>
              <p14:xfrm>
                <a:off x="9362275" y="3740420"/>
                <a:ext cx="105480" cy="438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C0023F-03EA-3F1E-1E19-4DBED0D1FE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53275" y="3731420"/>
                  <a:ext cx="1231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9CDF79-4846-D52F-05BA-6F316D970C44}"/>
                    </a:ext>
                  </a:extLst>
                </p14:cNvPr>
                <p14:cNvContentPartPr/>
                <p14:nvPr/>
              </p14:nvContentPartPr>
              <p14:xfrm>
                <a:off x="9364795" y="3834740"/>
                <a:ext cx="464760" cy="10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9CDF79-4846-D52F-05BA-6F316D970C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6155" y="3825740"/>
                  <a:ext cx="482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F6C077-3BE3-91C3-3A62-B361F4511E91}"/>
                    </a:ext>
                  </a:extLst>
                </p14:cNvPr>
                <p14:cNvContentPartPr/>
                <p14:nvPr/>
              </p14:nvContentPartPr>
              <p14:xfrm>
                <a:off x="8614915" y="3981620"/>
                <a:ext cx="590040" cy="384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F6C077-3BE3-91C3-3A62-B361F4511E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05915" y="3972980"/>
                  <a:ext cx="607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0DC3C0-64F0-C7E4-CB6F-EB594E4BEECF}"/>
                    </a:ext>
                  </a:extLst>
                </p14:cNvPr>
                <p14:cNvContentPartPr/>
                <p14:nvPr/>
              </p14:nvContentPartPr>
              <p14:xfrm>
                <a:off x="9201355" y="3961820"/>
                <a:ext cx="158760" cy="469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0DC3C0-64F0-C7E4-CB6F-EB594E4BEE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92715" y="3952820"/>
                  <a:ext cx="176400" cy="48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865CBC-E403-3D8F-00E4-D108A2E5B936}"/>
              </a:ext>
            </a:extLst>
          </p:cNvPr>
          <p:cNvGrpSpPr/>
          <p:nvPr/>
        </p:nvGrpSpPr>
        <p:grpSpPr>
          <a:xfrm>
            <a:off x="3699115" y="5099060"/>
            <a:ext cx="1588320" cy="930600"/>
            <a:chOff x="3699115" y="5099060"/>
            <a:chExt cx="158832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F7779EB-8F3D-C67C-4C3D-C3040215C914}"/>
                    </a:ext>
                  </a:extLst>
                </p14:cNvPr>
                <p14:cNvContentPartPr/>
                <p14:nvPr/>
              </p14:nvContentPartPr>
              <p14:xfrm>
                <a:off x="3699115" y="5099060"/>
                <a:ext cx="317160" cy="80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F7779EB-8F3D-C67C-4C3D-C3040215C9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90475" y="5090060"/>
                  <a:ext cx="33480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348AE8-CEDC-51C8-8B12-5A3F9C2E41BC}"/>
                    </a:ext>
                  </a:extLst>
                </p14:cNvPr>
                <p14:cNvContentPartPr/>
                <p14:nvPr/>
              </p14:nvContentPartPr>
              <p14:xfrm>
                <a:off x="4478875" y="5173940"/>
                <a:ext cx="808560" cy="85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348AE8-CEDC-51C8-8B12-5A3F9C2E41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9875" y="5164940"/>
                  <a:ext cx="826200" cy="87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75B414-FCB2-D459-F243-A4316C9287FE}"/>
              </a:ext>
            </a:extLst>
          </p:cNvPr>
          <p:cNvGrpSpPr/>
          <p:nvPr/>
        </p:nvGrpSpPr>
        <p:grpSpPr>
          <a:xfrm>
            <a:off x="6345475" y="4918340"/>
            <a:ext cx="1618560" cy="664200"/>
            <a:chOff x="6345475" y="4918340"/>
            <a:chExt cx="161856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4BCB40-AB91-3442-1620-B0A27AA717CE}"/>
                    </a:ext>
                  </a:extLst>
                </p14:cNvPr>
                <p14:cNvContentPartPr/>
                <p14:nvPr/>
              </p14:nvContentPartPr>
              <p14:xfrm>
                <a:off x="6345475" y="5125700"/>
                <a:ext cx="499320" cy="354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4BCB40-AB91-3442-1620-B0A27AA717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36835" y="5117060"/>
                  <a:ext cx="516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0CFBB9-6951-30C0-BCB8-FFAB97783F18}"/>
                    </a:ext>
                  </a:extLst>
                </p14:cNvPr>
                <p14:cNvContentPartPr/>
                <p14:nvPr/>
              </p14:nvContentPartPr>
              <p14:xfrm>
                <a:off x="7056835" y="5336300"/>
                <a:ext cx="160560" cy="19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0CFBB9-6951-30C0-BCB8-FFAB97783F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48195" y="5327660"/>
                  <a:ext cx="178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7A4214-531E-D32F-6C43-C290D957283E}"/>
                    </a:ext>
                  </a:extLst>
                </p14:cNvPr>
                <p14:cNvContentPartPr/>
                <p14:nvPr/>
              </p14:nvContentPartPr>
              <p14:xfrm>
                <a:off x="7179595" y="4918340"/>
                <a:ext cx="645840" cy="66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7A4214-531E-D32F-6C43-C290D95728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70595" y="4909700"/>
                  <a:ext cx="66348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A7E7C80-4DD9-C410-1E8C-2C2E4F223749}"/>
                    </a:ext>
                  </a:extLst>
                </p14:cNvPr>
                <p14:cNvContentPartPr/>
                <p14:nvPr/>
              </p14:nvContentPartPr>
              <p14:xfrm>
                <a:off x="7943155" y="5352860"/>
                <a:ext cx="20880" cy="6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A7E7C80-4DD9-C410-1E8C-2C2E4F2237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34515" y="5344220"/>
                  <a:ext cx="3852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572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6E424E-E699-2B04-0CA0-5A487A974236}"/>
              </a:ext>
            </a:extLst>
          </p:cNvPr>
          <p:cNvGrpSpPr/>
          <p:nvPr/>
        </p:nvGrpSpPr>
        <p:grpSpPr>
          <a:xfrm>
            <a:off x="668995" y="329780"/>
            <a:ext cx="756720" cy="972720"/>
            <a:chOff x="668995" y="329780"/>
            <a:chExt cx="756720" cy="9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075C1F-402F-DF45-7F8D-9BCA57928037}"/>
                    </a:ext>
                  </a:extLst>
                </p14:cNvPr>
                <p14:cNvContentPartPr/>
                <p14:nvPr/>
              </p14:nvContentPartPr>
              <p14:xfrm>
                <a:off x="1023955" y="657020"/>
                <a:ext cx="42840" cy="310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075C1F-402F-DF45-7F8D-9BCA5792803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955" y="648380"/>
                  <a:ext cx="60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2FEE120-E20B-4039-2517-2A3E4F7ED001}"/>
                    </a:ext>
                  </a:extLst>
                </p14:cNvPr>
                <p14:cNvContentPartPr/>
                <p14:nvPr/>
              </p14:nvContentPartPr>
              <p14:xfrm>
                <a:off x="668995" y="329780"/>
                <a:ext cx="756720" cy="972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2FEE120-E20B-4039-2517-2A3E4F7ED0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995" y="321140"/>
                  <a:ext cx="774360" cy="9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C2C856-EC58-5E70-9B9D-2A74F4EF3C35}"/>
              </a:ext>
            </a:extLst>
          </p:cNvPr>
          <p:cNvGrpSpPr/>
          <p:nvPr/>
        </p:nvGrpSpPr>
        <p:grpSpPr>
          <a:xfrm>
            <a:off x="1715155" y="313220"/>
            <a:ext cx="3402000" cy="1464120"/>
            <a:chOff x="1715155" y="313220"/>
            <a:chExt cx="3402000" cy="14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1271AF-3A3F-8497-ECC4-0AC8D7EE1393}"/>
                    </a:ext>
                  </a:extLst>
                </p14:cNvPr>
                <p14:cNvContentPartPr/>
                <p14:nvPr/>
              </p14:nvContentPartPr>
              <p14:xfrm>
                <a:off x="1715155" y="507260"/>
                <a:ext cx="460080" cy="70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1271AF-3A3F-8497-ECC4-0AC8D7EE13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6155" y="498260"/>
                  <a:ext cx="47772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8A98DB-9EB2-CCE5-3D4C-A7ED7CB4A2E8}"/>
                    </a:ext>
                  </a:extLst>
                </p14:cNvPr>
                <p14:cNvContentPartPr/>
                <p14:nvPr/>
              </p14:nvContentPartPr>
              <p14:xfrm>
                <a:off x="1948075" y="313220"/>
                <a:ext cx="228240" cy="5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8A98DB-9EB2-CCE5-3D4C-A7ED7CB4A2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9075" y="304220"/>
                  <a:ext cx="245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F595A3-5F24-E707-9027-CD9FBC0BE6C5}"/>
                    </a:ext>
                  </a:extLst>
                </p14:cNvPr>
                <p14:cNvContentPartPr/>
                <p14:nvPr/>
              </p14:nvContentPartPr>
              <p14:xfrm>
                <a:off x="1846555" y="846020"/>
                <a:ext cx="265680" cy="10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F595A3-5F24-E707-9027-CD9FBC0BE6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7915" y="837020"/>
                  <a:ext cx="283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2F7190-A9C4-886F-0A8C-D39E5B6369C2}"/>
                    </a:ext>
                  </a:extLst>
                </p14:cNvPr>
                <p14:cNvContentPartPr/>
                <p14:nvPr/>
              </p14:nvContentPartPr>
              <p14:xfrm>
                <a:off x="2289355" y="784820"/>
                <a:ext cx="411480" cy="35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2F7190-A9C4-886F-0A8C-D39E5B6369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80355" y="775820"/>
                  <a:ext cx="4291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47965D1-5ACB-AE34-6EAE-02222BF4A4A2}"/>
                    </a:ext>
                  </a:extLst>
                </p14:cNvPr>
                <p14:cNvContentPartPr/>
                <p14:nvPr/>
              </p14:nvContentPartPr>
              <p14:xfrm>
                <a:off x="2977315" y="515900"/>
                <a:ext cx="41760" cy="58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47965D1-5ACB-AE34-6EAE-02222BF4A4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8675" y="507260"/>
                  <a:ext cx="594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F2FD5F-6BF3-970F-265C-4C79D3643E27}"/>
                    </a:ext>
                  </a:extLst>
                </p14:cNvPr>
                <p14:cNvContentPartPr/>
                <p14:nvPr/>
              </p14:nvContentPartPr>
              <p14:xfrm>
                <a:off x="2788315" y="766820"/>
                <a:ext cx="493560" cy="13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F2FD5F-6BF3-970F-265C-4C79D3643E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9675" y="757820"/>
                  <a:ext cx="51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0CCF92-077E-BE75-54A8-2CA896E94D63}"/>
                    </a:ext>
                  </a:extLst>
                </p14:cNvPr>
                <p14:cNvContentPartPr/>
                <p14:nvPr/>
              </p14:nvContentPartPr>
              <p14:xfrm>
                <a:off x="3381595" y="779780"/>
                <a:ext cx="21492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0CCF92-077E-BE75-54A8-2CA896E94D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2955" y="770780"/>
                  <a:ext cx="232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F8FC83-E81E-40FE-0408-FFE708DBBA7A}"/>
                    </a:ext>
                  </a:extLst>
                </p14:cNvPr>
                <p14:cNvContentPartPr/>
                <p14:nvPr/>
              </p14:nvContentPartPr>
              <p14:xfrm>
                <a:off x="3830875" y="790580"/>
                <a:ext cx="155880" cy="25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F8FC83-E81E-40FE-0408-FFE708DBBA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22235" y="781940"/>
                  <a:ext cx="173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4FBF9A-307F-EBEC-8ED7-285A648FB193}"/>
                    </a:ext>
                  </a:extLst>
                </p14:cNvPr>
                <p14:cNvContentPartPr/>
                <p14:nvPr/>
              </p14:nvContentPartPr>
              <p14:xfrm>
                <a:off x="4234435" y="408260"/>
                <a:ext cx="78480" cy="90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4FBF9A-307F-EBEC-8ED7-285A648FB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5435" y="399620"/>
                  <a:ext cx="9612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92173C-0989-5614-FF91-EEAF9AA16709}"/>
                    </a:ext>
                  </a:extLst>
                </p14:cNvPr>
                <p14:cNvContentPartPr/>
                <p14:nvPr/>
              </p14:nvContentPartPr>
              <p14:xfrm>
                <a:off x="4417315" y="849620"/>
                <a:ext cx="142560" cy="15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92173C-0989-5614-FF91-EEAF9AA167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8675" y="840980"/>
                  <a:ext cx="160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67781E-E007-431D-159D-C6DCDB5B0762}"/>
                    </a:ext>
                  </a:extLst>
                </p14:cNvPr>
                <p14:cNvContentPartPr/>
                <p14:nvPr/>
              </p14:nvContentPartPr>
              <p14:xfrm>
                <a:off x="4673995" y="792740"/>
                <a:ext cx="443160" cy="98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67781E-E007-431D-159D-C6DCDB5B07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64995" y="784100"/>
                  <a:ext cx="460800" cy="10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6F2445-BC7F-D9D7-117C-36CF0EE7C7C5}"/>
                  </a:ext>
                </a:extLst>
              </p14:cNvPr>
              <p14:cNvContentPartPr/>
              <p14:nvPr/>
            </p14:nvContentPartPr>
            <p14:xfrm>
              <a:off x="5459155" y="944660"/>
              <a:ext cx="20880" cy="1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6F2445-BC7F-D9D7-117C-36CF0EE7C7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0515" y="936020"/>
                <a:ext cx="38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76D7E6-F41B-BFAC-1C74-619E1CD68678}"/>
                  </a:ext>
                </a:extLst>
              </p14:cNvPr>
              <p14:cNvContentPartPr/>
              <p14:nvPr/>
            </p14:nvContentPartPr>
            <p14:xfrm>
              <a:off x="5724475" y="486380"/>
              <a:ext cx="68040" cy="38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76D7E6-F41B-BFAC-1C74-619E1CD686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15835" y="477380"/>
                <a:ext cx="85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859E7F-A3BA-926D-846B-F63DE23B742C}"/>
                  </a:ext>
                </a:extLst>
              </p14:cNvPr>
              <p14:cNvContentPartPr/>
              <p14:nvPr/>
            </p14:nvContentPartPr>
            <p14:xfrm>
              <a:off x="6167275" y="753860"/>
              <a:ext cx="421200" cy="45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859E7F-A3BA-926D-846B-F63DE23B74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8275" y="744860"/>
                <a:ext cx="43884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5CAB43F-9918-4BE8-CA28-2E00D31A080F}"/>
              </a:ext>
            </a:extLst>
          </p:cNvPr>
          <p:cNvGrpSpPr/>
          <p:nvPr/>
        </p:nvGrpSpPr>
        <p:grpSpPr>
          <a:xfrm>
            <a:off x="914875" y="2218700"/>
            <a:ext cx="2027520" cy="955440"/>
            <a:chOff x="914875" y="2218700"/>
            <a:chExt cx="202752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B7C178-6C96-81E9-2EBB-03139BE91D56}"/>
                    </a:ext>
                  </a:extLst>
                </p14:cNvPr>
                <p14:cNvContentPartPr/>
                <p14:nvPr/>
              </p14:nvContentPartPr>
              <p14:xfrm>
                <a:off x="914875" y="2219780"/>
                <a:ext cx="149760" cy="73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B7C178-6C96-81E9-2EBB-03139BE91D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6235" y="2211140"/>
                  <a:ext cx="16740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AD3777-95F9-BD75-8193-3B1452953AC4}"/>
                    </a:ext>
                  </a:extLst>
                </p14:cNvPr>
                <p14:cNvContentPartPr/>
                <p14:nvPr/>
              </p14:nvContentPartPr>
              <p14:xfrm>
                <a:off x="1053835" y="2406620"/>
                <a:ext cx="459720" cy="55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AD3777-95F9-BD75-8193-3B1452953A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5195" y="2397620"/>
                  <a:ext cx="47736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BBFF7C-C097-80E8-8867-1EB804EA10EA}"/>
                    </a:ext>
                  </a:extLst>
                </p14:cNvPr>
                <p14:cNvContentPartPr/>
                <p14:nvPr/>
              </p14:nvContentPartPr>
              <p14:xfrm>
                <a:off x="2018995" y="2351180"/>
                <a:ext cx="326880" cy="58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BBFF7C-C097-80E8-8867-1EB804EA10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10355" y="2342180"/>
                  <a:ext cx="3445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CB0876-1C7D-A4C7-3570-EED2FB658078}"/>
                    </a:ext>
                  </a:extLst>
                </p14:cNvPr>
                <p14:cNvContentPartPr/>
                <p14:nvPr/>
              </p14:nvContentPartPr>
              <p14:xfrm>
                <a:off x="1801195" y="2218700"/>
                <a:ext cx="169920" cy="81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CB0876-1C7D-A4C7-3570-EED2FB6580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555" y="2210060"/>
                  <a:ext cx="1875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06CA32-3822-2D5C-6B7F-8DCB185A25BC}"/>
                    </a:ext>
                  </a:extLst>
                </p14:cNvPr>
                <p14:cNvContentPartPr/>
                <p14:nvPr/>
              </p14:nvContentPartPr>
              <p14:xfrm>
                <a:off x="2490595" y="2293940"/>
                <a:ext cx="451800" cy="88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06CA32-3822-2D5C-6B7F-8DCB185A25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1955" y="2285300"/>
                  <a:ext cx="469440" cy="89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4ACA7-4E91-A1E5-6E64-1C280475E6B2}"/>
              </a:ext>
            </a:extLst>
          </p:cNvPr>
          <p:cNvGrpSpPr/>
          <p:nvPr/>
        </p:nvGrpSpPr>
        <p:grpSpPr>
          <a:xfrm>
            <a:off x="3761395" y="2531180"/>
            <a:ext cx="408960" cy="327240"/>
            <a:chOff x="3761395" y="2531180"/>
            <a:chExt cx="40896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CDCCCA-874C-A084-2B3E-BD539F59C251}"/>
                    </a:ext>
                  </a:extLst>
                </p14:cNvPr>
                <p14:cNvContentPartPr/>
                <p14:nvPr/>
              </p14:nvContentPartPr>
              <p14:xfrm>
                <a:off x="3761395" y="2531180"/>
                <a:ext cx="239040" cy="10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CDCCCA-874C-A084-2B3E-BD539F59C2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2755" y="2522540"/>
                  <a:ext cx="256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610522-6A69-2E98-5B8E-3650E183DD1C}"/>
                    </a:ext>
                  </a:extLst>
                </p14:cNvPr>
                <p14:cNvContentPartPr/>
                <p14:nvPr/>
              </p14:nvContentPartPr>
              <p14:xfrm>
                <a:off x="3985675" y="2805860"/>
                <a:ext cx="184680" cy="5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610522-6A69-2E98-5B8E-3650E183DD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7035" y="2797220"/>
                  <a:ext cx="2023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4314C6-DCD0-9C12-F7AB-39B23699F230}"/>
              </a:ext>
            </a:extLst>
          </p:cNvPr>
          <p:cNvGrpSpPr/>
          <p:nvPr/>
        </p:nvGrpSpPr>
        <p:grpSpPr>
          <a:xfrm>
            <a:off x="5857315" y="2268740"/>
            <a:ext cx="925200" cy="431280"/>
            <a:chOff x="5857315" y="2268740"/>
            <a:chExt cx="92520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D5A005-EBC0-7F69-49A7-F75C12E14422}"/>
                    </a:ext>
                  </a:extLst>
                </p14:cNvPr>
                <p14:cNvContentPartPr/>
                <p14:nvPr/>
              </p14:nvContentPartPr>
              <p14:xfrm>
                <a:off x="5857315" y="2433620"/>
                <a:ext cx="432000" cy="6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D5A005-EBC0-7F69-49A7-F75C12E144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48315" y="2424980"/>
                  <a:ext cx="449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397A9E-6928-2DB7-8EC8-14E08BD148DF}"/>
                    </a:ext>
                  </a:extLst>
                </p14:cNvPr>
                <p14:cNvContentPartPr/>
                <p14:nvPr/>
              </p14:nvContentPartPr>
              <p14:xfrm>
                <a:off x="6453115" y="2268740"/>
                <a:ext cx="57600" cy="43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397A9E-6928-2DB7-8EC8-14E08BD148D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4475" y="2259740"/>
                  <a:ext cx="75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F9F1B8-3226-029A-FFD8-A2D5E9A0FA51}"/>
                    </a:ext>
                  </a:extLst>
                </p14:cNvPr>
                <p14:cNvContentPartPr/>
                <p14:nvPr/>
              </p14:nvContentPartPr>
              <p14:xfrm>
                <a:off x="6545635" y="2450540"/>
                <a:ext cx="236880" cy="10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F9F1B8-3226-029A-FFD8-A2D5E9A0FA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6995" y="2441540"/>
                  <a:ext cx="2545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F4FE40-C0F4-D5B3-81A7-329D10D1458E}"/>
              </a:ext>
            </a:extLst>
          </p:cNvPr>
          <p:cNvGrpSpPr/>
          <p:nvPr/>
        </p:nvGrpSpPr>
        <p:grpSpPr>
          <a:xfrm>
            <a:off x="7229275" y="2186300"/>
            <a:ext cx="328320" cy="325800"/>
            <a:chOff x="7229275" y="2186300"/>
            <a:chExt cx="32832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5CEC1C-6170-5CD7-AB73-94A01178EC62}"/>
                    </a:ext>
                  </a:extLst>
                </p14:cNvPr>
                <p14:cNvContentPartPr/>
                <p14:nvPr/>
              </p14:nvContentPartPr>
              <p14:xfrm>
                <a:off x="7229275" y="2346860"/>
                <a:ext cx="328320" cy="37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5CEC1C-6170-5CD7-AB73-94A01178EC6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20635" y="2337860"/>
                  <a:ext cx="345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101B6DA-8BBB-191D-3EAA-4AF8BEE29F6F}"/>
                    </a:ext>
                  </a:extLst>
                </p14:cNvPr>
                <p14:cNvContentPartPr/>
                <p14:nvPr/>
              </p14:nvContentPartPr>
              <p14:xfrm>
                <a:off x="7414315" y="2186300"/>
                <a:ext cx="33120" cy="32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101B6DA-8BBB-191D-3EAA-4AF8BEE29F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05315" y="2177300"/>
                  <a:ext cx="5076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BDBA80-73CD-59F2-C65B-8953B950788C}"/>
              </a:ext>
            </a:extLst>
          </p:cNvPr>
          <p:cNvGrpSpPr/>
          <p:nvPr/>
        </p:nvGrpSpPr>
        <p:grpSpPr>
          <a:xfrm>
            <a:off x="7839475" y="2019260"/>
            <a:ext cx="1196640" cy="1030680"/>
            <a:chOff x="7839475" y="2019260"/>
            <a:chExt cx="1196640" cy="10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F2BFC6-59FA-C749-1D84-3AD8A8E925F7}"/>
                    </a:ext>
                  </a:extLst>
                </p14:cNvPr>
                <p14:cNvContentPartPr/>
                <p14:nvPr/>
              </p14:nvContentPartPr>
              <p14:xfrm>
                <a:off x="7839475" y="2019260"/>
                <a:ext cx="24480" cy="332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F2BFC6-59FA-C749-1D84-3AD8A8E925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0835" y="2010260"/>
                  <a:ext cx="421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CB62378-A23C-261A-04F5-50891902C9DE}"/>
                    </a:ext>
                  </a:extLst>
                </p14:cNvPr>
                <p14:cNvContentPartPr/>
                <p14:nvPr/>
              </p14:nvContentPartPr>
              <p14:xfrm>
                <a:off x="8011915" y="2220860"/>
                <a:ext cx="175680" cy="30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CB62378-A23C-261A-04F5-50891902C9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3275" y="2212220"/>
                  <a:ext cx="193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8F26AAE-3670-5424-81F3-69871B25FC96}"/>
                    </a:ext>
                  </a:extLst>
                </p14:cNvPr>
                <p14:cNvContentPartPr/>
                <p14:nvPr/>
              </p14:nvContentPartPr>
              <p14:xfrm>
                <a:off x="8274715" y="2187740"/>
                <a:ext cx="322560" cy="86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8F26AAE-3670-5424-81F3-69871B25FC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5715" y="2178740"/>
                  <a:ext cx="34020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90DDDB-64E7-21E0-D501-C24F71A3009E}"/>
                    </a:ext>
                  </a:extLst>
                </p14:cNvPr>
                <p14:cNvContentPartPr/>
                <p14:nvPr/>
              </p14:nvContentPartPr>
              <p14:xfrm>
                <a:off x="8833075" y="2311940"/>
                <a:ext cx="203040" cy="22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90DDDB-64E7-21E0-D501-C24F71A300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24435" y="2303300"/>
                  <a:ext cx="2206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E3A171-FBC5-A15A-CBA9-20CA2464820F}"/>
              </a:ext>
            </a:extLst>
          </p:cNvPr>
          <p:cNvGrpSpPr/>
          <p:nvPr/>
        </p:nvGrpSpPr>
        <p:grpSpPr>
          <a:xfrm>
            <a:off x="9440755" y="1740980"/>
            <a:ext cx="275760" cy="890280"/>
            <a:chOff x="9440755" y="1740980"/>
            <a:chExt cx="275760" cy="89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E54931-EEA0-83DD-3A8F-F0407C436530}"/>
                    </a:ext>
                  </a:extLst>
                </p14:cNvPr>
                <p14:cNvContentPartPr/>
                <p14:nvPr/>
              </p14:nvContentPartPr>
              <p14:xfrm>
                <a:off x="9440755" y="1740980"/>
                <a:ext cx="38880" cy="890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E54931-EEA0-83DD-3A8F-F0407C4365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32115" y="1732340"/>
                  <a:ext cx="5652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EECFBC7-CC3F-4B82-CB0E-5429D11FB00B}"/>
                    </a:ext>
                  </a:extLst>
                </p14:cNvPr>
                <p14:cNvContentPartPr/>
                <p14:nvPr/>
              </p14:nvContentPartPr>
              <p14:xfrm>
                <a:off x="9454075" y="2135180"/>
                <a:ext cx="262440" cy="171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EECFBC7-CC3F-4B82-CB0E-5429D11FB0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45435" y="2126180"/>
                  <a:ext cx="2800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8A4D66-99AC-93CE-F32D-EBE6F2515D2A}"/>
              </a:ext>
            </a:extLst>
          </p:cNvPr>
          <p:cNvGrpSpPr/>
          <p:nvPr/>
        </p:nvGrpSpPr>
        <p:grpSpPr>
          <a:xfrm>
            <a:off x="10329595" y="1858340"/>
            <a:ext cx="1467360" cy="631080"/>
            <a:chOff x="10329595" y="1858340"/>
            <a:chExt cx="146736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D3FA620-1955-8DD3-A592-E6D4DFF700C3}"/>
                    </a:ext>
                  </a:extLst>
                </p14:cNvPr>
                <p14:cNvContentPartPr/>
                <p14:nvPr/>
              </p14:nvContentPartPr>
              <p14:xfrm>
                <a:off x="10329595" y="2172260"/>
                <a:ext cx="537840" cy="92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D3FA620-1955-8DD3-A592-E6D4DFF700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0955" y="2163260"/>
                  <a:ext cx="555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94C6CC-B83E-1E70-DD02-F05C295312A8}"/>
                    </a:ext>
                  </a:extLst>
                </p14:cNvPr>
                <p14:cNvContentPartPr/>
                <p14:nvPr/>
              </p14:nvContentPartPr>
              <p14:xfrm>
                <a:off x="10511755" y="1975700"/>
                <a:ext cx="155880" cy="51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94C6CC-B83E-1E70-DD02-F05C295312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02755" y="1966700"/>
                  <a:ext cx="1735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EBDA275-29D4-DC88-B69A-1E3C71C0FC03}"/>
                    </a:ext>
                  </a:extLst>
                </p14:cNvPr>
                <p14:cNvContentPartPr/>
                <p14:nvPr/>
              </p14:nvContentPartPr>
              <p14:xfrm>
                <a:off x="11043475" y="2144540"/>
                <a:ext cx="346320" cy="4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EBDA275-29D4-DC88-B69A-1E3C71C0FC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34475" y="2135540"/>
                  <a:ext cx="363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9001AD-ECB0-2CBF-052C-759694D1A8DD}"/>
                    </a:ext>
                  </a:extLst>
                </p14:cNvPr>
                <p14:cNvContentPartPr/>
                <p14:nvPr/>
              </p14:nvContentPartPr>
              <p14:xfrm>
                <a:off x="11526595" y="1858340"/>
                <a:ext cx="47520" cy="59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9001AD-ECB0-2CBF-052C-759694D1A8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17955" y="1849700"/>
                  <a:ext cx="651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F2AB04-C1D9-FB63-784F-17958E9464AA}"/>
                    </a:ext>
                  </a:extLst>
                </p14:cNvPr>
                <p14:cNvContentPartPr/>
                <p14:nvPr/>
              </p14:nvContentPartPr>
              <p14:xfrm>
                <a:off x="11530555" y="1982180"/>
                <a:ext cx="266400" cy="30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F2AB04-C1D9-FB63-784F-17958E9464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21555" y="1973540"/>
                  <a:ext cx="2840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CB4A57-C7C6-A223-03E0-7BEAC65BE08E}"/>
              </a:ext>
            </a:extLst>
          </p:cNvPr>
          <p:cNvGrpSpPr/>
          <p:nvPr/>
        </p:nvGrpSpPr>
        <p:grpSpPr>
          <a:xfrm>
            <a:off x="5544475" y="3130580"/>
            <a:ext cx="2226600" cy="1011960"/>
            <a:chOff x="5544475" y="3130580"/>
            <a:chExt cx="2226600" cy="10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0A047E-B035-1E13-7D10-81486F5EDCAB}"/>
                    </a:ext>
                  </a:extLst>
                </p14:cNvPr>
                <p14:cNvContentPartPr/>
                <p14:nvPr/>
              </p14:nvContentPartPr>
              <p14:xfrm>
                <a:off x="5544475" y="3527660"/>
                <a:ext cx="566280" cy="7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0A047E-B035-1E13-7D10-81486F5EDC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35475" y="3518660"/>
                  <a:ext cx="583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E2920C-E313-9C69-55EF-EAA9CFC01413}"/>
                    </a:ext>
                  </a:extLst>
                </p14:cNvPr>
                <p14:cNvContentPartPr/>
                <p14:nvPr/>
              </p14:nvContentPartPr>
              <p14:xfrm>
                <a:off x="6399115" y="3130580"/>
                <a:ext cx="60120" cy="53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E2920C-E313-9C69-55EF-EAA9CFC014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90115" y="3121940"/>
                  <a:ext cx="777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7E1A82-06EA-2236-8C7D-2B4B8D0813A0}"/>
                    </a:ext>
                  </a:extLst>
                </p14:cNvPr>
                <p14:cNvContentPartPr/>
                <p14:nvPr/>
              </p14:nvContentPartPr>
              <p14:xfrm>
                <a:off x="6674515" y="3362420"/>
                <a:ext cx="309600" cy="26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7E1A82-06EA-2236-8C7D-2B4B8D0813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65515" y="3353780"/>
                  <a:ext cx="327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4AF127-6A82-173D-0919-BA1A0B567979}"/>
                    </a:ext>
                  </a:extLst>
                </p14:cNvPr>
                <p14:cNvContentPartPr/>
                <p14:nvPr/>
              </p14:nvContentPartPr>
              <p14:xfrm>
                <a:off x="7029115" y="3261980"/>
                <a:ext cx="313920" cy="88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4AF127-6A82-173D-0919-BA1A0B5679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20475" y="3253340"/>
                  <a:ext cx="3315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FF314C-53E7-4A42-0B70-AFACC182539E}"/>
                    </a:ext>
                  </a:extLst>
                </p14:cNvPr>
                <p14:cNvContentPartPr/>
                <p14:nvPr/>
              </p14:nvContentPartPr>
              <p14:xfrm>
                <a:off x="7533475" y="3389780"/>
                <a:ext cx="237600" cy="26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FF314C-53E7-4A42-0B70-AFACC18253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24475" y="3380780"/>
                  <a:ext cx="25524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814257-AEA9-C607-AC83-F0741021F099}"/>
              </a:ext>
            </a:extLst>
          </p:cNvPr>
          <p:cNvGrpSpPr/>
          <p:nvPr/>
        </p:nvGrpSpPr>
        <p:grpSpPr>
          <a:xfrm>
            <a:off x="8437795" y="3057500"/>
            <a:ext cx="374760" cy="630000"/>
            <a:chOff x="8437795" y="3057500"/>
            <a:chExt cx="37476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24D5D4-D772-29DD-61C5-72068208C2BD}"/>
                    </a:ext>
                  </a:extLst>
                </p14:cNvPr>
                <p14:cNvContentPartPr/>
                <p14:nvPr/>
              </p14:nvContentPartPr>
              <p14:xfrm>
                <a:off x="8454715" y="3143900"/>
                <a:ext cx="75960" cy="54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24D5D4-D772-29DD-61C5-72068208C2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46075" y="3134900"/>
                  <a:ext cx="936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041BE2-C473-B1DC-75DD-C49967F7A75A}"/>
                    </a:ext>
                  </a:extLst>
                </p14:cNvPr>
                <p14:cNvContentPartPr/>
                <p14:nvPr/>
              </p14:nvContentPartPr>
              <p14:xfrm>
                <a:off x="8565235" y="3209420"/>
                <a:ext cx="247320" cy="250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041BE2-C473-B1DC-75DD-C49967F7A7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56595" y="3200780"/>
                  <a:ext cx="264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A92926B-E55F-91F2-DECA-52A0F20942AC}"/>
                    </a:ext>
                  </a:extLst>
                </p14:cNvPr>
                <p14:cNvContentPartPr/>
                <p14:nvPr/>
              </p14:nvContentPartPr>
              <p14:xfrm>
                <a:off x="8558035" y="3130220"/>
                <a:ext cx="21960" cy="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A92926B-E55F-91F2-DECA-52A0F20942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49395" y="3121580"/>
                  <a:ext cx="39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A593F4-484C-7032-960D-B591C8C24D4C}"/>
                    </a:ext>
                  </a:extLst>
                </p14:cNvPr>
                <p14:cNvContentPartPr/>
                <p14:nvPr/>
              </p14:nvContentPartPr>
              <p14:xfrm>
                <a:off x="8437795" y="3057500"/>
                <a:ext cx="132840" cy="31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A593F4-484C-7032-960D-B591C8C24D4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28795" y="3048860"/>
                  <a:ext cx="15048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4370911-D1E6-4E1B-2CD5-52E29CE879F7}"/>
                  </a:ext>
                </a:extLst>
              </p14:cNvPr>
              <p14:cNvContentPartPr/>
              <p14:nvPr/>
            </p14:nvContentPartPr>
            <p14:xfrm>
              <a:off x="9147715" y="3261620"/>
              <a:ext cx="253440" cy="34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4370911-D1E6-4E1B-2CD5-52E29CE879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39075" y="3252980"/>
                <a:ext cx="2710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DFF2B386-1E22-ED7A-ABB8-6713E2C538FD}"/>
              </a:ext>
            </a:extLst>
          </p:cNvPr>
          <p:cNvGrpSpPr/>
          <p:nvPr/>
        </p:nvGrpSpPr>
        <p:grpSpPr>
          <a:xfrm>
            <a:off x="250675" y="4428740"/>
            <a:ext cx="2796120" cy="1356120"/>
            <a:chOff x="250675" y="4428740"/>
            <a:chExt cx="2796120" cy="13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E5E09B7-AFF3-079E-DD79-2982CA060906}"/>
                    </a:ext>
                  </a:extLst>
                </p14:cNvPr>
                <p14:cNvContentPartPr/>
                <p14:nvPr/>
              </p14:nvContentPartPr>
              <p14:xfrm>
                <a:off x="728395" y="5014460"/>
                <a:ext cx="125280" cy="393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E5E09B7-AFF3-079E-DD79-2982CA0609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9395" y="5005460"/>
                  <a:ext cx="1429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51C4B7-B591-0C2E-814B-6729F014EE19}"/>
                    </a:ext>
                  </a:extLst>
                </p14:cNvPr>
                <p14:cNvContentPartPr/>
                <p14:nvPr/>
              </p14:nvContentPartPr>
              <p14:xfrm>
                <a:off x="1116115" y="4919060"/>
                <a:ext cx="52200" cy="414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51C4B7-B591-0C2E-814B-6729F014EE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7115" y="4910060"/>
                  <a:ext cx="69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CF038C9-8CAF-525A-8FDF-0C311740F6B8}"/>
                    </a:ext>
                  </a:extLst>
                </p14:cNvPr>
                <p14:cNvContentPartPr/>
                <p14:nvPr/>
              </p14:nvContentPartPr>
              <p14:xfrm>
                <a:off x="250675" y="4480220"/>
                <a:ext cx="1188360" cy="1304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CF038C9-8CAF-525A-8FDF-0C311740F6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2035" y="4471220"/>
                  <a:ext cx="1206000" cy="13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09B120-1616-597C-9C9A-54DC75105D07}"/>
                    </a:ext>
                  </a:extLst>
                </p14:cNvPr>
                <p14:cNvContentPartPr/>
                <p14:nvPr/>
              </p14:nvContentPartPr>
              <p14:xfrm>
                <a:off x="1760155" y="4519100"/>
                <a:ext cx="576360" cy="93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09B120-1616-597C-9C9A-54DC75105D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51515" y="4510100"/>
                  <a:ext cx="59400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965CB1-D32A-0F22-5A68-3F1DFA6A4C68}"/>
                    </a:ext>
                  </a:extLst>
                </p14:cNvPr>
                <p14:cNvContentPartPr/>
                <p14:nvPr/>
              </p14:nvContentPartPr>
              <p14:xfrm>
                <a:off x="2653675" y="4698020"/>
                <a:ext cx="77400" cy="663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965CB1-D32A-0F22-5A68-3F1DFA6A4C6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4675" y="4689380"/>
                  <a:ext cx="950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B6709A-5B34-4704-9A80-8F4E98F1CB13}"/>
                    </a:ext>
                  </a:extLst>
                </p14:cNvPr>
                <p14:cNvContentPartPr/>
                <p14:nvPr/>
              </p14:nvContentPartPr>
              <p14:xfrm>
                <a:off x="2649715" y="4428740"/>
                <a:ext cx="397080" cy="238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B6709A-5B34-4704-9A80-8F4E98F1CB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41075" y="4420100"/>
                  <a:ext cx="414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D14E1E-318B-03AE-6D36-E7BA514B36C6}"/>
                    </a:ext>
                  </a:extLst>
                </p14:cNvPr>
                <p14:cNvContentPartPr/>
                <p14:nvPr/>
              </p14:nvContentPartPr>
              <p14:xfrm>
                <a:off x="2477275" y="5308580"/>
                <a:ext cx="372960" cy="128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D14E1E-318B-03AE-6D36-E7BA514B36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68635" y="5299580"/>
                  <a:ext cx="3906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D6C2F25-D9CC-4F47-3FE5-15183C151645}"/>
                  </a:ext>
                </a:extLst>
              </p14:cNvPr>
              <p14:cNvContentPartPr/>
              <p14:nvPr/>
            </p14:nvContentPartPr>
            <p14:xfrm>
              <a:off x="4137235" y="4352060"/>
              <a:ext cx="303480" cy="265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D6C2F25-D9CC-4F47-3FE5-15183C15164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28595" y="4343060"/>
                <a:ext cx="32112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E1B6BA09-3572-AE00-40D1-C406FD1617CE}"/>
              </a:ext>
            </a:extLst>
          </p:cNvPr>
          <p:cNvGrpSpPr/>
          <p:nvPr/>
        </p:nvGrpSpPr>
        <p:grpSpPr>
          <a:xfrm>
            <a:off x="3803875" y="4884140"/>
            <a:ext cx="398160" cy="748800"/>
            <a:chOff x="3803875" y="4884140"/>
            <a:chExt cx="398160" cy="74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AC2228-4342-FA28-FFEF-B60E88AB47BE}"/>
                    </a:ext>
                  </a:extLst>
                </p14:cNvPr>
                <p14:cNvContentPartPr/>
                <p14:nvPr/>
              </p14:nvContentPartPr>
              <p14:xfrm>
                <a:off x="3929155" y="4884140"/>
                <a:ext cx="129240" cy="54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AC2228-4342-FA28-FFEF-B60E88AB47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0155" y="4875140"/>
                  <a:ext cx="1468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F75AE07-66F6-E3F1-E3C5-DC2DBE6001EA}"/>
                    </a:ext>
                  </a:extLst>
                </p14:cNvPr>
                <p14:cNvContentPartPr/>
                <p14:nvPr/>
              </p14:nvContentPartPr>
              <p14:xfrm>
                <a:off x="3803875" y="5448260"/>
                <a:ext cx="398160" cy="18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F75AE07-66F6-E3F1-E3C5-DC2DBE6001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94875" y="5439620"/>
                  <a:ext cx="4158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CE7AA7A-1172-5E32-FB9A-1613509FDF88}"/>
              </a:ext>
            </a:extLst>
          </p:cNvPr>
          <p:cNvGrpSpPr/>
          <p:nvPr/>
        </p:nvGrpSpPr>
        <p:grpSpPr>
          <a:xfrm>
            <a:off x="4537915" y="4898180"/>
            <a:ext cx="882360" cy="802440"/>
            <a:chOff x="4537915" y="4898180"/>
            <a:chExt cx="882360" cy="80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92101D-E5EB-E989-0691-02262A2C3D44}"/>
                    </a:ext>
                  </a:extLst>
                </p14:cNvPr>
                <p14:cNvContentPartPr/>
                <p14:nvPr/>
              </p14:nvContentPartPr>
              <p14:xfrm>
                <a:off x="4537915" y="4898180"/>
                <a:ext cx="718920" cy="802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92101D-E5EB-E989-0691-02262A2C3D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29275" y="4889540"/>
                  <a:ext cx="73656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E091063-B09F-0FB7-FBD0-D77AFB1FF8C7}"/>
                    </a:ext>
                  </a:extLst>
                </p14:cNvPr>
                <p14:cNvContentPartPr/>
                <p14:nvPr/>
              </p14:nvContentPartPr>
              <p14:xfrm>
                <a:off x="5299675" y="5150900"/>
                <a:ext cx="120600" cy="18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E091063-B09F-0FB7-FBD0-D77AFB1FF8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1035" y="5142260"/>
                  <a:ext cx="13824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382B41-6E8B-EFD1-7CE9-02BCBA99972E}"/>
              </a:ext>
            </a:extLst>
          </p:cNvPr>
          <p:cNvGrpSpPr/>
          <p:nvPr/>
        </p:nvGrpSpPr>
        <p:grpSpPr>
          <a:xfrm>
            <a:off x="5762995" y="4794140"/>
            <a:ext cx="1990080" cy="1046160"/>
            <a:chOff x="5762995" y="4794140"/>
            <a:chExt cx="1990080" cy="10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C9C29F2-F938-3473-3793-31741AA6C0A7}"/>
                    </a:ext>
                  </a:extLst>
                </p14:cNvPr>
                <p14:cNvContentPartPr/>
                <p14:nvPr/>
              </p14:nvContentPartPr>
              <p14:xfrm>
                <a:off x="5762995" y="5057660"/>
                <a:ext cx="290880" cy="244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C9C29F2-F938-3473-3793-31741AA6C0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54355" y="5049020"/>
                  <a:ext cx="308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726BB3F-F980-99E4-3375-311B350647CA}"/>
                    </a:ext>
                  </a:extLst>
                </p14:cNvPr>
                <p14:cNvContentPartPr/>
                <p14:nvPr/>
              </p14:nvContentPartPr>
              <p14:xfrm>
                <a:off x="6309835" y="5096180"/>
                <a:ext cx="355320" cy="238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726BB3F-F980-99E4-3375-311B350647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01195" y="5087540"/>
                  <a:ext cx="372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76F5C-5DF6-4F2E-D508-98DDF11FCC66}"/>
                    </a:ext>
                  </a:extLst>
                </p14:cNvPr>
                <p14:cNvContentPartPr/>
                <p14:nvPr/>
              </p14:nvContentPartPr>
              <p14:xfrm>
                <a:off x="6806275" y="4828700"/>
                <a:ext cx="20880" cy="2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76F5C-5DF6-4F2E-D508-98DDF11FCC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7275" y="4820060"/>
                  <a:ext cx="38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14895E6-2F7B-4BF2-11CC-ACECE86BC70F}"/>
                    </a:ext>
                  </a:extLst>
                </p14:cNvPr>
                <p14:cNvContentPartPr/>
                <p14:nvPr/>
              </p14:nvContentPartPr>
              <p14:xfrm>
                <a:off x="7069075" y="4794140"/>
                <a:ext cx="105120" cy="36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14895E6-2F7B-4BF2-11CC-ACECE86BC7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60075" y="4785140"/>
                  <a:ext cx="1227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FF781CA-EF87-726D-1566-EFC68138EDEA}"/>
                    </a:ext>
                  </a:extLst>
                </p14:cNvPr>
                <p14:cNvContentPartPr/>
                <p14:nvPr/>
              </p14:nvContentPartPr>
              <p14:xfrm>
                <a:off x="7082395" y="4955060"/>
                <a:ext cx="670680" cy="885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FF781CA-EF87-726D-1566-EFC68138ED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3395" y="4946420"/>
                  <a:ext cx="688320" cy="90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42E40B-0F97-48D5-230D-08EC56F9A23F}"/>
                  </a:ext>
                </a:extLst>
              </p14:cNvPr>
              <p14:cNvContentPartPr/>
              <p14:nvPr/>
            </p14:nvContentPartPr>
            <p14:xfrm>
              <a:off x="8476315" y="5206340"/>
              <a:ext cx="2916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42E40B-0F97-48D5-230D-08EC56F9A2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67315" y="5197700"/>
                <a:ext cx="46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E3D3B4B-3725-1DA8-F38D-F2D4EB2007AB}"/>
                  </a:ext>
                </a:extLst>
              </p14:cNvPr>
              <p14:cNvContentPartPr/>
              <p14:nvPr/>
            </p14:nvContentPartPr>
            <p14:xfrm>
              <a:off x="8248435" y="5506940"/>
              <a:ext cx="265680" cy="67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E3D3B4B-3725-1DA8-F38D-F2D4EB2007A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39435" y="5498300"/>
                <a:ext cx="28332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906EEE6-8E91-7957-9286-0B312D6414F9}"/>
              </a:ext>
            </a:extLst>
          </p:cNvPr>
          <p:cNvGrpSpPr/>
          <p:nvPr/>
        </p:nvGrpSpPr>
        <p:grpSpPr>
          <a:xfrm>
            <a:off x="8988595" y="4870100"/>
            <a:ext cx="1723680" cy="766440"/>
            <a:chOff x="8988595" y="4870100"/>
            <a:chExt cx="172368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4CA3EE-6684-CD2A-3915-8979CB6E762F}"/>
                    </a:ext>
                  </a:extLst>
                </p14:cNvPr>
                <p14:cNvContentPartPr/>
                <p14:nvPr/>
              </p14:nvContentPartPr>
              <p14:xfrm>
                <a:off x="8988595" y="4948580"/>
                <a:ext cx="169200" cy="68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4CA3EE-6684-CD2A-3915-8979CB6E76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9955" y="4939580"/>
                  <a:ext cx="18684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AA088E3-2C28-8B20-86B6-A50DE58BBBE5}"/>
                    </a:ext>
                  </a:extLst>
                </p14:cNvPr>
                <p14:cNvContentPartPr/>
                <p14:nvPr/>
              </p14:nvContentPartPr>
              <p14:xfrm>
                <a:off x="9444355" y="5146580"/>
                <a:ext cx="341640" cy="67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AA088E3-2C28-8B20-86B6-A50DE58BBB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35715" y="5137940"/>
                  <a:ext cx="35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807750-F5CA-2FBC-7589-F23BEAD38446}"/>
                    </a:ext>
                  </a:extLst>
                </p14:cNvPr>
                <p14:cNvContentPartPr/>
                <p14:nvPr/>
              </p14:nvContentPartPr>
              <p14:xfrm>
                <a:off x="9984715" y="4870100"/>
                <a:ext cx="611640" cy="9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807750-F5CA-2FBC-7589-F23BEAD384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76075" y="4861100"/>
                  <a:ext cx="629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A63FA2-C5F7-4CDD-D040-3AA3EAA5961F}"/>
                    </a:ext>
                  </a:extLst>
                </p14:cNvPr>
                <p14:cNvContentPartPr/>
                <p14:nvPr/>
              </p14:nvContentPartPr>
              <p14:xfrm>
                <a:off x="9897235" y="4975220"/>
                <a:ext cx="815040" cy="587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A63FA2-C5F7-4CDD-D040-3AA3EAA596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88235" y="4966580"/>
                  <a:ext cx="832680" cy="60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3FE1A7-D679-AF23-B5F5-93E137EF2F68}"/>
                  </a:ext>
                </a:extLst>
              </p14:cNvPr>
              <p14:cNvContentPartPr/>
              <p14:nvPr/>
            </p14:nvContentPartPr>
            <p14:xfrm>
              <a:off x="10186675" y="4420820"/>
              <a:ext cx="223200" cy="343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3FE1A7-D679-AF23-B5F5-93E137EF2F6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177675" y="4411820"/>
                <a:ext cx="240840" cy="3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97CBB4D8-CEDA-9172-082F-4F877639DFE6}"/>
              </a:ext>
            </a:extLst>
          </p:cNvPr>
          <p:cNvGrpSpPr/>
          <p:nvPr/>
        </p:nvGrpSpPr>
        <p:grpSpPr>
          <a:xfrm>
            <a:off x="10085155" y="5700260"/>
            <a:ext cx="685800" cy="379080"/>
            <a:chOff x="10085155" y="5700260"/>
            <a:chExt cx="68580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9AB857-F3B8-0AC9-ECA7-885EED2AFD63}"/>
                    </a:ext>
                  </a:extLst>
                </p14:cNvPr>
                <p14:cNvContentPartPr/>
                <p14:nvPr/>
              </p14:nvContentPartPr>
              <p14:xfrm>
                <a:off x="10085155" y="5853260"/>
                <a:ext cx="60480" cy="178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9AB857-F3B8-0AC9-ECA7-885EED2AFD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76155" y="5844260"/>
                  <a:ext cx="7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530803-884C-3798-7077-99F349355BAE}"/>
                    </a:ext>
                  </a:extLst>
                </p14:cNvPr>
                <p14:cNvContentPartPr/>
                <p14:nvPr/>
              </p14:nvContentPartPr>
              <p14:xfrm>
                <a:off x="10157155" y="5700260"/>
                <a:ext cx="68040" cy="39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530803-884C-3798-7077-99F349355B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48155" y="5691260"/>
                  <a:ext cx="8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EF20E1-A402-D759-45D7-41C25C278A60}"/>
                    </a:ext>
                  </a:extLst>
                </p14:cNvPr>
                <p14:cNvContentPartPr/>
                <p14:nvPr/>
              </p14:nvContentPartPr>
              <p14:xfrm>
                <a:off x="10376395" y="5879180"/>
                <a:ext cx="86040" cy="34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EF20E1-A402-D759-45D7-41C25C278A6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67755" y="5870540"/>
                  <a:ext cx="103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F5DADBF-3E36-03A6-E1FC-64DE496E4195}"/>
                    </a:ext>
                  </a:extLst>
                </p14:cNvPr>
                <p14:cNvContentPartPr/>
                <p14:nvPr/>
              </p14:nvContentPartPr>
              <p14:xfrm>
                <a:off x="10345075" y="5910860"/>
                <a:ext cx="99720" cy="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F5DADBF-3E36-03A6-E1FC-64DE496E419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36435" y="5901860"/>
                  <a:ext cx="117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EA26CE-DE95-CB05-C1D5-2E45B9BE2955}"/>
                    </a:ext>
                  </a:extLst>
                </p14:cNvPr>
                <p14:cNvContentPartPr/>
                <p14:nvPr/>
              </p14:nvContentPartPr>
              <p14:xfrm>
                <a:off x="10374235" y="5992220"/>
                <a:ext cx="137880" cy="47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EA26CE-DE95-CB05-C1D5-2E45B9BE29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65235" y="5983220"/>
                  <a:ext cx="155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40A21C5-50B0-DAC8-77A7-7E99D7D083E6}"/>
                    </a:ext>
                  </a:extLst>
                </p14:cNvPr>
                <p14:cNvContentPartPr/>
                <p14:nvPr/>
              </p14:nvContentPartPr>
              <p14:xfrm>
                <a:off x="10610395" y="5841380"/>
                <a:ext cx="160560" cy="23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40A21C5-50B0-DAC8-77A7-7E99D7D083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01755" y="5832380"/>
                  <a:ext cx="1782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E2B355-E253-A707-144D-5F68786BBA1C}"/>
              </a:ext>
            </a:extLst>
          </p:cNvPr>
          <p:cNvGrpSpPr/>
          <p:nvPr/>
        </p:nvGrpSpPr>
        <p:grpSpPr>
          <a:xfrm>
            <a:off x="10975435" y="4567340"/>
            <a:ext cx="1019880" cy="932400"/>
            <a:chOff x="10975435" y="4567340"/>
            <a:chExt cx="101988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280907-0655-73F5-AB79-A92C29F4F22A}"/>
                    </a:ext>
                  </a:extLst>
                </p14:cNvPr>
                <p14:cNvContentPartPr/>
                <p14:nvPr/>
              </p14:nvContentPartPr>
              <p14:xfrm>
                <a:off x="10975435" y="4886300"/>
                <a:ext cx="147600" cy="613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280907-0655-73F5-AB79-A92C29F4F2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66795" y="4877300"/>
                  <a:ext cx="1652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46562D-9BE7-88B9-B25E-585683F109C3}"/>
                    </a:ext>
                  </a:extLst>
                </p14:cNvPr>
                <p14:cNvContentPartPr/>
                <p14:nvPr/>
              </p14:nvContentPartPr>
              <p14:xfrm>
                <a:off x="11371795" y="5004020"/>
                <a:ext cx="91440" cy="441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46562D-9BE7-88B9-B25E-585683F109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62795" y="4995020"/>
                  <a:ext cx="109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20A93CF-6722-30F6-17DE-43796A54C082}"/>
                    </a:ext>
                  </a:extLst>
                </p14:cNvPr>
                <p14:cNvContentPartPr/>
                <p14:nvPr/>
              </p14:nvContentPartPr>
              <p14:xfrm>
                <a:off x="11377195" y="5083940"/>
                <a:ext cx="141840" cy="189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20A93CF-6722-30F6-17DE-43796A54C0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68555" y="5074940"/>
                  <a:ext cx="159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BD87153-F889-DD02-D0BE-DEB67670C03A}"/>
                    </a:ext>
                  </a:extLst>
                </p14:cNvPr>
                <p14:cNvContentPartPr/>
                <p14:nvPr/>
              </p14:nvContentPartPr>
              <p14:xfrm>
                <a:off x="11463595" y="4807460"/>
                <a:ext cx="215640" cy="190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BD87153-F889-DD02-D0BE-DEB67670C0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54955" y="4798820"/>
                  <a:ext cx="233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81E681-0026-9931-DFE4-5DA9CD8946E1}"/>
                    </a:ext>
                  </a:extLst>
                </p14:cNvPr>
                <p14:cNvContentPartPr/>
                <p14:nvPr/>
              </p14:nvContentPartPr>
              <p14:xfrm>
                <a:off x="11630635" y="4567340"/>
                <a:ext cx="364680" cy="817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81E681-0026-9931-DFE4-5DA9CD8946E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21635" y="4558340"/>
                  <a:ext cx="38232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50EFF8-CBDF-4539-1779-1F5A779DF6C0}"/>
                    </a:ext>
                  </a:extLst>
                </p14:cNvPr>
                <p14:cNvContentPartPr/>
                <p14:nvPr/>
              </p14:nvContentPartPr>
              <p14:xfrm>
                <a:off x="11942755" y="5259620"/>
                <a:ext cx="6480" cy="1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50EFF8-CBDF-4539-1779-1F5A779DF6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934115" y="5250620"/>
                  <a:ext cx="24120" cy="2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047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7953A7-D5BC-3F9D-AA76-908D9E00CC7E}"/>
              </a:ext>
            </a:extLst>
          </p:cNvPr>
          <p:cNvGrpSpPr/>
          <p:nvPr/>
        </p:nvGrpSpPr>
        <p:grpSpPr>
          <a:xfrm>
            <a:off x="680155" y="131780"/>
            <a:ext cx="3480840" cy="1522080"/>
            <a:chOff x="680155" y="131780"/>
            <a:chExt cx="3480840" cy="15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3D4421-1AEC-E2E6-70A9-E60BC9531F91}"/>
                    </a:ext>
                  </a:extLst>
                </p14:cNvPr>
                <p14:cNvContentPartPr/>
                <p14:nvPr/>
              </p14:nvContentPartPr>
              <p14:xfrm>
                <a:off x="680155" y="362900"/>
                <a:ext cx="475920" cy="78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3D4421-1AEC-E2E6-70A9-E60BC9531F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035" y="356780"/>
                  <a:ext cx="48816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30435EA-3615-5DF9-1F7A-203B82E1D0AA}"/>
                    </a:ext>
                  </a:extLst>
                </p14:cNvPr>
                <p14:cNvContentPartPr/>
                <p14:nvPr/>
              </p14:nvContentPartPr>
              <p14:xfrm>
                <a:off x="830275" y="131780"/>
                <a:ext cx="184680" cy="13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30435EA-3615-5DF9-1F7A-203B82E1D0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155" y="125660"/>
                  <a:ext cx="196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76973FD-F77B-5446-506A-54475429B30F}"/>
                    </a:ext>
                  </a:extLst>
                </p14:cNvPr>
                <p14:cNvContentPartPr/>
                <p14:nvPr/>
              </p14:nvContentPartPr>
              <p14:xfrm>
                <a:off x="765115" y="724340"/>
                <a:ext cx="345240" cy="10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76973FD-F77B-5446-506A-54475429B3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995" y="718220"/>
                  <a:ext cx="35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EB54F1-0A3D-5360-E2C0-4773517F2741}"/>
                    </a:ext>
                  </a:extLst>
                </p14:cNvPr>
                <p14:cNvContentPartPr/>
                <p14:nvPr/>
              </p14:nvContentPartPr>
              <p14:xfrm>
                <a:off x="1124395" y="784820"/>
                <a:ext cx="441720" cy="37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EB54F1-0A3D-5360-E2C0-4773517F27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8275" y="778700"/>
                  <a:ext cx="453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A37EE4B-E04B-3DCC-FC41-CA63F300D3A5}"/>
                    </a:ext>
                  </a:extLst>
                </p14:cNvPr>
                <p14:cNvContentPartPr/>
                <p14:nvPr/>
              </p14:nvContentPartPr>
              <p14:xfrm>
                <a:off x="1933315" y="387380"/>
                <a:ext cx="25920" cy="60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A37EE4B-E04B-3DCC-FC41-CA63F300D3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7195" y="381260"/>
                  <a:ext cx="381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78F7F9-F906-48B5-B538-586D06E400E2}"/>
                    </a:ext>
                  </a:extLst>
                </p14:cNvPr>
                <p14:cNvContentPartPr/>
                <p14:nvPr/>
              </p14:nvContentPartPr>
              <p14:xfrm>
                <a:off x="1683835" y="734060"/>
                <a:ext cx="4428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78F7F9-F906-48B5-B538-586D06E400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7715" y="727940"/>
                  <a:ext cx="455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3851F1-6654-2C89-D01E-70DBCE22F604}"/>
                    </a:ext>
                  </a:extLst>
                </p14:cNvPr>
                <p14:cNvContentPartPr/>
                <p14:nvPr/>
              </p14:nvContentPartPr>
              <p14:xfrm>
                <a:off x="2215555" y="701660"/>
                <a:ext cx="294480" cy="23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3851F1-6654-2C89-D01E-70DBCE22F6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9435" y="695540"/>
                  <a:ext cx="306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E71091-117F-D3D1-5D06-789FC31208D3}"/>
                    </a:ext>
                  </a:extLst>
                </p14:cNvPr>
                <p14:cNvContentPartPr/>
                <p14:nvPr/>
              </p14:nvContentPartPr>
              <p14:xfrm>
                <a:off x="2566915" y="739460"/>
                <a:ext cx="245880" cy="224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E71091-117F-D3D1-5D06-789FC31208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0795" y="733340"/>
                  <a:ext cx="25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684471-A08B-A32B-6D8A-6DAB8115D029}"/>
                    </a:ext>
                  </a:extLst>
                </p14:cNvPr>
                <p14:cNvContentPartPr/>
                <p14:nvPr/>
              </p14:nvContentPartPr>
              <p14:xfrm>
                <a:off x="3095395" y="356780"/>
                <a:ext cx="75600" cy="77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684471-A08B-A32B-6D8A-6DAB8115D0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9275" y="350660"/>
                  <a:ext cx="878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69C563F-8F70-3411-529C-E0D2E228F70A}"/>
                    </a:ext>
                  </a:extLst>
                </p14:cNvPr>
                <p14:cNvContentPartPr/>
                <p14:nvPr/>
              </p14:nvContentPartPr>
              <p14:xfrm>
                <a:off x="3245515" y="638660"/>
                <a:ext cx="174240" cy="27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69C563F-8F70-3411-529C-E0D2E228F7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9395" y="632540"/>
                  <a:ext cx="18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36B30D-B023-A715-F10C-47E9CD7A2BF3}"/>
                    </a:ext>
                  </a:extLst>
                </p14:cNvPr>
                <p14:cNvContentPartPr/>
                <p14:nvPr/>
              </p14:nvContentPartPr>
              <p14:xfrm>
                <a:off x="3596515" y="582860"/>
                <a:ext cx="564480" cy="107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36B30D-B023-A715-F10C-47E9CD7A2B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0395" y="576740"/>
                  <a:ext cx="576720" cy="10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64F147-261C-162F-434C-BAA38BE15AD9}"/>
              </a:ext>
            </a:extLst>
          </p:cNvPr>
          <p:cNvGrpSpPr/>
          <p:nvPr/>
        </p:nvGrpSpPr>
        <p:grpSpPr>
          <a:xfrm>
            <a:off x="6576955" y="113420"/>
            <a:ext cx="2073240" cy="993240"/>
            <a:chOff x="6576955" y="113420"/>
            <a:chExt cx="2073240" cy="9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4B55D-411E-5BBE-67C7-484B50ED9B5B}"/>
                    </a:ext>
                  </a:extLst>
                </p14:cNvPr>
                <p14:cNvContentPartPr/>
                <p14:nvPr/>
              </p14:nvContentPartPr>
              <p14:xfrm>
                <a:off x="6576955" y="113420"/>
                <a:ext cx="809640" cy="86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4B55D-411E-5BBE-67C7-484B50ED9B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835" y="107300"/>
                  <a:ext cx="82188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2E51B8-1B7F-A0D3-523E-66F724F79E75}"/>
                    </a:ext>
                  </a:extLst>
                </p14:cNvPr>
                <p14:cNvContentPartPr/>
                <p14:nvPr/>
              </p14:nvContentPartPr>
              <p14:xfrm>
                <a:off x="7682875" y="663500"/>
                <a:ext cx="48600" cy="30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2E51B8-1B7F-A0D3-523E-66F724F79E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76755" y="657380"/>
                  <a:ext cx="60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E53315-40D9-5475-E805-C6AD44F727B9}"/>
                    </a:ext>
                  </a:extLst>
                </p14:cNvPr>
                <p14:cNvContentPartPr/>
                <p14:nvPr/>
              </p14:nvContentPartPr>
              <p14:xfrm>
                <a:off x="7741915" y="430220"/>
                <a:ext cx="76320" cy="3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E53315-40D9-5475-E805-C6AD44F727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5795" y="424100"/>
                  <a:ext cx="88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E80C18-5B6A-D820-0320-538831F9F8BC}"/>
                    </a:ext>
                  </a:extLst>
                </p14:cNvPr>
                <p14:cNvContentPartPr/>
                <p14:nvPr/>
              </p14:nvContentPartPr>
              <p14:xfrm>
                <a:off x="7935595" y="688700"/>
                <a:ext cx="455400" cy="417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E80C18-5B6A-D820-0320-538831F9F8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9475" y="682580"/>
                  <a:ext cx="4676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BED575-71DF-51BC-C5C2-BEB8FDC192B4}"/>
                    </a:ext>
                  </a:extLst>
                </p14:cNvPr>
                <p14:cNvContentPartPr/>
                <p14:nvPr/>
              </p14:nvContentPartPr>
              <p14:xfrm>
                <a:off x="8535355" y="696260"/>
                <a:ext cx="65520" cy="333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BED575-71DF-51BC-C5C2-BEB8FDC192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29235" y="690140"/>
                  <a:ext cx="77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5787CF-EDBB-8032-57B0-1599C80B2F3F}"/>
                    </a:ext>
                  </a:extLst>
                </p14:cNvPr>
                <p14:cNvContentPartPr/>
                <p14:nvPr/>
              </p14:nvContentPartPr>
              <p14:xfrm>
                <a:off x="8611315" y="284780"/>
                <a:ext cx="38880" cy="79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5787CF-EDBB-8032-57B0-1599C80B2F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05195" y="278660"/>
                  <a:ext cx="511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615149-97D5-B478-F296-9578181F5883}"/>
              </a:ext>
            </a:extLst>
          </p:cNvPr>
          <p:cNvGrpSpPr/>
          <p:nvPr/>
        </p:nvGrpSpPr>
        <p:grpSpPr>
          <a:xfrm>
            <a:off x="9208195" y="154820"/>
            <a:ext cx="1823400" cy="976680"/>
            <a:chOff x="9208195" y="154820"/>
            <a:chExt cx="1823400" cy="9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A419D6-451C-3E62-2C98-CC277E27FA51}"/>
                    </a:ext>
                  </a:extLst>
                </p14:cNvPr>
                <p14:cNvContentPartPr/>
                <p14:nvPr/>
              </p14:nvContentPartPr>
              <p14:xfrm>
                <a:off x="9292435" y="326180"/>
                <a:ext cx="142560" cy="70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A419D6-451C-3E62-2C98-CC277E27FA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86315" y="320060"/>
                  <a:ext cx="15480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A0DEB76-9C59-10DE-7A75-B98AD208304E}"/>
                    </a:ext>
                  </a:extLst>
                </p14:cNvPr>
                <p14:cNvContentPartPr/>
                <p14:nvPr/>
              </p14:nvContentPartPr>
              <p14:xfrm>
                <a:off x="9302155" y="154820"/>
                <a:ext cx="384840" cy="20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A0DEB76-9C59-10DE-7A75-B98AD20830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96035" y="148700"/>
                  <a:ext cx="39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F68F3E-DB10-494F-E1FF-75A69E8659D8}"/>
                    </a:ext>
                  </a:extLst>
                </p14:cNvPr>
                <p14:cNvContentPartPr/>
                <p14:nvPr/>
              </p14:nvContentPartPr>
              <p14:xfrm>
                <a:off x="9208195" y="1022780"/>
                <a:ext cx="224640" cy="10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F68F3E-DB10-494F-E1FF-75A69E8659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02075" y="1016660"/>
                  <a:ext cx="236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6F437A-9FFB-4DA8-04A5-B98C65E79BE0}"/>
                    </a:ext>
                  </a:extLst>
                </p14:cNvPr>
                <p14:cNvContentPartPr/>
                <p14:nvPr/>
              </p14:nvContentPartPr>
              <p14:xfrm>
                <a:off x="9667555" y="645140"/>
                <a:ext cx="641520" cy="48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6F437A-9FFB-4DA8-04A5-B98C65E79B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61435" y="639020"/>
                  <a:ext cx="653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1C037B-ED35-F638-87EC-C9B1A34C1DC8}"/>
                    </a:ext>
                  </a:extLst>
                </p14:cNvPr>
                <p14:cNvContentPartPr/>
                <p14:nvPr/>
              </p14:nvContentPartPr>
              <p14:xfrm>
                <a:off x="10330315" y="778340"/>
                <a:ext cx="563760" cy="16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1C037B-ED35-F638-87EC-C9B1A34C1D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24195" y="772220"/>
                  <a:ext cx="576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412906-900B-FEA5-1B53-EE152C660171}"/>
                    </a:ext>
                  </a:extLst>
                </p14:cNvPr>
                <p14:cNvContentPartPr/>
                <p14:nvPr/>
              </p14:nvContentPartPr>
              <p14:xfrm>
                <a:off x="10957795" y="783020"/>
                <a:ext cx="73800" cy="6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412906-900B-FEA5-1B53-EE152C66017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51675" y="776900"/>
                  <a:ext cx="86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3A76A6-9F47-579E-7B1D-AFA5C48B0287}"/>
                    </a:ext>
                  </a:extLst>
                </p14:cNvPr>
                <p14:cNvContentPartPr/>
                <p14:nvPr/>
              </p14:nvContentPartPr>
              <p14:xfrm>
                <a:off x="11026555" y="79058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3A76A6-9F47-579E-7B1D-AFA5C48B02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0435" y="7844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D9252C-0BFD-89E9-3C18-B519E537935A}"/>
              </a:ext>
            </a:extLst>
          </p:cNvPr>
          <p:cNvGrpSpPr/>
          <p:nvPr/>
        </p:nvGrpSpPr>
        <p:grpSpPr>
          <a:xfrm>
            <a:off x="1486915" y="1806140"/>
            <a:ext cx="882000" cy="558720"/>
            <a:chOff x="1486915" y="1806140"/>
            <a:chExt cx="88200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B7B9E0-91A6-9092-1BA5-CC8381CEE8D0}"/>
                    </a:ext>
                  </a:extLst>
                </p14:cNvPr>
                <p14:cNvContentPartPr/>
                <p14:nvPr/>
              </p14:nvContentPartPr>
              <p14:xfrm>
                <a:off x="1486915" y="1806140"/>
                <a:ext cx="321120" cy="55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B7B9E0-91A6-9092-1BA5-CC8381CEE8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0795" y="1800020"/>
                  <a:ext cx="3333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9314CC-0D6F-BF6A-CDBB-F4C4CE1D331E}"/>
                    </a:ext>
                  </a:extLst>
                </p14:cNvPr>
                <p14:cNvContentPartPr/>
                <p14:nvPr/>
              </p14:nvContentPartPr>
              <p14:xfrm>
                <a:off x="2035915" y="2111420"/>
                <a:ext cx="333000" cy="9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9314CC-0D6F-BF6A-CDBB-F4C4CE1D33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29795" y="2105300"/>
                  <a:ext cx="3452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B86731-5940-1BC2-06E3-11855E0F097F}"/>
              </a:ext>
            </a:extLst>
          </p:cNvPr>
          <p:cNvGrpSpPr/>
          <p:nvPr/>
        </p:nvGrpSpPr>
        <p:grpSpPr>
          <a:xfrm>
            <a:off x="3074155" y="1653140"/>
            <a:ext cx="1631880" cy="511920"/>
            <a:chOff x="3074155" y="1653140"/>
            <a:chExt cx="163188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B5DC6F-9900-C5D3-F6EE-FE928BBD1E59}"/>
                    </a:ext>
                  </a:extLst>
                </p14:cNvPr>
                <p14:cNvContentPartPr/>
                <p14:nvPr/>
              </p14:nvContentPartPr>
              <p14:xfrm>
                <a:off x="3074155" y="1915940"/>
                <a:ext cx="856440" cy="249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B5DC6F-9900-C5D3-F6EE-FE928BBD1E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68035" y="1909820"/>
                  <a:ext cx="8686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19F25F-3588-CFF0-8CC1-DE08A3050CB5}"/>
                    </a:ext>
                  </a:extLst>
                </p14:cNvPr>
                <p14:cNvContentPartPr/>
                <p14:nvPr/>
              </p14:nvContentPartPr>
              <p14:xfrm>
                <a:off x="4070635" y="1653140"/>
                <a:ext cx="635400" cy="49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19F25F-3588-CFF0-8CC1-DE08A3050C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64515" y="1647020"/>
                  <a:ext cx="647640" cy="50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807C25-7692-8C55-99D1-0EA905A7B431}"/>
              </a:ext>
            </a:extLst>
          </p:cNvPr>
          <p:cNvGrpSpPr/>
          <p:nvPr/>
        </p:nvGrpSpPr>
        <p:grpSpPr>
          <a:xfrm>
            <a:off x="6022555" y="1532900"/>
            <a:ext cx="1684800" cy="545040"/>
            <a:chOff x="6022555" y="1532900"/>
            <a:chExt cx="168480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6AFA9D-8222-A0B7-C1FE-6C46921846F1}"/>
                    </a:ext>
                  </a:extLst>
                </p14:cNvPr>
                <p14:cNvContentPartPr/>
                <p14:nvPr/>
              </p14:nvContentPartPr>
              <p14:xfrm>
                <a:off x="6022555" y="1532900"/>
                <a:ext cx="165600" cy="54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6AFA9D-8222-A0B7-C1FE-6C46921846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16435" y="1526780"/>
                  <a:ext cx="1778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DD0B43F-AAE9-FC44-0F46-85F6C0FA70CA}"/>
                    </a:ext>
                  </a:extLst>
                </p14:cNvPr>
                <p14:cNvContentPartPr/>
                <p14:nvPr/>
              </p14:nvContentPartPr>
              <p14:xfrm>
                <a:off x="6240715" y="1708220"/>
                <a:ext cx="1019160" cy="231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DD0B43F-AAE9-FC44-0F46-85F6C0FA70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34595" y="1702100"/>
                  <a:ext cx="1031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2DA9A2-FB87-443B-99AF-41D14E0E8D15}"/>
                    </a:ext>
                  </a:extLst>
                </p14:cNvPr>
                <p14:cNvContentPartPr/>
                <p14:nvPr/>
              </p14:nvContentPartPr>
              <p14:xfrm>
                <a:off x="7621315" y="1767260"/>
                <a:ext cx="86040" cy="3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2DA9A2-FB87-443B-99AF-41D14E0E8D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15195" y="1761140"/>
                  <a:ext cx="9828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1A629E-0EE7-8A37-DECA-B670CA3FE61D}"/>
                  </a:ext>
                </a:extLst>
              </p14:cNvPr>
              <p14:cNvContentPartPr/>
              <p14:nvPr/>
            </p14:nvContentPartPr>
            <p14:xfrm>
              <a:off x="1621195" y="2962460"/>
              <a:ext cx="99360" cy="642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1A629E-0EE7-8A37-DECA-B670CA3FE6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15075" y="2956340"/>
                <a:ext cx="11160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1E1372E-DCB9-DA0F-DCA9-CE3C09647343}"/>
                  </a:ext>
                </a:extLst>
              </p14:cNvPr>
              <p14:cNvContentPartPr/>
              <p14:nvPr/>
            </p14:nvContentPartPr>
            <p14:xfrm>
              <a:off x="2731795" y="3292220"/>
              <a:ext cx="417600" cy="39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1E1372E-DCB9-DA0F-DCA9-CE3C096473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25675" y="3286100"/>
                <a:ext cx="429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E17E39-5674-4A0F-AF5A-F97083C04E2F}"/>
                  </a:ext>
                </a:extLst>
              </p14:cNvPr>
              <p14:cNvContentPartPr/>
              <p14:nvPr/>
            </p14:nvContentPartPr>
            <p14:xfrm>
              <a:off x="4481395" y="2948060"/>
              <a:ext cx="779400" cy="87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E17E39-5674-4A0F-AF5A-F97083C04E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75275" y="2941940"/>
                <a:ext cx="791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2DE276D-165C-8896-D28A-BC31D656369F}"/>
                  </a:ext>
                </a:extLst>
              </p14:cNvPr>
              <p14:cNvContentPartPr/>
              <p14:nvPr/>
            </p14:nvContentPartPr>
            <p14:xfrm>
              <a:off x="6297235" y="2940500"/>
              <a:ext cx="129240" cy="3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2DE276D-165C-8896-D28A-BC31D65636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91115" y="2934380"/>
                <a:ext cx="14148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3EB5B4-86C7-4D23-D878-86F3880C9354}"/>
                  </a:ext>
                </a:extLst>
              </p14:cNvPr>
              <p14:cNvContentPartPr/>
              <p14:nvPr/>
            </p14:nvContentPartPr>
            <p14:xfrm>
              <a:off x="6887995" y="2737460"/>
              <a:ext cx="217440" cy="40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3EB5B4-86C7-4D23-D878-86F3880C93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81875" y="2731340"/>
                <a:ext cx="229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AAF6F26-2E6C-0A46-5B92-F7D622D9F970}"/>
                  </a:ext>
                </a:extLst>
              </p14:cNvPr>
              <p14:cNvContentPartPr/>
              <p14:nvPr/>
            </p14:nvContentPartPr>
            <p14:xfrm>
              <a:off x="7758835" y="2391500"/>
              <a:ext cx="333000" cy="65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AAF6F26-2E6C-0A46-5B92-F7D622D9F9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52715" y="2385380"/>
                <a:ext cx="3452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5410887-BCEF-6DBB-8F46-24E57B199C43}"/>
              </a:ext>
            </a:extLst>
          </p:cNvPr>
          <p:cNvGrpSpPr/>
          <p:nvPr/>
        </p:nvGrpSpPr>
        <p:grpSpPr>
          <a:xfrm>
            <a:off x="4043995" y="2806580"/>
            <a:ext cx="1207080" cy="1418760"/>
            <a:chOff x="4043995" y="2806580"/>
            <a:chExt cx="1207080" cy="14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C40CE8-9417-8E28-26E8-15C63685EB5B}"/>
                    </a:ext>
                  </a:extLst>
                </p14:cNvPr>
                <p14:cNvContentPartPr/>
                <p14:nvPr/>
              </p14:nvContentPartPr>
              <p14:xfrm>
                <a:off x="4311475" y="3029420"/>
                <a:ext cx="405360" cy="1134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C40CE8-9417-8E28-26E8-15C63685EB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05355" y="3023300"/>
                  <a:ext cx="41760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BF4012-604A-8BBA-8BFA-1F862F442058}"/>
                    </a:ext>
                  </a:extLst>
                </p14:cNvPr>
                <p14:cNvContentPartPr/>
                <p14:nvPr/>
              </p14:nvContentPartPr>
              <p14:xfrm>
                <a:off x="4089355" y="3504620"/>
                <a:ext cx="572040" cy="7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BF4012-604A-8BBA-8BFA-1F862F4420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3235" y="3498500"/>
                  <a:ext cx="584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8A0CE9D-6FC7-94BE-B79C-6642B724DF58}"/>
                    </a:ext>
                  </a:extLst>
                </p14:cNvPr>
                <p14:cNvContentPartPr/>
                <p14:nvPr/>
              </p14:nvContentPartPr>
              <p14:xfrm>
                <a:off x="4662115" y="3770660"/>
                <a:ext cx="102960" cy="306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8A0CE9D-6FC7-94BE-B79C-6642B724DF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55995" y="3764540"/>
                  <a:ext cx="115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378C90-7C4F-ED6E-F209-528010067566}"/>
                    </a:ext>
                  </a:extLst>
                </p14:cNvPr>
                <p14:cNvContentPartPr/>
                <p14:nvPr/>
              </p14:nvContentPartPr>
              <p14:xfrm>
                <a:off x="4043995" y="2806580"/>
                <a:ext cx="1207080" cy="1418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A378C90-7C4F-ED6E-F209-5280100675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37875" y="2800460"/>
                  <a:ext cx="1219320" cy="143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6D52074-99CC-040C-797C-B983C1D6D98F}"/>
              </a:ext>
            </a:extLst>
          </p:cNvPr>
          <p:cNvGrpSpPr/>
          <p:nvPr/>
        </p:nvGrpSpPr>
        <p:grpSpPr>
          <a:xfrm>
            <a:off x="591955" y="2259380"/>
            <a:ext cx="11292120" cy="4285800"/>
            <a:chOff x="591955" y="2259380"/>
            <a:chExt cx="11292120" cy="428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46AB2FC-ADAF-7D16-5AD2-18AB5278A73B}"/>
                    </a:ext>
                  </a:extLst>
                </p14:cNvPr>
                <p14:cNvContentPartPr/>
                <p14:nvPr/>
              </p14:nvContentPartPr>
              <p14:xfrm>
                <a:off x="5579395" y="2276300"/>
                <a:ext cx="298800" cy="37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46AB2FC-ADAF-7D16-5AD2-18AB5278A7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70395" y="2267300"/>
                  <a:ext cx="316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54F744-33CE-92A6-CE67-B43CD412B79A}"/>
                    </a:ext>
                  </a:extLst>
                </p14:cNvPr>
                <p14:cNvContentPartPr/>
                <p14:nvPr/>
              </p14:nvContentPartPr>
              <p14:xfrm>
                <a:off x="6058915" y="2339300"/>
                <a:ext cx="264600" cy="695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54F744-33CE-92A6-CE67-B43CD412B7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49915" y="2330300"/>
                  <a:ext cx="28224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1F1C1D-8E28-6088-CA2D-FF516D10D81D}"/>
                    </a:ext>
                  </a:extLst>
                </p14:cNvPr>
                <p14:cNvContentPartPr/>
                <p14:nvPr/>
              </p14:nvContentPartPr>
              <p14:xfrm>
                <a:off x="6561115" y="2374220"/>
                <a:ext cx="326160" cy="38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1F1C1D-8E28-6088-CA2D-FF516D10D8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52115" y="2365220"/>
                  <a:ext cx="3438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24BE19-8CD8-3FBE-C410-592FF7336BD4}"/>
                    </a:ext>
                  </a:extLst>
                </p14:cNvPr>
                <p14:cNvContentPartPr/>
                <p14:nvPr/>
              </p14:nvContentPartPr>
              <p14:xfrm>
                <a:off x="7050715" y="2259380"/>
                <a:ext cx="257400" cy="78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24BE19-8CD8-3FBE-C410-592FF7336B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41715" y="2250740"/>
                  <a:ext cx="2750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182E23-7074-B59C-B6EA-589187CE5D2E}"/>
                    </a:ext>
                  </a:extLst>
                </p14:cNvPr>
                <p14:cNvContentPartPr/>
                <p14:nvPr/>
              </p14:nvContentPartPr>
              <p14:xfrm>
                <a:off x="7756315" y="2310860"/>
                <a:ext cx="348480" cy="42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182E23-7074-B59C-B6EA-589187CE5D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47675" y="2301860"/>
                  <a:ext cx="366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EDA544-85E3-CE53-DCFF-DD298E840250}"/>
                    </a:ext>
                  </a:extLst>
                </p14:cNvPr>
                <p14:cNvContentPartPr/>
                <p14:nvPr/>
              </p14:nvContentPartPr>
              <p14:xfrm>
                <a:off x="8509075" y="2385740"/>
                <a:ext cx="128880" cy="365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EDA544-85E3-CE53-DCFF-DD298E8402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00435" y="2377100"/>
                  <a:ext cx="146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255D667-3EA4-16E6-7469-4F866A076517}"/>
                    </a:ext>
                  </a:extLst>
                </p14:cNvPr>
                <p14:cNvContentPartPr/>
                <p14:nvPr/>
              </p14:nvContentPartPr>
              <p14:xfrm>
                <a:off x="8636515" y="2377100"/>
                <a:ext cx="322200" cy="281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255D667-3EA4-16E6-7469-4F866A0765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27875" y="2368460"/>
                  <a:ext cx="339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02B2BA-1079-C8B5-0400-A50D5DBD2EB3}"/>
                    </a:ext>
                  </a:extLst>
                </p14:cNvPr>
                <p14:cNvContentPartPr/>
                <p14:nvPr/>
              </p14:nvContentPartPr>
              <p14:xfrm>
                <a:off x="9069595" y="2387540"/>
                <a:ext cx="142920" cy="37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02B2BA-1079-C8B5-0400-A50D5DBD2E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60955" y="2378540"/>
                  <a:ext cx="160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4A8682-1A46-5D7D-D698-D1273ED0520E}"/>
                    </a:ext>
                  </a:extLst>
                </p14:cNvPr>
                <p14:cNvContentPartPr/>
                <p14:nvPr/>
              </p14:nvContentPartPr>
              <p14:xfrm>
                <a:off x="9398635" y="2484740"/>
                <a:ext cx="51120" cy="34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4A8682-1A46-5D7D-D698-D1273ED052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89995" y="2475740"/>
                  <a:ext cx="68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F981F7-1C19-A33B-11C4-7DA4D372094F}"/>
                    </a:ext>
                  </a:extLst>
                </p14:cNvPr>
                <p14:cNvContentPartPr/>
                <p14:nvPr/>
              </p14:nvContentPartPr>
              <p14:xfrm>
                <a:off x="2306635" y="4214900"/>
                <a:ext cx="2022120" cy="1049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F981F7-1C19-A33B-11C4-7DA4D37209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97635" y="4206260"/>
                  <a:ext cx="203976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F5369E-8AEC-E84C-316C-FD085FBBF2B5}"/>
                    </a:ext>
                  </a:extLst>
                </p14:cNvPr>
                <p14:cNvContentPartPr/>
                <p14:nvPr/>
              </p14:nvContentPartPr>
              <p14:xfrm>
                <a:off x="4828435" y="4122380"/>
                <a:ext cx="1659240" cy="1297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F5369E-8AEC-E84C-316C-FD085FBBF2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19795" y="4113380"/>
                  <a:ext cx="1676880" cy="13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DDC5358-F945-B9BF-A3A0-869FEEFB88B5}"/>
                    </a:ext>
                  </a:extLst>
                </p14:cNvPr>
                <p14:cNvContentPartPr/>
                <p14:nvPr/>
              </p14:nvContentPartPr>
              <p14:xfrm>
                <a:off x="1991275" y="5445020"/>
                <a:ext cx="601560" cy="48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DDC5358-F945-B9BF-A3A0-869FEEFB88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82275" y="5436020"/>
                  <a:ext cx="61920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0BB3BF-36CB-5945-6501-3C7DCB63A6E0}"/>
                    </a:ext>
                  </a:extLst>
                </p14:cNvPr>
                <p14:cNvContentPartPr/>
                <p14:nvPr/>
              </p14:nvContentPartPr>
              <p14:xfrm>
                <a:off x="1485475" y="5133980"/>
                <a:ext cx="1155960" cy="1411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0BB3BF-36CB-5945-6501-3C7DCB63A6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6835" y="5125340"/>
                  <a:ext cx="117360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34C2BE-08A4-7EA9-FF9C-D61EF0254CBE}"/>
                    </a:ext>
                  </a:extLst>
                </p14:cNvPr>
                <p14:cNvContentPartPr/>
                <p14:nvPr/>
              </p14:nvContentPartPr>
              <p14:xfrm>
                <a:off x="3140395" y="5571020"/>
                <a:ext cx="35280" cy="48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34C2BE-08A4-7EA9-FF9C-D61EF0254C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31755" y="5562380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CBCB47-6D6E-EA25-6461-207776CE1DE2}"/>
                    </a:ext>
                  </a:extLst>
                </p14:cNvPr>
                <p14:cNvContentPartPr/>
                <p14:nvPr/>
              </p14:nvContentPartPr>
              <p14:xfrm>
                <a:off x="2099995" y="5180420"/>
                <a:ext cx="634320" cy="134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CBCB47-6D6E-EA25-6461-207776CE1D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0995" y="5171420"/>
                  <a:ext cx="65196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120F7A-A087-3009-4D8A-123E69E27948}"/>
                    </a:ext>
                  </a:extLst>
                </p14:cNvPr>
                <p14:cNvContentPartPr/>
                <p14:nvPr/>
              </p14:nvContentPartPr>
              <p14:xfrm>
                <a:off x="1588795" y="4309580"/>
                <a:ext cx="310320" cy="40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120F7A-A087-3009-4D8A-123E69E279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79795" y="4300580"/>
                  <a:ext cx="3279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29A505-A353-BCD5-B5FF-207BDE1B053F}"/>
                    </a:ext>
                  </a:extLst>
                </p14:cNvPr>
                <p14:cNvContentPartPr/>
                <p14:nvPr/>
              </p14:nvContentPartPr>
              <p14:xfrm>
                <a:off x="1991275" y="4021220"/>
                <a:ext cx="440640" cy="85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29A505-A353-BCD5-B5FF-207BDE1B05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82635" y="4012580"/>
                  <a:ext cx="4582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7EC08D9-C810-A7F6-E1B2-090CF18B6E66}"/>
                    </a:ext>
                  </a:extLst>
                </p14:cNvPr>
                <p14:cNvContentPartPr/>
                <p14:nvPr/>
              </p14:nvContentPartPr>
              <p14:xfrm>
                <a:off x="2472595" y="3780020"/>
                <a:ext cx="67680" cy="826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7EC08D9-C810-A7F6-E1B2-090CF18B6E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63955" y="3771020"/>
                  <a:ext cx="8532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485518-E628-A4B6-AA75-5C00BA168D74}"/>
                    </a:ext>
                  </a:extLst>
                </p14:cNvPr>
                <p14:cNvContentPartPr/>
                <p14:nvPr/>
              </p14:nvContentPartPr>
              <p14:xfrm>
                <a:off x="2663035" y="3820700"/>
                <a:ext cx="407880" cy="381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485518-E628-A4B6-AA75-5C00BA168D7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54395" y="3811700"/>
                  <a:ext cx="4255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603A98-CED7-972A-9E5F-16B79840C7B5}"/>
                    </a:ext>
                  </a:extLst>
                </p14:cNvPr>
                <p14:cNvContentPartPr/>
                <p14:nvPr/>
              </p14:nvContentPartPr>
              <p14:xfrm>
                <a:off x="3055075" y="3849860"/>
                <a:ext cx="60480" cy="20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603A98-CED7-972A-9E5F-16B79840C7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46075" y="3841220"/>
                  <a:ext cx="78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A5CFCB0-A930-1F34-0223-DE7F83DE0581}"/>
                    </a:ext>
                  </a:extLst>
                </p14:cNvPr>
                <p14:cNvContentPartPr/>
                <p14:nvPr/>
              </p14:nvContentPartPr>
              <p14:xfrm>
                <a:off x="3120955" y="3632780"/>
                <a:ext cx="276840" cy="310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A5CFCB0-A930-1F34-0223-DE7F83DE05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11955" y="3624140"/>
                  <a:ext cx="294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401E4E-F9A3-D614-4DCF-DA9ACC30BFA5}"/>
                    </a:ext>
                  </a:extLst>
                </p14:cNvPr>
                <p14:cNvContentPartPr/>
                <p14:nvPr/>
              </p14:nvContentPartPr>
              <p14:xfrm>
                <a:off x="8173555" y="5910500"/>
                <a:ext cx="12240" cy="16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401E4E-F9A3-D614-4DCF-DA9ACC30BF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64555" y="5901500"/>
                  <a:ext cx="29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9EB1AB6-988E-0A66-B354-9C5CA9B43D8A}"/>
                    </a:ext>
                  </a:extLst>
                </p14:cNvPr>
                <p14:cNvContentPartPr/>
                <p14:nvPr/>
              </p14:nvContentPartPr>
              <p14:xfrm>
                <a:off x="6247915" y="4356020"/>
                <a:ext cx="331560" cy="285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9EB1AB6-988E-0A66-B354-9C5CA9B43D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39275" y="4347020"/>
                  <a:ext cx="349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EBBCE9-FAEA-6038-B869-8728E3EC6468}"/>
                    </a:ext>
                  </a:extLst>
                </p14:cNvPr>
                <p14:cNvContentPartPr/>
                <p14:nvPr/>
              </p14:nvContentPartPr>
              <p14:xfrm>
                <a:off x="6688915" y="4194020"/>
                <a:ext cx="302400" cy="692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EBBCE9-FAEA-6038-B869-8728E3EC64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9915" y="4185020"/>
                  <a:ext cx="32004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7E4B75-A824-B5F9-5556-41EAA8EC5C06}"/>
                    </a:ext>
                  </a:extLst>
                </p14:cNvPr>
                <p14:cNvContentPartPr/>
                <p14:nvPr/>
              </p14:nvContentPartPr>
              <p14:xfrm>
                <a:off x="7127035" y="4057220"/>
                <a:ext cx="196920" cy="62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7E4B75-A824-B5F9-5556-41EAA8EC5C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18035" y="4048220"/>
                  <a:ext cx="214560" cy="6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CE65F6-A80B-38B9-2E51-B3AC33C4A418}"/>
                    </a:ext>
                  </a:extLst>
                </p14:cNvPr>
                <p14:cNvContentPartPr/>
                <p14:nvPr/>
              </p14:nvContentPartPr>
              <p14:xfrm>
                <a:off x="7460395" y="4163780"/>
                <a:ext cx="257400" cy="335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CE65F6-A80B-38B9-2E51-B3AC33C4A4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51395" y="4155140"/>
                  <a:ext cx="275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2DF8F7-1488-8C6C-2509-CD06B9844A8C}"/>
                    </a:ext>
                  </a:extLst>
                </p14:cNvPr>
                <p14:cNvContentPartPr/>
                <p14:nvPr/>
              </p14:nvContentPartPr>
              <p14:xfrm>
                <a:off x="7915075" y="4169900"/>
                <a:ext cx="28800" cy="281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2DF8F7-1488-8C6C-2509-CD06B9844A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06075" y="4161260"/>
                  <a:ext cx="46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4CA2392-7C2D-FBC0-5D80-2430DB429F3F}"/>
                    </a:ext>
                  </a:extLst>
                </p14:cNvPr>
                <p14:cNvContentPartPr/>
                <p14:nvPr/>
              </p14:nvContentPartPr>
              <p14:xfrm>
                <a:off x="7935955" y="4092500"/>
                <a:ext cx="354960" cy="352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4CA2392-7C2D-FBC0-5D80-2430DB429F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27315" y="4083860"/>
                  <a:ext cx="372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3CB090E-B88E-BF94-8A55-CDB599CC22ED}"/>
                    </a:ext>
                  </a:extLst>
                </p14:cNvPr>
                <p14:cNvContentPartPr/>
                <p14:nvPr/>
              </p14:nvContentPartPr>
              <p14:xfrm>
                <a:off x="8435275" y="4255580"/>
                <a:ext cx="19800" cy="25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3CB090E-B88E-BF94-8A55-CDB599CC22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26275" y="4246940"/>
                  <a:ext cx="37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7E2CED-3BC4-DBB2-A5F6-B1F9C18B0489}"/>
                    </a:ext>
                  </a:extLst>
                </p14:cNvPr>
                <p14:cNvContentPartPr/>
                <p14:nvPr/>
              </p14:nvContentPartPr>
              <p14:xfrm>
                <a:off x="7752715" y="4559780"/>
                <a:ext cx="496080" cy="40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7E2CED-3BC4-DBB2-A5F6-B1F9C18B04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44075" y="4550780"/>
                  <a:ext cx="513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F9ED45-3FEA-7D78-998C-1564211A3C0F}"/>
                    </a:ext>
                  </a:extLst>
                </p14:cNvPr>
                <p14:cNvContentPartPr/>
                <p14:nvPr/>
              </p14:nvContentPartPr>
              <p14:xfrm>
                <a:off x="7882315" y="4620260"/>
                <a:ext cx="612000" cy="12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F9ED45-3FEA-7D78-998C-1564211A3C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73675" y="4611620"/>
                  <a:ext cx="629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B5864F-4A08-7BCC-C8C1-CB0E0CD59C36}"/>
                    </a:ext>
                  </a:extLst>
                </p14:cNvPr>
                <p14:cNvContentPartPr/>
                <p14:nvPr/>
              </p14:nvContentPartPr>
              <p14:xfrm>
                <a:off x="7886635" y="4644380"/>
                <a:ext cx="344160" cy="64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B5864F-4A08-7BCC-C8C1-CB0E0CD59C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77635" y="4635380"/>
                  <a:ext cx="361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70F42A-3B0E-3289-4C73-37CBCF5F84FD}"/>
                    </a:ext>
                  </a:extLst>
                </p14:cNvPr>
                <p14:cNvContentPartPr/>
                <p14:nvPr/>
              </p14:nvContentPartPr>
              <p14:xfrm>
                <a:off x="7997515" y="4637900"/>
                <a:ext cx="61920" cy="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70F42A-3B0E-3289-4C73-37CBCF5F84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88515" y="4628900"/>
                  <a:ext cx="79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C69AFA5-EDD4-D93D-059E-8A4B5FCCD559}"/>
                    </a:ext>
                  </a:extLst>
                </p14:cNvPr>
                <p14:cNvContentPartPr/>
                <p14:nvPr/>
              </p14:nvContentPartPr>
              <p14:xfrm>
                <a:off x="8032435" y="4601900"/>
                <a:ext cx="78840" cy="20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C69AFA5-EDD4-D93D-059E-8A4B5FCCD5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3795" y="4593260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1200DA-F6A4-1018-D6F9-FEDA7DFE52B4}"/>
                    </a:ext>
                  </a:extLst>
                </p14:cNvPr>
                <p14:cNvContentPartPr/>
                <p14:nvPr/>
              </p14:nvContentPartPr>
              <p14:xfrm>
                <a:off x="6804115" y="5345300"/>
                <a:ext cx="430200" cy="681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1200DA-F6A4-1018-D6F9-FEDA7DFE52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95475" y="5336300"/>
                  <a:ext cx="44784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B78E74B-6B01-229A-DB1D-2564ED7AA0F6}"/>
                    </a:ext>
                  </a:extLst>
                </p14:cNvPr>
                <p14:cNvContentPartPr/>
                <p14:nvPr/>
              </p14:nvContentPartPr>
              <p14:xfrm>
                <a:off x="7482355" y="5580740"/>
                <a:ext cx="391320" cy="31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B78E74B-6B01-229A-DB1D-2564ED7AA0F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73715" y="5572100"/>
                  <a:ext cx="408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6E755F1-6D66-287D-0C50-30A5DAF171C6}"/>
                    </a:ext>
                  </a:extLst>
                </p14:cNvPr>
                <p14:cNvContentPartPr/>
                <p14:nvPr/>
              </p14:nvContentPartPr>
              <p14:xfrm>
                <a:off x="6748675" y="5012300"/>
                <a:ext cx="1380600" cy="146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6E755F1-6D66-287D-0C50-30A5DAF171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39675" y="5003660"/>
                  <a:ext cx="139824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09E456-ED63-30FC-97C0-C17114D2FCC3}"/>
                    </a:ext>
                  </a:extLst>
                </p14:cNvPr>
                <p14:cNvContentPartPr/>
                <p14:nvPr/>
              </p14:nvContentPartPr>
              <p14:xfrm>
                <a:off x="8004715" y="5097980"/>
                <a:ext cx="1377720" cy="631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09E456-ED63-30FC-97C0-C17114D2FC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95715" y="5088980"/>
                  <a:ext cx="13953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6146A79-27C2-5E6E-92A1-FC309DA9F1D0}"/>
                    </a:ext>
                  </a:extLst>
                </p14:cNvPr>
                <p14:cNvContentPartPr/>
                <p14:nvPr/>
              </p14:nvContentPartPr>
              <p14:xfrm>
                <a:off x="9803275" y="4522700"/>
                <a:ext cx="105840" cy="690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6146A79-27C2-5E6E-92A1-FC309DA9F1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94275" y="4514060"/>
                  <a:ext cx="12348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240187-D9D6-A9BF-23AA-92B0894BD02A}"/>
                    </a:ext>
                  </a:extLst>
                </p14:cNvPr>
                <p14:cNvContentPartPr/>
                <p14:nvPr/>
              </p14:nvContentPartPr>
              <p14:xfrm>
                <a:off x="9887155" y="4417940"/>
                <a:ext cx="259920" cy="457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240187-D9D6-A9BF-23AA-92B0894BD0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78155" y="4408940"/>
                  <a:ext cx="277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3BFA75E-6B75-80C7-B297-532E3F6EF029}"/>
                    </a:ext>
                  </a:extLst>
                </p14:cNvPr>
                <p14:cNvContentPartPr/>
                <p14:nvPr/>
              </p14:nvContentPartPr>
              <p14:xfrm>
                <a:off x="10181275" y="4609460"/>
                <a:ext cx="285120" cy="28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3BFA75E-6B75-80C7-B297-532E3F6EF0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72635" y="4600820"/>
                  <a:ext cx="302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7081E5-44A0-5C8D-C635-98DBC2C2EAF1}"/>
                    </a:ext>
                  </a:extLst>
                </p14:cNvPr>
                <p14:cNvContentPartPr/>
                <p14:nvPr/>
              </p14:nvContentPartPr>
              <p14:xfrm>
                <a:off x="10589875" y="4524860"/>
                <a:ext cx="304200" cy="389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7081E5-44A0-5C8D-C635-98DBC2C2EA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81235" y="4516220"/>
                  <a:ext cx="321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9597C35-8A00-582C-CE84-1EC761B4A563}"/>
                    </a:ext>
                  </a:extLst>
                </p14:cNvPr>
                <p14:cNvContentPartPr/>
                <p14:nvPr/>
              </p14:nvContentPartPr>
              <p14:xfrm>
                <a:off x="10852675" y="4531340"/>
                <a:ext cx="225720" cy="243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9597C35-8A00-582C-CE84-1EC761B4A5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44035" y="4522700"/>
                  <a:ext cx="243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CFA2C7-5161-7403-C5AB-156E245CBA71}"/>
                    </a:ext>
                  </a:extLst>
                </p14:cNvPr>
                <p14:cNvContentPartPr/>
                <p14:nvPr/>
              </p14:nvContentPartPr>
              <p14:xfrm>
                <a:off x="10159675" y="5166380"/>
                <a:ext cx="242640" cy="579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CFA2C7-5161-7403-C5AB-156E245CBA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50675" y="5157380"/>
                  <a:ext cx="26028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3B644BE-1706-2797-4C01-95D0C2A6BAC5}"/>
                    </a:ext>
                  </a:extLst>
                </p14:cNvPr>
                <p14:cNvContentPartPr/>
                <p14:nvPr/>
              </p14:nvContentPartPr>
              <p14:xfrm>
                <a:off x="10735675" y="5239100"/>
                <a:ext cx="327240" cy="655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3B644BE-1706-2797-4C01-95D0C2A6BA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27035" y="5230100"/>
                  <a:ext cx="3448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DFFA938-5792-0F37-19D3-93F5488A5432}"/>
                    </a:ext>
                  </a:extLst>
                </p14:cNvPr>
                <p14:cNvContentPartPr/>
                <p14:nvPr/>
              </p14:nvContentPartPr>
              <p14:xfrm>
                <a:off x="10784275" y="5486420"/>
                <a:ext cx="19800" cy="39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DFFA938-5792-0F37-19D3-93F5488A54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5275" y="5477420"/>
                  <a:ext cx="37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E768E9B-25F3-DF2B-DD0B-FC02673FA159}"/>
                    </a:ext>
                  </a:extLst>
                </p14:cNvPr>
                <p14:cNvContentPartPr/>
                <p14:nvPr/>
              </p14:nvContentPartPr>
              <p14:xfrm>
                <a:off x="9931795" y="5095820"/>
                <a:ext cx="470520" cy="916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E768E9B-25F3-DF2B-DD0B-FC02673FA15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23155" y="5087180"/>
                  <a:ext cx="48816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3AC9F33-E800-B8CB-6A81-7050E12BB963}"/>
                    </a:ext>
                  </a:extLst>
                </p14:cNvPr>
                <p14:cNvContentPartPr/>
                <p14:nvPr/>
              </p14:nvContentPartPr>
              <p14:xfrm>
                <a:off x="10455955" y="5200940"/>
                <a:ext cx="259920" cy="784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3AC9F33-E800-B8CB-6A81-7050E12BB96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47315" y="5192300"/>
                  <a:ext cx="27756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07D14C-7B70-BB71-E7EE-4BDC2E03B33B}"/>
                    </a:ext>
                  </a:extLst>
                </p14:cNvPr>
                <p14:cNvContentPartPr/>
                <p14:nvPr/>
              </p14:nvContentPartPr>
              <p14:xfrm>
                <a:off x="10729915" y="5185460"/>
                <a:ext cx="634320" cy="59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07D14C-7B70-BB71-E7EE-4BDC2E03B3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20915" y="5176460"/>
                  <a:ext cx="65196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AFD4A22-A9D0-FFE8-6355-DD0952951A3C}"/>
                    </a:ext>
                  </a:extLst>
                </p14:cNvPr>
                <p14:cNvContentPartPr/>
                <p14:nvPr/>
              </p14:nvContentPartPr>
              <p14:xfrm>
                <a:off x="11520835" y="5109860"/>
                <a:ext cx="43920" cy="39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AFD4A22-A9D0-FFE8-6355-DD0952951A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2195" y="5100860"/>
                  <a:ext cx="61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F744491-DB32-4CB5-A587-4D1FF84949F3}"/>
                    </a:ext>
                  </a:extLst>
                </p14:cNvPr>
                <p14:cNvContentPartPr/>
                <p14:nvPr/>
              </p14:nvContentPartPr>
              <p14:xfrm>
                <a:off x="11567275" y="5134700"/>
                <a:ext cx="162360" cy="494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F744491-DB32-4CB5-A587-4D1FF84949F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58635" y="5126060"/>
                  <a:ext cx="1800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7FE106-FFF0-D1F0-0E3C-53154F4C4DDE}"/>
                    </a:ext>
                  </a:extLst>
                </p14:cNvPr>
                <p14:cNvContentPartPr/>
                <p14:nvPr/>
              </p14:nvContentPartPr>
              <p14:xfrm>
                <a:off x="11538835" y="5353940"/>
                <a:ext cx="259560" cy="18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7FE106-FFF0-D1F0-0E3C-53154F4C4DD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30195" y="5345300"/>
                  <a:ext cx="27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38A4D4-2DCF-0CBA-B319-788BA22EEDDE}"/>
                    </a:ext>
                  </a:extLst>
                </p14:cNvPr>
                <p14:cNvContentPartPr/>
                <p14:nvPr/>
              </p14:nvContentPartPr>
              <p14:xfrm>
                <a:off x="11872915" y="5332340"/>
                <a:ext cx="11160" cy="66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38A4D4-2DCF-0CBA-B319-788BA22EEDD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864275" y="5323340"/>
                  <a:ext cx="28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8830B9-DDA7-8CF6-A896-240594DA9117}"/>
                    </a:ext>
                  </a:extLst>
                </p14:cNvPr>
                <p14:cNvContentPartPr/>
                <p14:nvPr/>
              </p14:nvContentPartPr>
              <p14:xfrm>
                <a:off x="1307635" y="4041020"/>
                <a:ext cx="204120" cy="1351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8830B9-DDA7-8CF6-A896-240594DA91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98995" y="4032020"/>
                  <a:ext cx="221760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027FD05-5DCF-B429-49A5-3CB14CFD3373}"/>
                    </a:ext>
                  </a:extLst>
                </p14:cNvPr>
                <p14:cNvContentPartPr/>
                <p14:nvPr/>
              </p14:nvContentPartPr>
              <p14:xfrm>
                <a:off x="803995" y="3531980"/>
                <a:ext cx="18360" cy="371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027FD05-5DCF-B429-49A5-3CB14CFD33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4995" y="3522980"/>
                  <a:ext cx="360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08A59C-CC5D-F85F-6B99-35AB93E6BD59}"/>
                    </a:ext>
                  </a:extLst>
                </p14:cNvPr>
                <p14:cNvContentPartPr/>
                <p14:nvPr/>
              </p14:nvContentPartPr>
              <p14:xfrm>
                <a:off x="591955" y="3142100"/>
                <a:ext cx="358200" cy="208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08A59C-CC5D-F85F-6B99-35AB93E6BD5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2955" y="3133460"/>
                  <a:ext cx="375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75EC7AE-C6DF-452D-C602-BFB116A0AE7D}"/>
                    </a:ext>
                  </a:extLst>
                </p14:cNvPr>
                <p14:cNvContentPartPr/>
                <p14:nvPr/>
              </p14:nvContentPartPr>
              <p14:xfrm>
                <a:off x="809755" y="3940940"/>
                <a:ext cx="18612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75EC7AE-C6DF-452D-C602-BFB116A0AE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0755" y="3932300"/>
                  <a:ext cx="203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B5DAAA8-C3D0-A8F2-4A95-BB9A99A87C1A}"/>
                    </a:ext>
                  </a:extLst>
                </p14:cNvPr>
                <p14:cNvContentPartPr/>
                <p14:nvPr/>
              </p14:nvContentPartPr>
              <p14:xfrm>
                <a:off x="1392955" y="3290780"/>
                <a:ext cx="1114920" cy="372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B5DAAA8-C3D0-A8F2-4A95-BB9A99A87C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83955" y="3282140"/>
                  <a:ext cx="11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3BE194-03C9-88FB-8B4D-FE2A02B4B3C4}"/>
                    </a:ext>
                  </a:extLst>
                </p14:cNvPr>
                <p14:cNvContentPartPr/>
                <p14:nvPr/>
              </p14:nvContentPartPr>
              <p14:xfrm>
                <a:off x="2606515" y="3174860"/>
                <a:ext cx="176400" cy="245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3BE194-03C9-88FB-8B4D-FE2A02B4B3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97515" y="3165860"/>
                  <a:ext cx="1940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304458-7B0C-6CC6-2396-A42C4515BF8C}"/>
                    </a:ext>
                  </a:extLst>
                </p14:cNvPr>
                <p14:cNvContentPartPr/>
                <p14:nvPr/>
              </p14:nvContentPartPr>
              <p14:xfrm>
                <a:off x="2922595" y="3055340"/>
                <a:ext cx="177480" cy="27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304458-7B0C-6CC6-2396-A42C4515BF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13955" y="3046340"/>
                  <a:ext cx="195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6639786-22D2-6E08-672D-6237551A924A}"/>
                    </a:ext>
                  </a:extLst>
                </p14:cNvPr>
                <p14:cNvContentPartPr/>
                <p14:nvPr/>
              </p14:nvContentPartPr>
              <p14:xfrm>
                <a:off x="3297355" y="2798300"/>
                <a:ext cx="370440" cy="450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6639786-22D2-6E08-672D-6237551A924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88355" y="2789300"/>
                  <a:ext cx="388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2BD1014-317E-F4F0-14C3-FA44C3C52F14}"/>
                    </a:ext>
                  </a:extLst>
                </p14:cNvPr>
                <p14:cNvContentPartPr/>
                <p14:nvPr/>
              </p14:nvContentPartPr>
              <p14:xfrm>
                <a:off x="3710995" y="2720180"/>
                <a:ext cx="310320" cy="302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2BD1014-317E-F4F0-14C3-FA44C3C52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01995" y="2711180"/>
                  <a:ext cx="327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1EE5551-A0D2-4706-6C1D-F221CDF47D05}"/>
                    </a:ext>
                  </a:extLst>
                </p14:cNvPr>
                <p14:cNvContentPartPr/>
                <p14:nvPr/>
              </p14:nvContentPartPr>
              <p14:xfrm>
                <a:off x="4141195" y="2613620"/>
                <a:ext cx="25560" cy="17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1EE5551-A0D2-4706-6C1D-F221CDF47D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2555" y="2604980"/>
                  <a:ext cx="43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8AE8F9-8E71-5DB6-2D21-33FACC2901A4}"/>
                    </a:ext>
                  </a:extLst>
                </p14:cNvPr>
                <p14:cNvContentPartPr/>
                <p14:nvPr/>
              </p14:nvContentPartPr>
              <p14:xfrm>
                <a:off x="4231915" y="2669060"/>
                <a:ext cx="47520" cy="177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8AE8F9-8E71-5DB6-2D21-33FACC2901A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22915" y="2660420"/>
                  <a:ext cx="65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E90CE1A-28D8-D286-F8CA-AC322475D218}"/>
                    </a:ext>
                  </a:extLst>
                </p14:cNvPr>
                <p14:cNvContentPartPr/>
                <p14:nvPr/>
              </p14:nvContentPartPr>
              <p14:xfrm>
                <a:off x="4336675" y="2538740"/>
                <a:ext cx="205200" cy="86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E90CE1A-28D8-D286-F8CA-AC322475D2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28035" y="2530100"/>
                  <a:ext cx="222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E8637EB-68B3-9BA9-38E6-17DF13C770A4}"/>
                    </a:ext>
                  </a:extLst>
                </p14:cNvPr>
                <p14:cNvContentPartPr/>
                <p14:nvPr/>
              </p14:nvContentPartPr>
              <p14:xfrm>
                <a:off x="2159035" y="5789180"/>
                <a:ext cx="8640" cy="1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E8637EB-68B3-9BA9-38E6-17DF13C770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50035" y="5780180"/>
                  <a:ext cx="26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33C4F7C-A28F-3A2C-21EC-CB503439981E}"/>
                    </a:ext>
                  </a:extLst>
                </p14:cNvPr>
                <p14:cNvContentPartPr/>
                <p14:nvPr/>
              </p14:nvContentPartPr>
              <p14:xfrm>
                <a:off x="1879315" y="4643300"/>
                <a:ext cx="370440" cy="208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33C4F7C-A28F-3A2C-21EC-CB503439981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70315" y="4634300"/>
                  <a:ext cx="388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63B3422-97D0-36A5-707E-DBC16DBC9A50}"/>
                    </a:ext>
                  </a:extLst>
                </p14:cNvPr>
                <p14:cNvContentPartPr/>
                <p14:nvPr/>
              </p14:nvContentPartPr>
              <p14:xfrm>
                <a:off x="3279355" y="4267820"/>
                <a:ext cx="524880" cy="150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63B3422-97D0-36A5-707E-DBC16DBC9A5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70355" y="4258820"/>
                  <a:ext cx="542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8030F8-14D1-7D18-FAEE-B68697B8EE0D}"/>
                    </a:ext>
                  </a:extLst>
                </p14:cNvPr>
                <p14:cNvContentPartPr/>
                <p14:nvPr/>
              </p14:nvContentPartPr>
              <p14:xfrm>
                <a:off x="2070835" y="4271060"/>
                <a:ext cx="891360" cy="553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8030F8-14D1-7D18-FAEE-B68697B8EE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62195" y="4262060"/>
                  <a:ext cx="909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6BA4FB-D4E5-E8C9-8E0A-76C8988AC1A1}"/>
                    </a:ext>
                  </a:extLst>
                </p14:cNvPr>
                <p14:cNvContentPartPr/>
                <p14:nvPr/>
              </p14:nvContentPartPr>
              <p14:xfrm>
                <a:off x="2120515" y="4636820"/>
                <a:ext cx="769680" cy="343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6BA4FB-D4E5-E8C9-8E0A-76C8988AC1A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11515" y="4627820"/>
                  <a:ext cx="7873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6F1F97-AC0F-83D1-B669-B3BED8C2591A}"/>
                    </a:ext>
                  </a:extLst>
                </p14:cNvPr>
                <p14:cNvContentPartPr/>
                <p14:nvPr/>
              </p14:nvContentPartPr>
              <p14:xfrm>
                <a:off x="3317875" y="4300220"/>
                <a:ext cx="370440" cy="131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6F1F97-AC0F-83D1-B669-B3BED8C2591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08875" y="4291580"/>
                  <a:ext cx="388080" cy="14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30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106F83D-51EC-8712-FDA2-DD5CC7F74BA7}"/>
              </a:ext>
            </a:extLst>
          </p:cNvPr>
          <p:cNvGrpSpPr/>
          <p:nvPr/>
        </p:nvGrpSpPr>
        <p:grpSpPr>
          <a:xfrm>
            <a:off x="791755" y="234740"/>
            <a:ext cx="1810800" cy="999000"/>
            <a:chOff x="791755" y="234740"/>
            <a:chExt cx="1810800" cy="9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2608124-07CA-5A99-80FF-6698251BB0A6}"/>
                    </a:ext>
                  </a:extLst>
                </p14:cNvPr>
                <p14:cNvContentPartPr/>
                <p14:nvPr/>
              </p14:nvContentPartPr>
              <p14:xfrm>
                <a:off x="805435" y="481700"/>
                <a:ext cx="52920" cy="681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2608124-07CA-5A99-80FF-6698251BB0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6435" y="473060"/>
                  <a:ext cx="7056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C32BCB-5CA3-FEA4-1E3D-A1E57BF6B167}"/>
                    </a:ext>
                  </a:extLst>
                </p14:cNvPr>
                <p14:cNvContentPartPr/>
                <p14:nvPr/>
              </p14:nvContentPartPr>
              <p14:xfrm>
                <a:off x="791755" y="516980"/>
                <a:ext cx="464760" cy="570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C32BCB-5CA3-FEA4-1E3D-A1E57BF6B1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55" y="508340"/>
                  <a:ext cx="48240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8F8341-6B72-6AC3-2ABA-4E0E74865731}"/>
                    </a:ext>
                  </a:extLst>
                </p14:cNvPr>
                <p14:cNvContentPartPr/>
                <p14:nvPr/>
              </p14:nvContentPartPr>
              <p14:xfrm>
                <a:off x="1754395" y="452900"/>
                <a:ext cx="477720" cy="49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8F8341-6B72-6AC3-2ABA-4E0E748657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5755" y="444260"/>
                  <a:ext cx="4953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113D18B-3D9E-2A39-511E-3D74868DF4B4}"/>
                    </a:ext>
                  </a:extLst>
                </p14:cNvPr>
                <p14:cNvContentPartPr/>
                <p14:nvPr/>
              </p14:nvContentPartPr>
              <p14:xfrm>
                <a:off x="1404475" y="286940"/>
                <a:ext cx="378720" cy="94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113D18B-3D9E-2A39-511E-3D74868DF4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5835" y="278300"/>
                  <a:ext cx="39636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D047A9-D679-3C1B-ACD6-FAC457A687C5}"/>
                    </a:ext>
                  </a:extLst>
                </p14:cNvPr>
                <p14:cNvContentPartPr/>
                <p14:nvPr/>
              </p14:nvContentPartPr>
              <p14:xfrm>
                <a:off x="2244715" y="234740"/>
                <a:ext cx="357840" cy="988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D047A9-D679-3C1B-ACD6-FAC457A687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5715" y="226100"/>
                  <a:ext cx="375480" cy="10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3C3FFF-A7F5-1CDB-A3F6-E7B5EF93673C}"/>
              </a:ext>
            </a:extLst>
          </p:cNvPr>
          <p:cNvGrpSpPr/>
          <p:nvPr/>
        </p:nvGrpSpPr>
        <p:grpSpPr>
          <a:xfrm>
            <a:off x="3175675" y="633260"/>
            <a:ext cx="362160" cy="422640"/>
            <a:chOff x="3175675" y="633260"/>
            <a:chExt cx="36216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BC01C2-AAF8-C7F7-4D88-59D4D9DD81BA}"/>
                    </a:ext>
                  </a:extLst>
                </p14:cNvPr>
                <p14:cNvContentPartPr/>
                <p14:nvPr/>
              </p14:nvContentPartPr>
              <p14:xfrm>
                <a:off x="3175675" y="633260"/>
                <a:ext cx="327240" cy="9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BC01C2-AAF8-C7F7-4D88-59D4D9DD81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6675" y="624620"/>
                  <a:ext cx="344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371FB0-9B5F-134A-9BD8-3A6067C5F999}"/>
                    </a:ext>
                  </a:extLst>
                </p14:cNvPr>
                <p14:cNvContentPartPr/>
                <p14:nvPr/>
              </p14:nvContentPartPr>
              <p14:xfrm>
                <a:off x="3307075" y="931700"/>
                <a:ext cx="230760" cy="12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371FB0-9B5F-134A-9BD8-3A6067C5F9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8075" y="923060"/>
                  <a:ext cx="2484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4C1C62-FBB9-377F-5A61-1662DE4E72E0}"/>
              </a:ext>
            </a:extLst>
          </p:cNvPr>
          <p:cNvGrpSpPr/>
          <p:nvPr/>
        </p:nvGrpSpPr>
        <p:grpSpPr>
          <a:xfrm>
            <a:off x="4059475" y="396020"/>
            <a:ext cx="1807560" cy="796320"/>
            <a:chOff x="4059475" y="396020"/>
            <a:chExt cx="1807560" cy="7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A48C6DE-B6FA-E6B3-5574-BFB6D316FEAF}"/>
                    </a:ext>
                  </a:extLst>
                </p14:cNvPr>
                <p14:cNvContentPartPr/>
                <p14:nvPr/>
              </p14:nvContentPartPr>
              <p14:xfrm>
                <a:off x="4059475" y="775460"/>
                <a:ext cx="65160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A48C6DE-B6FA-E6B3-5574-BFB6D316FE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50475" y="766460"/>
                  <a:ext cx="669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4D1F29-20C9-D548-804D-654C04083D37}"/>
                    </a:ext>
                  </a:extLst>
                </p14:cNvPr>
                <p14:cNvContentPartPr/>
                <p14:nvPr/>
              </p14:nvContentPartPr>
              <p14:xfrm>
                <a:off x="4693435" y="396020"/>
                <a:ext cx="138960" cy="79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4D1F29-20C9-D548-804D-654C04083D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84795" y="387380"/>
                  <a:ext cx="1566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D3C811-0F06-7F24-6734-49579293DACE}"/>
                    </a:ext>
                  </a:extLst>
                </p14:cNvPr>
                <p14:cNvContentPartPr/>
                <p14:nvPr/>
              </p14:nvContentPartPr>
              <p14:xfrm>
                <a:off x="4754995" y="641900"/>
                <a:ext cx="243000" cy="34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D3C811-0F06-7F24-6734-49579293DA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6355" y="633260"/>
                  <a:ext cx="260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5C00ED-D6CB-AA6F-14AA-E65AB24933D9}"/>
                    </a:ext>
                  </a:extLst>
                </p14:cNvPr>
                <p14:cNvContentPartPr/>
                <p14:nvPr/>
              </p14:nvContentPartPr>
              <p14:xfrm>
                <a:off x="5342155" y="759260"/>
                <a:ext cx="524880" cy="59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5C00ED-D6CB-AA6F-14AA-E65AB24933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33515" y="750260"/>
                  <a:ext cx="542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8B0C92-B85E-B35D-0676-DFEA8129D6E9}"/>
                    </a:ext>
                  </a:extLst>
                </p14:cNvPr>
                <p14:cNvContentPartPr/>
                <p14:nvPr/>
              </p14:nvContentPartPr>
              <p14:xfrm>
                <a:off x="5594515" y="547580"/>
                <a:ext cx="34200" cy="47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8B0C92-B85E-B35D-0676-DFEA8129D6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5515" y="538580"/>
                  <a:ext cx="5184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9031DD-26E1-105C-BB6E-5C060AD569D3}"/>
              </a:ext>
            </a:extLst>
          </p:cNvPr>
          <p:cNvGrpSpPr/>
          <p:nvPr/>
        </p:nvGrpSpPr>
        <p:grpSpPr>
          <a:xfrm>
            <a:off x="6193555" y="396740"/>
            <a:ext cx="2999520" cy="951840"/>
            <a:chOff x="6193555" y="396740"/>
            <a:chExt cx="2999520" cy="9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5D9C61-B445-8B21-E807-6DF56F302BA7}"/>
                    </a:ext>
                  </a:extLst>
                </p14:cNvPr>
                <p14:cNvContentPartPr/>
                <p14:nvPr/>
              </p14:nvContentPartPr>
              <p14:xfrm>
                <a:off x="6193555" y="442820"/>
                <a:ext cx="125640" cy="54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5D9C61-B445-8B21-E807-6DF56F302B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84915" y="433820"/>
                  <a:ext cx="1432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5BF1C3-B4DD-E4D6-F381-FF5D685B1774}"/>
                    </a:ext>
                  </a:extLst>
                </p14:cNvPr>
                <p14:cNvContentPartPr/>
                <p14:nvPr/>
              </p14:nvContentPartPr>
              <p14:xfrm>
                <a:off x="6540235" y="606620"/>
                <a:ext cx="272160" cy="395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5BF1C3-B4DD-E4D6-F381-FF5D685B177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1595" y="597980"/>
                  <a:ext cx="289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AE6A00-BEA9-FA7D-0256-277A1520CC3E}"/>
                    </a:ext>
                  </a:extLst>
                </p14:cNvPr>
                <p14:cNvContentPartPr/>
                <p14:nvPr/>
              </p14:nvContentPartPr>
              <p14:xfrm>
                <a:off x="6884035" y="549740"/>
                <a:ext cx="245880" cy="798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AE6A00-BEA9-FA7D-0256-277A1520CC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75035" y="540740"/>
                  <a:ext cx="26352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9780F1-8955-4775-829E-808BF27916FE}"/>
                    </a:ext>
                  </a:extLst>
                </p14:cNvPr>
                <p14:cNvContentPartPr/>
                <p14:nvPr/>
              </p14:nvContentPartPr>
              <p14:xfrm>
                <a:off x="7323595" y="716780"/>
                <a:ext cx="194400" cy="18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9780F1-8955-4775-829E-808BF27916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14595" y="707780"/>
                  <a:ext cx="212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A0667C-91DC-9E35-30E1-8B770B5B44BD}"/>
                    </a:ext>
                  </a:extLst>
                </p14:cNvPr>
                <p14:cNvContentPartPr/>
                <p14:nvPr/>
              </p14:nvContentPartPr>
              <p14:xfrm>
                <a:off x="7813915" y="396740"/>
                <a:ext cx="95040" cy="689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A0667C-91DC-9E35-30E1-8B770B5B44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04915" y="387740"/>
                  <a:ext cx="11268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D5257A-17E4-DB93-007C-0381037A1F02}"/>
                    </a:ext>
                  </a:extLst>
                </p14:cNvPr>
                <p14:cNvContentPartPr/>
                <p14:nvPr/>
              </p14:nvContentPartPr>
              <p14:xfrm>
                <a:off x="7721395" y="529220"/>
                <a:ext cx="245160" cy="29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D5257A-17E4-DB93-007C-0381037A1F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12395" y="520220"/>
                  <a:ext cx="262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6DC562-F90F-378E-8624-39A7C31AE580}"/>
                    </a:ext>
                  </a:extLst>
                </p14:cNvPr>
                <p14:cNvContentPartPr/>
                <p14:nvPr/>
              </p14:nvContentPartPr>
              <p14:xfrm>
                <a:off x="8136835" y="790580"/>
                <a:ext cx="380880" cy="48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6DC562-F90F-378E-8624-39A7C31AE5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7835" y="781580"/>
                  <a:ext cx="398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F4D76D-24C7-BE38-C601-DD8E71028FEA}"/>
                    </a:ext>
                  </a:extLst>
                </p14:cNvPr>
                <p14:cNvContentPartPr/>
                <p14:nvPr/>
              </p14:nvContentPartPr>
              <p14:xfrm>
                <a:off x="8216395" y="702380"/>
                <a:ext cx="29880" cy="24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F4D76D-24C7-BE38-C601-DD8E71028F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07395" y="693380"/>
                  <a:ext cx="47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DEB419-7B5E-0178-709E-3A7D02F3201A}"/>
                    </a:ext>
                  </a:extLst>
                </p14:cNvPr>
                <p14:cNvContentPartPr/>
                <p14:nvPr/>
              </p14:nvContentPartPr>
              <p14:xfrm>
                <a:off x="8711395" y="783020"/>
                <a:ext cx="257040" cy="5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DEB419-7B5E-0178-709E-3A7D02F320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02395" y="774380"/>
                  <a:ext cx="274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C9519A-8836-40D0-33B4-58239636A7B9}"/>
                    </a:ext>
                  </a:extLst>
                </p14:cNvPr>
                <p14:cNvContentPartPr/>
                <p14:nvPr/>
              </p14:nvContentPartPr>
              <p14:xfrm>
                <a:off x="9083995" y="600860"/>
                <a:ext cx="29160" cy="51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C9519A-8836-40D0-33B4-58239636A7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75355" y="591860"/>
                  <a:ext cx="468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4355F8-907C-AAE8-EEFA-15F6F7F7D346}"/>
                    </a:ext>
                  </a:extLst>
                </p14:cNvPr>
                <p14:cNvContentPartPr/>
                <p14:nvPr/>
              </p14:nvContentPartPr>
              <p14:xfrm>
                <a:off x="8966995" y="746300"/>
                <a:ext cx="226080" cy="21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4355F8-907C-AAE8-EEFA-15F6F7F7D3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57995" y="737300"/>
                  <a:ext cx="2437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B85513-B859-4D5C-7952-7A6532FCCCAA}"/>
              </a:ext>
            </a:extLst>
          </p:cNvPr>
          <p:cNvGrpSpPr/>
          <p:nvPr/>
        </p:nvGrpSpPr>
        <p:grpSpPr>
          <a:xfrm>
            <a:off x="9652795" y="584300"/>
            <a:ext cx="2373840" cy="855000"/>
            <a:chOff x="9652795" y="584300"/>
            <a:chExt cx="2373840" cy="8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8A4089-B874-E1E1-ABCE-8628719C6DB3}"/>
                    </a:ext>
                  </a:extLst>
                </p14:cNvPr>
                <p14:cNvContentPartPr/>
                <p14:nvPr/>
              </p14:nvContentPartPr>
              <p14:xfrm>
                <a:off x="9652795" y="831980"/>
                <a:ext cx="420120" cy="50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8A4089-B874-E1E1-ABCE-8628719C6D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43795" y="822980"/>
                  <a:ext cx="4377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676C04-1218-6C13-FC18-AA36E8B478F7}"/>
                    </a:ext>
                  </a:extLst>
                </p14:cNvPr>
                <p14:cNvContentPartPr/>
                <p14:nvPr/>
              </p14:nvContentPartPr>
              <p14:xfrm>
                <a:off x="10336075" y="584300"/>
                <a:ext cx="67680" cy="30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676C04-1218-6C13-FC18-AA36E8B478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27075" y="575660"/>
                  <a:ext cx="85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CCF8EF-17BB-241E-6047-4C7EE73F8480}"/>
                    </a:ext>
                  </a:extLst>
                </p14:cNvPr>
                <p14:cNvContentPartPr/>
                <p14:nvPr/>
              </p14:nvContentPartPr>
              <p14:xfrm>
                <a:off x="10568275" y="724340"/>
                <a:ext cx="218520" cy="226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CCF8EF-17BB-241E-6047-4C7EE73F84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59635" y="715700"/>
                  <a:ext cx="23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3C01B4-4466-803D-FB80-2F2F7A90CF09}"/>
                    </a:ext>
                  </a:extLst>
                </p14:cNvPr>
                <p14:cNvContentPartPr/>
                <p14:nvPr/>
              </p14:nvContentPartPr>
              <p14:xfrm>
                <a:off x="10635235" y="707060"/>
                <a:ext cx="416880" cy="73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3C01B4-4466-803D-FB80-2F2F7A90CF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26235" y="698060"/>
                  <a:ext cx="4345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5DEF87-CCCC-7181-749F-2FBDE6AECE05}"/>
                    </a:ext>
                  </a:extLst>
                </p14:cNvPr>
                <p14:cNvContentPartPr/>
                <p14:nvPr/>
              </p14:nvContentPartPr>
              <p14:xfrm>
                <a:off x="11138515" y="797060"/>
                <a:ext cx="207720" cy="28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5DEF87-CCCC-7181-749F-2FBDE6AECE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29875" y="788420"/>
                  <a:ext cx="225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13DBAD-F30F-8C70-604F-B50E5C90F677}"/>
                    </a:ext>
                  </a:extLst>
                </p14:cNvPr>
                <p14:cNvContentPartPr/>
                <p14:nvPr/>
              </p14:nvContentPartPr>
              <p14:xfrm>
                <a:off x="11529835" y="592940"/>
                <a:ext cx="139680" cy="64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13DBAD-F30F-8C70-604F-B50E5C90F6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20835" y="583940"/>
                  <a:ext cx="1573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DA73E2-FFAB-6425-1992-6E3B6F43C968}"/>
                    </a:ext>
                  </a:extLst>
                </p14:cNvPr>
                <p14:cNvContentPartPr/>
                <p14:nvPr/>
              </p14:nvContentPartPr>
              <p14:xfrm>
                <a:off x="11478715" y="750260"/>
                <a:ext cx="262800" cy="23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DA73E2-FFAB-6425-1992-6E3B6F43C9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69715" y="741260"/>
                  <a:ext cx="280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D633E9-437E-75DA-37BA-4D780BD6597C}"/>
                    </a:ext>
                  </a:extLst>
                </p14:cNvPr>
                <p14:cNvContentPartPr/>
                <p14:nvPr/>
              </p14:nvContentPartPr>
              <p14:xfrm>
                <a:off x="11851315" y="820100"/>
                <a:ext cx="175320" cy="33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D633E9-437E-75DA-37BA-4D780BD659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842315" y="811100"/>
                  <a:ext cx="1929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13779FF-93E8-794C-2E80-867DD059AADF}"/>
                  </a:ext>
                </a:extLst>
              </p14:cNvPr>
              <p14:cNvContentPartPr/>
              <p14:nvPr/>
            </p14:nvContentPartPr>
            <p14:xfrm>
              <a:off x="3405715" y="2166860"/>
              <a:ext cx="251280" cy="76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13779FF-93E8-794C-2E80-867DD059AAD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97075" y="2157860"/>
                <a:ext cx="268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54E1DF2-40F8-E76A-7226-E60CE5075CFD}"/>
                  </a:ext>
                </a:extLst>
              </p14:cNvPr>
              <p14:cNvContentPartPr/>
              <p14:nvPr/>
            </p14:nvContentPartPr>
            <p14:xfrm>
              <a:off x="3515515" y="2514980"/>
              <a:ext cx="266760" cy="94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54E1DF2-40F8-E76A-7226-E60CE5075C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06875" y="2506340"/>
                <a:ext cx="28440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F113EAC-B084-34A1-64D5-4409A0FD45FD}"/>
              </a:ext>
            </a:extLst>
          </p:cNvPr>
          <p:cNvGrpSpPr/>
          <p:nvPr/>
        </p:nvGrpSpPr>
        <p:grpSpPr>
          <a:xfrm>
            <a:off x="4119595" y="1604180"/>
            <a:ext cx="1533240" cy="1385280"/>
            <a:chOff x="4119595" y="1604180"/>
            <a:chExt cx="1533240" cy="13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E93611-BE8F-F66B-96DD-7963BD790CB5}"/>
                    </a:ext>
                  </a:extLst>
                </p14:cNvPr>
                <p14:cNvContentPartPr/>
                <p14:nvPr/>
              </p14:nvContentPartPr>
              <p14:xfrm>
                <a:off x="4831315" y="1604180"/>
                <a:ext cx="343800" cy="470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E93611-BE8F-F66B-96DD-7963BD790C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22675" y="1595540"/>
                  <a:ext cx="3614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583887-7CD0-6FCC-1719-EC4298B5ADE5}"/>
                    </a:ext>
                  </a:extLst>
                </p14:cNvPr>
                <p14:cNvContentPartPr/>
                <p14:nvPr/>
              </p14:nvContentPartPr>
              <p14:xfrm>
                <a:off x="4324075" y="2202860"/>
                <a:ext cx="1328760" cy="170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583887-7CD0-6FCC-1719-EC4298B5AD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15435" y="2193860"/>
                  <a:ext cx="1346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4838E8-6B0E-961A-3419-4B11CF32FEEA}"/>
                    </a:ext>
                  </a:extLst>
                </p14:cNvPr>
                <p14:cNvContentPartPr/>
                <p14:nvPr/>
              </p14:nvContentPartPr>
              <p14:xfrm>
                <a:off x="4814035" y="2544860"/>
                <a:ext cx="387360" cy="444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4838E8-6B0E-961A-3419-4B11CF32FE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05395" y="2536220"/>
                  <a:ext cx="4050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90A45B-7767-71CD-D742-815E0E68EDC7}"/>
                    </a:ext>
                  </a:extLst>
                </p14:cNvPr>
                <p14:cNvContentPartPr/>
                <p14:nvPr/>
              </p14:nvContentPartPr>
              <p14:xfrm>
                <a:off x="4119595" y="2311940"/>
                <a:ext cx="270360" cy="8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90A45B-7767-71CD-D742-815E0E68ED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0955" y="2303300"/>
                  <a:ext cx="28800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45BEAA-5097-0F51-0EFA-8DBED6F10028}"/>
              </a:ext>
            </a:extLst>
          </p:cNvPr>
          <p:cNvGrpSpPr/>
          <p:nvPr/>
        </p:nvGrpSpPr>
        <p:grpSpPr>
          <a:xfrm>
            <a:off x="7189675" y="1745660"/>
            <a:ext cx="1141920" cy="1021320"/>
            <a:chOff x="7189675" y="1745660"/>
            <a:chExt cx="1141920" cy="10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E715C1-DFCF-3909-C018-006D69D4225E}"/>
                    </a:ext>
                  </a:extLst>
                </p14:cNvPr>
                <p14:cNvContentPartPr/>
                <p14:nvPr/>
              </p14:nvContentPartPr>
              <p14:xfrm>
                <a:off x="7189675" y="1745660"/>
                <a:ext cx="556200" cy="51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E715C1-DFCF-3909-C018-006D69D422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81035" y="1737020"/>
                  <a:ext cx="57384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A6F051-EB1A-B8A1-583F-FA1C56856DAF}"/>
                    </a:ext>
                  </a:extLst>
                </p14:cNvPr>
                <p14:cNvContentPartPr/>
                <p14:nvPr/>
              </p14:nvContentPartPr>
              <p14:xfrm>
                <a:off x="7664515" y="1880660"/>
                <a:ext cx="243360" cy="88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A6F051-EB1A-B8A1-583F-FA1C56856D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5515" y="1872020"/>
                  <a:ext cx="26100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6D15A4-02F3-8ABF-EABE-36C04FBD703F}"/>
                    </a:ext>
                  </a:extLst>
                </p14:cNvPr>
                <p14:cNvContentPartPr/>
                <p14:nvPr/>
              </p14:nvContentPartPr>
              <p14:xfrm>
                <a:off x="8095795" y="2016020"/>
                <a:ext cx="235800" cy="32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6D15A4-02F3-8ABF-EABE-36C04FBD70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87155" y="2007020"/>
                  <a:ext cx="2534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DD9A7E-5BBA-7C15-3ED1-F8BB4E7B6313}"/>
              </a:ext>
            </a:extLst>
          </p:cNvPr>
          <p:cNvGrpSpPr/>
          <p:nvPr/>
        </p:nvGrpSpPr>
        <p:grpSpPr>
          <a:xfrm>
            <a:off x="8682235" y="1411580"/>
            <a:ext cx="714240" cy="1095120"/>
            <a:chOff x="8682235" y="1411580"/>
            <a:chExt cx="714240" cy="10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B92541-9627-1B51-7898-1236545760A1}"/>
                    </a:ext>
                  </a:extLst>
                </p14:cNvPr>
                <p14:cNvContentPartPr/>
                <p14:nvPr/>
              </p14:nvContentPartPr>
              <p14:xfrm>
                <a:off x="8682235" y="1411580"/>
                <a:ext cx="325440" cy="47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B92541-9627-1B51-7898-1236545760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73595" y="1402580"/>
                  <a:ext cx="3430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FFFE5F1-4389-1536-FA89-6BE5CB357BF1}"/>
                    </a:ext>
                  </a:extLst>
                </p14:cNvPr>
                <p14:cNvContentPartPr/>
                <p14:nvPr/>
              </p14:nvContentPartPr>
              <p14:xfrm>
                <a:off x="8794555" y="1491860"/>
                <a:ext cx="572040" cy="80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FFFE5F1-4389-1536-FA89-6BE5CB357B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85555" y="1483220"/>
                  <a:ext cx="5896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3CA7FE-DBFE-DB32-E5FA-F41FD67B5835}"/>
                    </a:ext>
                  </a:extLst>
                </p14:cNvPr>
                <p14:cNvContentPartPr/>
                <p14:nvPr/>
              </p14:nvContentPartPr>
              <p14:xfrm>
                <a:off x="9058435" y="1929620"/>
                <a:ext cx="338040" cy="577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3CA7FE-DBFE-DB32-E5FA-F41FD67B58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49795" y="1920980"/>
                  <a:ext cx="355680" cy="59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B0CB1F0-A61A-A7CB-EE2D-785064B020C6}"/>
                  </a:ext>
                </a:extLst>
              </p14:cNvPr>
              <p14:cNvContentPartPr/>
              <p14:nvPr/>
            </p14:nvContentPartPr>
            <p14:xfrm>
              <a:off x="9882115" y="1766180"/>
              <a:ext cx="554400" cy="124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B0CB1F0-A61A-A7CB-EE2D-785064B020C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73475" y="1757540"/>
                <a:ext cx="57204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FC564A01-6CCE-CE6E-1F61-31D9AD113A97}"/>
              </a:ext>
            </a:extLst>
          </p:cNvPr>
          <p:cNvGrpSpPr/>
          <p:nvPr/>
        </p:nvGrpSpPr>
        <p:grpSpPr>
          <a:xfrm>
            <a:off x="10540555" y="1507700"/>
            <a:ext cx="1066320" cy="1416240"/>
            <a:chOff x="10540555" y="1507700"/>
            <a:chExt cx="1066320" cy="14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017164-DD5B-9864-C722-F26E4E2C6214}"/>
                    </a:ext>
                  </a:extLst>
                </p14:cNvPr>
                <p14:cNvContentPartPr/>
                <p14:nvPr/>
              </p14:nvContentPartPr>
              <p14:xfrm>
                <a:off x="10774555" y="1507700"/>
                <a:ext cx="414360" cy="562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017164-DD5B-9864-C722-F26E4E2C62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5555" y="1499060"/>
                  <a:ext cx="4320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F1588CC-A874-27BC-B436-AFDC9C3683C7}"/>
                    </a:ext>
                  </a:extLst>
                </p14:cNvPr>
                <p14:cNvContentPartPr/>
                <p14:nvPr/>
              </p14:nvContentPartPr>
              <p14:xfrm>
                <a:off x="10540555" y="2191700"/>
                <a:ext cx="1066320" cy="9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F1588CC-A874-27BC-B436-AFDC9C3683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31555" y="2182700"/>
                  <a:ext cx="1083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C538B4-BF04-65F9-C0A4-E71CBE503169}"/>
                    </a:ext>
                  </a:extLst>
                </p14:cNvPr>
                <p14:cNvContentPartPr/>
                <p14:nvPr/>
              </p14:nvContentPartPr>
              <p14:xfrm>
                <a:off x="10860235" y="2373860"/>
                <a:ext cx="366840" cy="55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C538B4-BF04-65F9-C0A4-E71CBE5031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51235" y="2365220"/>
                  <a:ext cx="384480" cy="56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6DEBB6-F775-3D80-1F88-657265AA424B}"/>
              </a:ext>
            </a:extLst>
          </p:cNvPr>
          <p:cNvGrpSpPr/>
          <p:nvPr/>
        </p:nvGrpSpPr>
        <p:grpSpPr>
          <a:xfrm>
            <a:off x="7024795" y="3477260"/>
            <a:ext cx="1875960" cy="1197720"/>
            <a:chOff x="7024795" y="3477260"/>
            <a:chExt cx="1875960" cy="11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89BA75-F3A9-57C6-7F74-15C56D340EEA}"/>
                    </a:ext>
                  </a:extLst>
                </p14:cNvPr>
                <p14:cNvContentPartPr/>
                <p14:nvPr/>
              </p14:nvContentPartPr>
              <p14:xfrm>
                <a:off x="7024795" y="3477260"/>
                <a:ext cx="107280" cy="56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89BA75-F3A9-57C6-7F74-15C56D340E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16155" y="3468620"/>
                  <a:ext cx="1249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695445-1F20-B539-2418-A07E5D14A92C}"/>
                    </a:ext>
                  </a:extLst>
                </p14:cNvPr>
                <p14:cNvContentPartPr/>
                <p14:nvPr/>
              </p14:nvContentPartPr>
              <p14:xfrm>
                <a:off x="7329355" y="3633500"/>
                <a:ext cx="251640" cy="39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695445-1F20-B539-2418-A07E5D14A9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20715" y="3624500"/>
                  <a:ext cx="269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80ED533-01DD-9FA0-6391-DCDA3FBEA48C}"/>
                    </a:ext>
                  </a:extLst>
                </p14:cNvPr>
                <p14:cNvContentPartPr/>
                <p14:nvPr/>
              </p14:nvContentPartPr>
              <p14:xfrm>
                <a:off x="7526995" y="3643580"/>
                <a:ext cx="592560" cy="103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80ED533-01DD-9FA0-6391-DCDA3FBEA48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17995" y="3634580"/>
                  <a:ext cx="610200" cy="10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407B37-0338-6179-E6BE-C417BBE45917}"/>
                    </a:ext>
                  </a:extLst>
                </p14:cNvPr>
                <p14:cNvContentPartPr/>
                <p14:nvPr/>
              </p14:nvContentPartPr>
              <p14:xfrm>
                <a:off x="8205955" y="3782180"/>
                <a:ext cx="694800" cy="38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407B37-0338-6179-E6BE-C417BBE4591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97315" y="3773540"/>
                  <a:ext cx="712440" cy="40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443ACB7-21BB-82CD-1F48-EC878621AC87}"/>
                  </a:ext>
                </a:extLst>
              </p14:cNvPr>
              <p14:cNvContentPartPr/>
              <p14:nvPr/>
            </p14:nvContentPartPr>
            <p14:xfrm>
              <a:off x="9397555" y="3551780"/>
              <a:ext cx="402840" cy="491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443ACB7-21BB-82CD-1F48-EC878621AC8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88555" y="3542780"/>
                <a:ext cx="4204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971213F-BF2A-B227-2E3E-5B0E85F598C1}"/>
                  </a:ext>
                </a:extLst>
              </p14:cNvPr>
              <p14:cNvContentPartPr/>
              <p14:nvPr/>
            </p14:nvContentPartPr>
            <p14:xfrm>
              <a:off x="9163195" y="4287260"/>
              <a:ext cx="1180080" cy="209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971213F-BF2A-B227-2E3E-5B0E85F598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54555" y="4278620"/>
                <a:ext cx="11977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5934A27-066D-9FE6-8343-9C4D56A3A1F8}"/>
                  </a:ext>
                </a:extLst>
              </p14:cNvPr>
              <p14:cNvContentPartPr/>
              <p14:nvPr/>
            </p14:nvContentPartPr>
            <p14:xfrm>
              <a:off x="9625075" y="4516940"/>
              <a:ext cx="9360" cy="10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5934A27-066D-9FE6-8343-9C4D56A3A1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616075" y="4508300"/>
                <a:ext cx="27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EDADBBB-640A-5E3B-CB33-F92F4AC42018}"/>
                  </a:ext>
                </a:extLst>
              </p14:cNvPr>
              <p14:cNvContentPartPr/>
              <p14:nvPr/>
            </p14:nvContentPartPr>
            <p14:xfrm>
              <a:off x="4960195" y="2720180"/>
              <a:ext cx="17280" cy="36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EDADBBB-640A-5E3B-CB33-F92F4AC4201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51195" y="2711180"/>
                <a:ext cx="349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BA8129-85EF-20EF-66C7-3F6FAA36B992}"/>
                  </a:ext>
                </a:extLst>
              </p14:cNvPr>
              <p14:cNvContentPartPr/>
              <p14:nvPr/>
            </p14:nvContentPartPr>
            <p14:xfrm>
              <a:off x="9598795" y="4551860"/>
              <a:ext cx="444600" cy="497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BA8129-85EF-20EF-66C7-3F6FAA36B99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590155" y="4543220"/>
                <a:ext cx="46224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CB489BC-DE68-4208-D48F-7CC0C5D2B13E}"/>
                  </a:ext>
                </a:extLst>
              </p14:cNvPr>
              <p14:cNvContentPartPr/>
              <p14:nvPr/>
            </p14:nvContentPartPr>
            <p14:xfrm>
              <a:off x="4097995" y="5204180"/>
              <a:ext cx="273960" cy="168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CB489BC-DE68-4208-D48F-7CC0C5D2B13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88995" y="5195540"/>
                <a:ext cx="291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6916905-D9F7-FF93-2D50-2C10EFCFE28B}"/>
                  </a:ext>
                </a:extLst>
              </p14:cNvPr>
              <p14:cNvContentPartPr/>
              <p14:nvPr/>
            </p14:nvContentPartPr>
            <p14:xfrm>
              <a:off x="4109875" y="5631860"/>
              <a:ext cx="333000" cy="55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6916905-D9F7-FF93-2D50-2C10EFCFE28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01235" y="5622860"/>
                <a:ext cx="3506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72C82B-FC8C-5A6A-49F6-55E29AD44B23}"/>
                  </a:ext>
                </a:extLst>
              </p14:cNvPr>
              <p14:cNvContentPartPr/>
              <p14:nvPr/>
            </p14:nvContentPartPr>
            <p14:xfrm>
              <a:off x="4799635" y="2950220"/>
              <a:ext cx="7560" cy="2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72C82B-FC8C-5A6A-49F6-55E29AD44B2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90995" y="2941220"/>
                <a:ext cx="252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EACBA4-022A-823D-A8B8-587C41AF6955}"/>
                  </a:ext>
                </a:extLst>
              </p14:cNvPr>
              <p14:cNvContentPartPr/>
              <p14:nvPr/>
            </p14:nvContentPartPr>
            <p14:xfrm>
              <a:off x="5914915" y="4831580"/>
              <a:ext cx="138960" cy="835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EACBA4-022A-823D-A8B8-587C41AF695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06275" y="4822580"/>
                <a:ext cx="156600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08B0AD2-596E-1915-B0FD-CA6AB58B6AD4}"/>
                  </a:ext>
                </a:extLst>
              </p14:cNvPr>
              <p14:cNvContentPartPr/>
              <p14:nvPr/>
            </p14:nvContentPartPr>
            <p14:xfrm>
              <a:off x="7061875" y="5532140"/>
              <a:ext cx="591120" cy="111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08B0AD2-596E-1915-B0FD-CA6AB58B6AD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3235" y="5523140"/>
                <a:ext cx="608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4B95D44-1DE0-D584-B005-753A2FA44626}"/>
                  </a:ext>
                </a:extLst>
              </p14:cNvPr>
              <p14:cNvContentPartPr/>
              <p14:nvPr/>
            </p14:nvContentPartPr>
            <p14:xfrm>
              <a:off x="8541475" y="5290940"/>
              <a:ext cx="138960" cy="609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4B95D44-1DE0-D584-B005-753A2FA446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32475" y="5282300"/>
                <a:ext cx="15660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8FCA361-3B64-B276-DCB7-C1AA37446ADB}"/>
                  </a:ext>
                </a:extLst>
              </p14:cNvPr>
              <p14:cNvContentPartPr/>
              <p14:nvPr/>
            </p14:nvContentPartPr>
            <p14:xfrm>
              <a:off x="8543635" y="4941020"/>
              <a:ext cx="289800" cy="264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8FCA361-3B64-B276-DCB7-C1AA37446A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34995" y="4932380"/>
                <a:ext cx="3074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D332FB0-4520-6076-FE00-42542CBF4176}"/>
                  </a:ext>
                </a:extLst>
              </p14:cNvPr>
              <p14:cNvContentPartPr/>
              <p14:nvPr/>
            </p14:nvContentPartPr>
            <p14:xfrm>
              <a:off x="8444995" y="5871620"/>
              <a:ext cx="439200" cy="115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D332FB0-4520-6076-FE00-42542CBF417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35995" y="5862980"/>
                <a:ext cx="4568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D9E405-291D-BC07-4DAA-0D7FFEF8EC8B}"/>
                  </a:ext>
                </a:extLst>
              </p14:cNvPr>
              <p14:cNvContentPartPr/>
              <p14:nvPr/>
            </p14:nvContentPartPr>
            <p14:xfrm>
              <a:off x="9287755" y="5430260"/>
              <a:ext cx="1837800" cy="333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D9E405-291D-BC07-4DAA-0D7FFEF8EC8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279115" y="5421620"/>
                <a:ext cx="1855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EF2E222-9B7C-F8A0-DED1-4FAAFC82597B}"/>
                  </a:ext>
                </a:extLst>
              </p14:cNvPr>
              <p14:cNvContentPartPr/>
              <p14:nvPr/>
            </p14:nvContentPartPr>
            <p14:xfrm>
              <a:off x="10165435" y="6080420"/>
              <a:ext cx="601560" cy="481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EF2E222-9B7C-F8A0-DED1-4FAAFC82597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156435" y="6071420"/>
                <a:ext cx="619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BD864CC-6764-6853-04CA-3569E6DCF3F6}"/>
                  </a:ext>
                </a:extLst>
              </p14:cNvPr>
              <p14:cNvContentPartPr/>
              <p14:nvPr/>
            </p14:nvContentPartPr>
            <p14:xfrm>
              <a:off x="10780675" y="6157820"/>
              <a:ext cx="457200" cy="226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BD864CC-6764-6853-04CA-3569E6DCF3F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771675" y="6149180"/>
                <a:ext cx="47484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2F86B9B-0AA5-9BEB-B49C-C5448DA76229}"/>
              </a:ext>
            </a:extLst>
          </p:cNvPr>
          <p:cNvGrpSpPr/>
          <p:nvPr/>
        </p:nvGrpSpPr>
        <p:grpSpPr>
          <a:xfrm>
            <a:off x="3922675" y="865460"/>
            <a:ext cx="5390640" cy="2648520"/>
            <a:chOff x="3922675" y="865460"/>
            <a:chExt cx="5390640" cy="264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222D56-7739-4684-3370-39EB8556B9D1}"/>
                    </a:ext>
                  </a:extLst>
                </p14:cNvPr>
                <p14:cNvContentPartPr/>
                <p14:nvPr/>
              </p14:nvContentPartPr>
              <p14:xfrm>
                <a:off x="5048035" y="1872740"/>
                <a:ext cx="89640" cy="75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222D56-7739-4684-3370-39EB8556B9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39395" y="1863740"/>
                  <a:ext cx="107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DA8B2D-5C04-1292-AAD5-3F6528F932AD}"/>
                    </a:ext>
                  </a:extLst>
                </p14:cNvPr>
                <p14:cNvContentPartPr/>
                <p14:nvPr/>
              </p14:nvContentPartPr>
              <p14:xfrm>
                <a:off x="7691155" y="2207900"/>
                <a:ext cx="20880" cy="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DA8B2D-5C04-1292-AAD5-3F6528F932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82515" y="2199260"/>
                  <a:ext cx="38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984E6E-7C06-AA2D-8007-474B8019869B}"/>
                    </a:ext>
                  </a:extLst>
                </p14:cNvPr>
                <p14:cNvContentPartPr/>
                <p14:nvPr/>
              </p14:nvContentPartPr>
              <p14:xfrm>
                <a:off x="8180755" y="865460"/>
                <a:ext cx="737280" cy="97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984E6E-7C06-AA2D-8007-474B801986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72115" y="856820"/>
                  <a:ext cx="754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DC3D8F1-89A4-FEA0-FA4F-6BF0DB926D2E}"/>
                    </a:ext>
                  </a:extLst>
                </p14:cNvPr>
                <p14:cNvContentPartPr/>
                <p14:nvPr/>
              </p14:nvContentPartPr>
              <p14:xfrm>
                <a:off x="8139715" y="930260"/>
                <a:ext cx="714240" cy="2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DC3D8F1-89A4-FEA0-FA4F-6BF0DB926D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31075" y="921620"/>
                  <a:ext cx="731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450D7E-168D-A4AD-88E1-7368C7C3C990}"/>
                    </a:ext>
                  </a:extLst>
                </p14:cNvPr>
                <p14:cNvContentPartPr/>
                <p14:nvPr/>
              </p14:nvContentPartPr>
              <p14:xfrm>
                <a:off x="8403955" y="941420"/>
                <a:ext cx="190800" cy="1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450D7E-168D-A4AD-88E1-7368C7C3C9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94955" y="932780"/>
                  <a:ext cx="208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580FED-0884-58FF-130B-B98C049B58CA}"/>
                    </a:ext>
                  </a:extLst>
                </p14:cNvPr>
                <p14:cNvContentPartPr/>
                <p14:nvPr/>
              </p14:nvContentPartPr>
              <p14:xfrm>
                <a:off x="5833195" y="1055540"/>
                <a:ext cx="46080" cy="4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580FED-0884-58FF-130B-B98C049B58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24195" y="1046540"/>
                  <a:ext cx="63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5698053-0F48-3F07-DECF-E4FBB2C89EF3}"/>
                    </a:ext>
                  </a:extLst>
                </p14:cNvPr>
                <p14:cNvContentPartPr/>
                <p14:nvPr/>
              </p14:nvContentPartPr>
              <p14:xfrm>
                <a:off x="4373755" y="1153100"/>
                <a:ext cx="749520" cy="17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5698053-0F48-3F07-DECF-E4FBB2C89E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65115" y="1144100"/>
                  <a:ext cx="767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CCB281-DF72-2E57-02F7-97F4CF484554}"/>
                    </a:ext>
                  </a:extLst>
                </p14:cNvPr>
                <p14:cNvContentPartPr/>
                <p14:nvPr/>
              </p14:nvContentPartPr>
              <p14:xfrm>
                <a:off x="3922675" y="1290980"/>
                <a:ext cx="2194920" cy="2223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CCB281-DF72-2E57-02F7-97F4CF4845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14035" y="1282340"/>
                  <a:ext cx="2212560" cy="22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D55BDC-DC9C-8F13-E55D-04ECC94E14AD}"/>
                    </a:ext>
                  </a:extLst>
                </p14:cNvPr>
                <p14:cNvContentPartPr/>
                <p14:nvPr/>
              </p14:nvContentPartPr>
              <p14:xfrm>
                <a:off x="5633035" y="1069580"/>
                <a:ext cx="46080" cy="31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D55BDC-DC9C-8F13-E55D-04ECC94E14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4035" y="1060580"/>
                  <a:ext cx="6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FFE5C71-3F9B-0208-A7E4-CF325373C141}"/>
                    </a:ext>
                  </a:extLst>
                </p14:cNvPr>
                <p14:cNvContentPartPr/>
                <p14:nvPr/>
              </p14:nvContentPartPr>
              <p14:xfrm>
                <a:off x="5507395" y="1150940"/>
                <a:ext cx="12240" cy="6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FFE5C71-3F9B-0208-A7E4-CF325373C14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98755" y="1141940"/>
                  <a:ext cx="29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CF80ED3-8958-5F8E-271F-112D3FF4B61B}"/>
                    </a:ext>
                  </a:extLst>
                </p14:cNvPr>
                <p14:cNvContentPartPr/>
                <p14:nvPr/>
              </p14:nvContentPartPr>
              <p14:xfrm>
                <a:off x="6686755" y="2175500"/>
                <a:ext cx="31680" cy="2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CF80ED3-8958-5F8E-271F-112D3FF4B6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78115" y="2166500"/>
                  <a:ext cx="49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59E062-F6F5-793B-73AF-30803B2ED438}"/>
                    </a:ext>
                  </a:extLst>
                </p14:cNvPr>
                <p14:cNvContentPartPr/>
                <p14:nvPr/>
              </p14:nvContentPartPr>
              <p14:xfrm>
                <a:off x="9312955" y="1830260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59E062-F6F5-793B-73AF-30803B2ED4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04315" y="1821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F0655BD-5271-B792-95FC-7B6B8F4DB4BE}"/>
                    </a:ext>
                  </a:extLst>
                </p14:cNvPr>
                <p14:cNvContentPartPr/>
                <p14:nvPr/>
              </p14:nvContentPartPr>
              <p14:xfrm>
                <a:off x="5813035" y="1295660"/>
                <a:ext cx="3465360" cy="1694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F0655BD-5271-B792-95FC-7B6B8F4DB4B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04035" y="1287020"/>
                  <a:ext cx="3483000" cy="171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8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3310E22-72E2-4E3C-B5B1-5F498E7DA0FC}"/>
              </a:ext>
            </a:extLst>
          </p:cNvPr>
          <p:cNvGrpSpPr/>
          <p:nvPr/>
        </p:nvGrpSpPr>
        <p:grpSpPr>
          <a:xfrm>
            <a:off x="687355" y="226820"/>
            <a:ext cx="1830600" cy="1202040"/>
            <a:chOff x="687355" y="226820"/>
            <a:chExt cx="1830600" cy="12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AF5BC3C-A33A-826C-22C4-1E951B185D7E}"/>
                    </a:ext>
                  </a:extLst>
                </p14:cNvPr>
                <p14:cNvContentPartPr/>
                <p14:nvPr/>
              </p14:nvContentPartPr>
              <p14:xfrm>
                <a:off x="687355" y="584300"/>
                <a:ext cx="74520" cy="700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AF5BC3C-A33A-826C-22C4-1E951B185D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355" y="575660"/>
                  <a:ext cx="9216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00EF2E-BB97-7C4B-CDCB-0D7884424E63}"/>
                    </a:ext>
                  </a:extLst>
                </p14:cNvPr>
                <p14:cNvContentPartPr/>
                <p14:nvPr/>
              </p14:nvContentPartPr>
              <p14:xfrm>
                <a:off x="750715" y="626780"/>
                <a:ext cx="484920" cy="572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00EF2E-BB97-7C4B-CDCB-0D7884424E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715" y="617780"/>
                  <a:ext cx="5025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482458-D226-10B6-814A-937C47A27CE9}"/>
                    </a:ext>
                  </a:extLst>
                </p14:cNvPr>
                <p14:cNvContentPartPr/>
                <p14:nvPr/>
              </p14:nvContentPartPr>
              <p14:xfrm>
                <a:off x="1417795" y="469460"/>
                <a:ext cx="424440" cy="59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482458-D226-10B6-814A-937C47A27C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9155" y="460820"/>
                  <a:ext cx="4420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BB148-5A7D-CD66-FBBA-CB4431441330}"/>
                    </a:ext>
                  </a:extLst>
                </p14:cNvPr>
                <p14:cNvContentPartPr/>
                <p14:nvPr/>
              </p14:nvContentPartPr>
              <p14:xfrm>
                <a:off x="1958155" y="710300"/>
                <a:ext cx="278280" cy="334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BB148-5A7D-CD66-FBBA-CB44314413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9515" y="701660"/>
                  <a:ext cx="2959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71C196-190D-D9E1-AD05-1F175BCE2DA6}"/>
                    </a:ext>
                  </a:extLst>
                </p14:cNvPr>
                <p14:cNvContentPartPr/>
                <p14:nvPr/>
              </p14:nvContentPartPr>
              <p14:xfrm>
                <a:off x="1203235" y="299180"/>
                <a:ext cx="548640" cy="101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71C196-190D-D9E1-AD05-1F175BCE2D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4595" y="290540"/>
                  <a:ext cx="56628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BE1F02-0038-F903-595B-FC325F4DC051}"/>
                    </a:ext>
                  </a:extLst>
                </p14:cNvPr>
                <p14:cNvContentPartPr/>
                <p14:nvPr/>
              </p14:nvContentPartPr>
              <p14:xfrm>
                <a:off x="2055355" y="226820"/>
                <a:ext cx="462600" cy="120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BE1F02-0038-F903-595B-FC325F4DC0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46355" y="217820"/>
                  <a:ext cx="480240" cy="12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F6A3A7-E227-F877-F528-7D4BD81D4183}"/>
              </a:ext>
            </a:extLst>
          </p:cNvPr>
          <p:cNvGrpSpPr/>
          <p:nvPr/>
        </p:nvGrpSpPr>
        <p:grpSpPr>
          <a:xfrm>
            <a:off x="2982715" y="587540"/>
            <a:ext cx="265680" cy="317520"/>
            <a:chOff x="2982715" y="587540"/>
            <a:chExt cx="26568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318AFA-A1D4-D5B0-0CD4-5DBCB7603886}"/>
                    </a:ext>
                  </a:extLst>
                </p14:cNvPr>
                <p14:cNvContentPartPr/>
                <p14:nvPr/>
              </p14:nvContentPartPr>
              <p14:xfrm>
                <a:off x="2982715" y="587540"/>
                <a:ext cx="265680" cy="8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318AFA-A1D4-D5B0-0CD4-5DBCB76038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3715" y="578900"/>
                  <a:ext cx="28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D72DAB-07DD-8270-C08F-2F46CD9D9380}"/>
                    </a:ext>
                  </a:extLst>
                </p14:cNvPr>
                <p14:cNvContentPartPr/>
                <p14:nvPr/>
              </p14:nvContentPartPr>
              <p14:xfrm>
                <a:off x="3055075" y="865460"/>
                <a:ext cx="146160" cy="3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D72DAB-07DD-8270-C08F-2F46CD9D93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6075" y="856820"/>
                  <a:ext cx="1638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5F7131-DB5A-8475-9DF8-B00F6AFC71C9}"/>
              </a:ext>
            </a:extLst>
          </p:cNvPr>
          <p:cNvGrpSpPr/>
          <p:nvPr/>
        </p:nvGrpSpPr>
        <p:grpSpPr>
          <a:xfrm>
            <a:off x="4237675" y="157340"/>
            <a:ext cx="1609560" cy="1572480"/>
            <a:chOff x="4237675" y="157340"/>
            <a:chExt cx="1609560" cy="15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9BE683-3E72-D170-3E69-12E26DF85E59}"/>
                    </a:ext>
                  </a:extLst>
                </p14:cNvPr>
                <p14:cNvContentPartPr/>
                <p14:nvPr/>
              </p14:nvContentPartPr>
              <p14:xfrm>
                <a:off x="4237675" y="549740"/>
                <a:ext cx="61524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9BE683-3E72-D170-3E69-12E26DF85E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9035" y="540740"/>
                  <a:ext cx="632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15ED43-1FD4-F85A-A64D-7085B29278E6}"/>
                    </a:ext>
                  </a:extLst>
                </p14:cNvPr>
                <p14:cNvContentPartPr/>
                <p14:nvPr/>
              </p14:nvContentPartPr>
              <p14:xfrm>
                <a:off x="5056675" y="157340"/>
                <a:ext cx="287640" cy="64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15ED43-1FD4-F85A-A64D-7085B29278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7675" y="148340"/>
                  <a:ext cx="30528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C0BAE4-66C0-F35F-8B78-39C71FDB22C2}"/>
                    </a:ext>
                  </a:extLst>
                </p14:cNvPr>
                <p14:cNvContentPartPr/>
                <p14:nvPr/>
              </p14:nvContentPartPr>
              <p14:xfrm>
                <a:off x="4285915" y="1006580"/>
                <a:ext cx="1561320" cy="248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C0BAE4-66C0-F35F-8B78-39C71FDB22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7275" y="997940"/>
                  <a:ext cx="15789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8B77FF-9B3D-4A1F-B08D-39BCE5E88018}"/>
                    </a:ext>
                  </a:extLst>
                </p14:cNvPr>
                <p14:cNvContentPartPr/>
                <p14:nvPr/>
              </p14:nvContentPartPr>
              <p14:xfrm>
                <a:off x="4951555" y="1354700"/>
                <a:ext cx="390600" cy="37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8B77FF-9B3D-4A1F-B08D-39BCE5E880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42915" y="1346060"/>
                  <a:ext cx="40824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6428E2-6F34-8358-DA83-017DD3FE43F1}"/>
              </a:ext>
            </a:extLst>
          </p:cNvPr>
          <p:cNvGrpSpPr/>
          <p:nvPr/>
        </p:nvGrpSpPr>
        <p:grpSpPr>
          <a:xfrm>
            <a:off x="6227755" y="571340"/>
            <a:ext cx="1568880" cy="921600"/>
            <a:chOff x="6227755" y="571340"/>
            <a:chExt cx="156888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B8C6E6-C169-AE6F-F00B-3C73CDC92739}"/>
                    </a:ext>
                  </a:extLst>
                </p14:cNvPr>
                <p14:cNvContentPartPr/>
                <p14:nvPr/>
              </p14:nvContentPartPr>
              <p14:xfrm>
                <a:off x="6227755" y="571340"/>
                <a:ext cx="46080" cy="44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B8C6E6-C169-AE6F-F00B-3C73CDC927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18755" y="562700"/>
                  <a:ext cx="63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1241A5-2473-701F-EAA7-BE9F8AD2DDA7}"/>
                    </a:ext>
                  </a:extLst>
                </p14:cNvPr>
                <p14:cNvContentPartPr/>
                <p14:nvPr/>
              </p14:nvContentPartPr>
              <p14:xfrm>
                <a:off x="6567955" y="661340"/>
                <a:ext cx="250920" cy="35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1241A5-2473-701F-EAA7-BE9F8AD2D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8955" y="652700"/>
                  <a:ext cx="2685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023387-7F67-2DF1-2201-95116CD4BD8A}"/>
                    </a:ext>
                  </a:extLst>
                </p14:cNvPr>
                <p14:cNvContentPartPr/>
                <p14:nvPr/>
              </p14:nvContentPartPr>
              <p14:xfrm>
                <a:off x="6880795" y="579620"/>
                <a:ext cx="444240" cy="913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023387-7F67-2DF1-2201-95116CD4BD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71795" y="570620"/>
                  <a:ext cx="46188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C6C276-5BFA-9C20-9D80-6DECCC3EFB9F}"/>
                    </a:ext>
                  </a:extLst>
                </p14:cNvPr>
                <p14:cNvContentPartPr/>
                <p14:nvPr/>
              </p14:nvContentPartPr>
              <p14:xfrm>
                <a:off x="7520155" y="824060"/>
                <a:ext cx="276480" cy="17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C6C276-5BFA-9C20-9D80-6DECCC3EFB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1155" y="815420"/>
                  <a:ext cx="2941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B22415-F9AF-40A5-9C60-C5EB733B0FFB}"/>
              </a:ext>
            </a:extLst>
          </p:cNvPr>
          <p:cNvGrpSpPr/>
          <p:nvPr/>
        </p:nvGrpSpPr>
        <p:grpSpPr>
          <a:xfrm>
            <a:off x="8605195" y="371180"/>
            <a:ext cx="632160" cy="1180440"/>
            <a:chOff x="8605195" y="371180"/>
            <a:chExt cx="632160" cy="11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375E67B-E5C2-75F1-4C43-40BC4B658125}"/>
                    </a:ext>
                  </a:extLst>
                </p14:cNvPr>
                <p14:cNvContentPartPr/>
                <p14:nvPr/>
              </p14:nvContentPartPr>
              <p14:xfrm>
                <a:off x="8753875" y="371180"/>
                <a:ext cx="352440" cy="51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375E67B-E5C2-75F1-4C43-40BC4B6581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44875" y="362180"/>
                  <a:ext cx="3700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94B83E-4ADA-3249-5772-D4B79698A4F4}"/>
                    </a:ext>
                  </a:extLst>
                </p14:cNvPr>
                <p14:cNvContentPartPr/>
                <p14:nvPr/>
              </p14:nvContentPartPr>
              <p14:xfrm>
                <a:off x="8605195" y="987140"/>
                <a:ext cx="632160" cy="7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94B83E-4ADA-3249-5772-D4B79698A4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6555" y="978140"/>
                  <a:ext cx="649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96EFD7-9C1E-C229-3DD3-70F4E7ACC5C1}"/>
                    </a:ext>
                  </a:extLst>
                </p14:cNvPr>
                <p14:cNvContentPartPr/>
                <p14:nvPr/>
              </p14:nvContentPartPr>
              <p14:xfrm>
                <a:off x="8725795" y="1150940"/>
                <a:ext cx="398880" cy="40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96EFD7-9C1E-C229-3DD3-70F4E7ACC5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17155" y="1141940"/>
                  <a:ext cx="41652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444697-8BC7-E752-E17C-E2CD1D2BF217}"/>
              </a:ext>
            </a:extLst>
          </p:cNvPr>
          <p:cNvGrpSpPr/>
          <p:nvPr/>
        </p:nvGrpSpPr>
        <p:grpSpPr>
          <a:xfrm>
            <a:off x="3510835" y="3109340"/>
            <a:ext cx="554760" cy="367560"/>
            <a:chOff x="3510835" y="3109340"/>
            <a:chExt cx="5547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FC5D4A-7CC4-8E94-182B-92D6C0B1FF15}"/>
                    </a:ext>
                  </a:extLst>
                </p14:cNvPr>
                <p14:cNvContentPartPr/>
                <p14:nvPr/>
              </p14:nvContentPartPr>
              <p14:xfrm>
                <a:off x="3510835" y="3109340"/>
                <a:ext cx="345240" cy="2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FC5D4A-7CC4-8E94-182B-92D6C0B1FF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01835" y="3100340"/>
                  <a:ext cx="362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4B1838-1FEB-E783-3D70-F8A6CAA0A905}"/>
                    </a:ext>
                  </a:extLst>
                </p14:cNvPr>
                <p14:cNvContentPartPr/>
                <p14:nvPr/>
              </p14:nvContentPartPr>
              <p14:xfrm>
                <a:off x="3832675" y="3375740"/>
                <a:ext cx="232920" cy="10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4B1838-1FEB-E783-3D70-F8A6CAA0A9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3675" y="3366740"/>
                  <a:ext cx="250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8E5CEC-300D-AFFF-4279-D6E965DB8BED}"/>
              </a:ext>
            </a:extLst>
          </p:cNvPr>
          <p:cNvGrpSpPr/>
          <p:nvPr/>
        </p:nvGrpSpPr>
        <p:grpSpPr>
          <a:xfrm>
            <a:off x="9796435" y="479180"/>
            <a:ext cx="2247120" cy="1219320"/>
            <a:chOff x="9796435" y="479180"/>
            <a:chExt cx="2247120" cy="12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59CDAA-84C0-CF7A-713C-9D1B8D79FF04}"/>
                    </a:ext>
                  </a:extLst>
                </p14:cNvPr>
                <p14:cNvContentPartPr/>
                <p14:nvPr/>
              </p14:nvContentPartPr>
              <p14:xfrm>
                <a:off x="9796435" y="960140"/>
                <a:ext cx="56700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59CDAA-84C0-CF7A-713C-9D1B8D79FF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7435" y="951500"/>
                  <a:ext cx="584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2FD920-280B-5CE4-3951-BD4BF0E41A8B}"/>
                    </a:ext>
                  </a:extLst>
                </p14:cNvPr>
                <p14:cNvContentPartPr/>
                <p14:nvPr/>
              </p14:nvContentPartPr>
              <p14:xfrm>
                <a:off x="10674475" y="557300"/>
                <a:ext cx="14760" cy="1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2FD920-280B-5CE4-3951-BD4BF0E41A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65475" y="548660"/>
                  <a:ext cx="32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C24F7F-5CE3-FE03-34CA-8B29DD3785E5}"/>
                    </a:ext>
                  </a:extLst>
                </p14:cNvPr>
                <p14:cNvContentPartPr/>
                <p14:nvPr/>
              </p14:nvContentPartPr>
              <p14:xfrm>
                <a:off x="10501315" y="615980"/>
                <a:ext cx="356760" cy="59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C24F7F-5CE3-FE03-34CA-8B29DD3785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92675" y="606980"/>
                  <a:ext cx="3744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B074FB0-9890-5D39-9C46-A27AE4BB2A6C}"/>
                    </a:ext>
                  </a:extLst>
                </p14:cNvPr>
                <p14:cNvContentPartPr/>
                <p14:nvPr/>
              </p14:nvContentPartPr>
              <p14:xfrm>
                <a:off x="11001355" y="479180"/>
                <a:ext cx="67680" cy="69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B074FB0-9890-5D39-9C46-A27AE4BB2A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92715" y="470180"/>
                  <a:ext cx="85320" cy="71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19DF33-FEB5-20C9-3A72-8F7D93D59645}"/>
                    </a:ext>
                  </a:extLst>
                </p14:cNvPr>
                <p14:cNvContentPartPr/>
                <p14:nvPr/>
              </p14:nvContentPartPr>
              <p14:xfrm>
                <a:off x="11035195" y="739460"/>
                <a:ext cx="434160" cy="959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19DF33-FEB5-20C9-3A72-8F7D93D596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26555" y="730820"/>
                  <a:ext cx="45180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CDAB653-D4A0-A81B-08AE-9BF18B331064}"/>
                    </a:ext>
                  </a:extLst>
                </p14:cNvPr>
                <p14:cNvContentPartPr/>
                <p14:nvPr/>
              </p14:nvContentPartPr>
              <p14:xfrm>
                <a:off x="11064715" y="780500"/>
                <a:ext cx="165960" cy="241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CDAB653-D4A0-A81B-08AE-9BF18B3310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55715" y="771860"/>
                  <a:ext cx="183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854F24A-3288-3B56-2490-4C61828EA729}"/>
                    </a:ext>
                  </a:extLst>
                </p14:cNvPr>
                <p14:cNvContentPartPr/>
                <p14:nvPr/>
              </p14:nvContentPartPr>
              <p14:xfrm>
                <a:off x="11414275" y="906140"/>
                <a:ext cx="242280" cy="27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854F24A-3288-3B56-2490-4C61828EA7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05275" y="897140"/>
                  <a:ext cx="259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18C875-665E-927E-0EDB-30C5F604E673}"/>
                    </a:ext>
                  </a:extLst>
                </p14:cNvPr>
                <p14:cNvContentPartPr/>
                <p14:nvPr/>
              </p14:nvContentPartPr>
              <p14:xfrm>
                <a:off x="11819275" y="519500"/>
                <a:ext cx="224280" cy="45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18C875-665E-927E-0EDB-30C5F604E6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10275" y="510500"/>
                  <a:ext cx="2419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B7A756F-6641-7CBB-3D6A-580339640B6B}"/>
              </a:ext>
            </a:extLst>
          </p:cNvPr>
          <p:cNvGrpSpPr/>
          <p:nvPr/>
        </p:nvGrpSpPr>
        <p:grpSpPr>
          <a:xfrm>
            <a:off x="6064315" y="2482580"/>
            <a:ext cx="671040" cy="552600"/>
            <a:chOff x="6064315" y="2482580"/>
            <a:chExt cx="67104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F8A8A3-4BD4-6D7E-F0D7-6342E3B32311}"/>
                    </a:ext>
                  </a:extLst>
                </p14:cNvPr>
                <p14:cNvContentPartPr/>
                <p14:nvPr/>
              </p14:nvContentPartPr>
              <p14:xfrm>
                <a:off x="6064315" y="2754020"/>
                <a:ext cx="585000" cy="3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F8A8A3-4BD4-6D7E-F0D7-6342E3B323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55315" y="2745380"/>
                  <a:ext cx="60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942288-6025-76CE-B234-CA232ADBB9B7}"/>
                    </a:ext>
                  </a:extLst>
                </p14:cNvPr>
                <p14:cNvContentPartPr/>
                <p14:nvPr/>
              </p14:nvContentPartPr>
              <p14:xfrm>
                <a:off x="6669835" y="2482580"/>
                <a:ext cx="65520" cy="55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942288-6025-76CE-B234-CA232ADBB9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61195" y="2473580"/>
                  <a:ext cx="83160" cy="57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11FA09-D84A-9762-5555-F068C642CEA8}"/>
              </a:ext>
            </a:extLst>
          </p:cNvPr>
          <p:cNvGrpSpPr/>
          <p:nvPr/>
        </p:nvGrpSpPr>
        <p:grpSpPr>
          <a:xfrm>
            <a:off x="7364635" y="2224460"/>
            <a:ext cx="1363680" cy="1171440"/>
            <a:chOff x="7364635" y="2224460"/>
            <a:chExt cx="1363680" cy="11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0D5958-70D6-A823-798B-4A1BF1F17191}"/>
                    </a:ext>
                  </a:extLst>
                </p14:cNvPr>
                <p14:cNvContentPartPr/>
                <p14:nvPr/>
              </p14:nvContentPartPr>
              <p14:xfrm>
                <a:off x="7364635" y="2224460"/>
                <a:ext cx="55080" cy="626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0D5958-70D6-A823-798B-4A1BF1F171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5635" y="2215820"/>
                  <a:ext cx="727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41D1DC-A1CD-7391-ABA5-E99A37CD248A}"/>
                    </a:ext>
                  </a:extLst>
                </p14:cNvPr>
                <p14:cNvContentPartPr/>
                <p14:nvPr/>
              </p14:nvContentPartPr>
              <p14:xfrm>
                <a:off x="7745515" y="2532260"/>
                <a:ext cx="191520" cy="312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41D1DC-A1CD-7391-ABA5-E99A37CD24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36875" y="2523620"/>
                  <a:ext cx="209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EE51FB-97C1-E9C9-3AC4-FC91277D0656}"/>
                    </a:ext>
                  </a:extLst>
                </p14:cNvPr>
                <p14:cNvContentPartPr/>
                <p14:nvPr/>
              </p14:nvContentPartPr>
              <p14:xfrm>
                <a:off x="7889875" y="2494820"/>
                <a:ext cx="293040" cy="90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EE51FB-97C1-E9C9-3AC4-FC91277D06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80875" y="2485820"/>
                  <a:ext cx="310680" cy="9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11308E-0C1A-86D8-2F69-1939613C16A0}"/>
                    </a:ext>
                  </a:extLst>
                </p14:cNvPr>
                <p14:cNvContentPartPr/>
                <p14:nvPr/>
              </p14:nvContentPartPr>
              <p14:xfrm>
                <a:off x="8416195" y="2720180"/>
                <a:ext cx="312120" cy="27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11308E-0C1A-86D8-2F69-1939613C16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7555" y="2711540"/>
                  <a:ext cx="32976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0F2877D-2168-A660-71EB-21B16C0F43E4}"/>
                  </a:ext>
                </a:extLst>
              </p14:cNvPr>
              <p14:cNvContentPartPr/>
              <p14:nvPr/>
            </p14:nvContentPartPr>
            <p14:xfrm>
              <a:off x="9109195" y="2103860"/>
              <a:ext cx="234360" cy="668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0F2877D-2168-A660-71EB-21B16C0F43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00555" y="2094860"/>
                <a:ext cx="25200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58FC354-E1C4-FB86-DAA3-FF435A39A555}"/>
                  </a:ext>
                </a:extLst>
              </p14:cNvPr>
              <p14:cNvContentPartPr/>
              <p14:nvPr/>
            </p14:nvContentPartPr>
            <p14:xfrm>
              <a:off x="10002715" y="2409500"/>
              <a:ext cx="36360" cy="64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58FC354-E1C4-FB86-DAA3-FF435A39A55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94075" y="2400860"/>
                <a:ext cx="54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829C3CF-3D83-E459-1880-B02E0E774C3C}"/>
                  </a:ext>
                </a:extLst>
              </p14:cNvPr>
              <p14:cNvContentPartPr/>
              <p14:nvPr/>
            </p14:nvContentPartPr>
            <p14:xfrm>
              <a:off x="10564675" y="1649180"/>
              <a:ext cx="1273680" cy="39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829C3CF-3D83-E459-1880-B02E0E774C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55675" y="1640540"/>
                <a:ext cx="1291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D0E7734-AB8D-406A-B20D-B6F7EDE7096C}"/>
                  </a:ext>
                </a:extLst>
              </p14:cNvPr>
              <p14:cNvContentPartPr/>
              <p14:nvPr/>
            </p14:nvContentPartPr>
            <p14:xfrm>
              <a:off x="4172875" y="4401020"/>
              <a:ext cx="228240" cy="59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D0E7734-AB8D-406A-B20D-B6F7EDE709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63875" y="4392380"/>
                <a:ext cx="2458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F5F664F-1C6C-0298-6557-B1F3B5A5D9E3}"/>
                  </a:ext>
                </a:extLst>
              </p14:cNvPr>
              <p14:cNvContentPartPr/>
              <p14:nvPr/>
            </p14:nvContentPartPr>
            <p14:xfrm>
              <a:off x="4171435" y="4660580"/>
              <a:ext cx="384840" cy="91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F5F664F-1C6C-0298-6557-B1F3B5A5D9E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62795" y="4651580"/>
                <a:ext cx="402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0E30B6-99FB-73AF-5C41-0F7C8FB18C76}"/>
                  </a:ext>
                </a:extLst>
              </p14:cNvPr>
              <p14:cNvContentPartPr/>
              <p14:nvPr/>
            </p14:nvContentPartPr>
            <p14:xfrm>
              <a:off x="5383195" y="3994580"/>
              <a:ext cx="628920" cy="969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0E30B6-99FB-73AF-5C41-0F7C8FB18C7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74555" y="3985940"/>
                <a:ext cx="646560" cy="9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2710E4D-F990-FDF3-92BE-D24C7D6C4DCD}"/>
              </a:ext>
            </a:extLst>
          </p:cNvPr>
          <p:cNvGrpSpPr/>
          <p:nvPr/>
        </p:nvGrpSpPr>
        <p:grpSpPr>
          <a:xfrm>
            <a:off x="7108675" y="3879380"/>
            <a:ext cx="621360" cy="989640"/>
            <a:chOff x="7108675" y="3879380"/>
            <a:chExt cx="621360" cy="9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CA2693-AE92-03F8-0429-191059288E6F}"/>
                    </a:ext>
                  </a:extLst>
                </p14:cNvPr>
                <p14:cNvContentPartPr/>
                <p14:nvPr/>
              </p14:nvContentPartPr>
              <p14:xfrm>
                <a:off x="7108675" y="4250180"/>
                <a:ext cx="268200" cy="49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CA2693-AE92-03F8-0429-191059288E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00035" y="4241540"/>
                  <a:ext cx="285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D360D3-DEE3-B268-51FE-66F46E194BE9}"/>
                    </a:ext>
                  </a:extLst>
                </p14:cNvPr>
                <p14:cNvContentPartPr/>
                <p14:nvPr/>
              </p14:nvContentPartPr>
              <p14:xfrm>
                <a:off x="7121995" y="4609460"/>
                <a:ext cx="175320" cy="2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D360D3-DEE3-B268-51FE-66F46E194B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13355" y="4600820"/>
                  <a:ext cx="192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8762AC-4A14-CADB-B528-0C21BB845A16}"/>
                    </a:ext>
                  </a:extLst>
                </p14:cNvPr>
                <p14:cNvContentPartPr/>
                <p14:nvPr/>
              </p14:nvContentPartPr>
              <p14:xfrm>
                <a:off x="7366795" y="3879380"/>
                <a:ext cx="363240" cy="98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8762AC-4A14-CADB-B528-0C21BB845A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8155" y="3870740"/>
                  <a:ext cx="380880" cy="10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BAAC1D6-7788-471F-9D86-F3D6A41F92C6}"/>
              </a:ext>
            </a:extLst>
          </p:cNvPr>
          <p:cNvGrpSpPr/>
          <p:nvPr/>
        </p:nvGrpSpPr>
        <p:grpSpPr>
          <a:xfrm>
            <a:off x="8888515" y="3885500"/>
            <a:ext cx="2817720" cy="1996560"/>
            <a:chOff x="8888515" y="3885500"/>
            <a:chExt cx="2817720" cy="19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7AB2BB5-E9CD-AA05-B532-A7BB6A14E637}"/>
                    </a:ext>
                  </a:extLst>
                </p14:cNvPr>
                <p14:cNvContentPartPr/>
                <p14:nvPr/>
              </p14:nvContentPartPr>
              <p14:xfrm>
                <a:off x="8888515" y="3937340"/>
                <a:ext cx="222480" cy="83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7AB2BB5-E9CD-AA05-B532-A7BB6A14E6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79515" y="3928700"/>
                  <a:ext cx="24012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3B0230-7E8D-05B9-773A-132991B9AF46}"/>
                    </a:ext>
                  </a:extLst>
                </p14:cNvPr>
                <p14:cNvContentPartPr/>
                <p14:nvPr/>
              </p14:nvContentPartPr>
              <p14:xfrm>
                <a:off x="9051235" y="3885500"/>
                <a:ext cx="286200" cy="579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3B0230-7E8D-05B9-773A-132991B9AF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42595" y="3876860"/>
                  <a:ext cx="3038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5E97FA-8325-3408-7A11-F0F394E36E2C}"/>
                    </a:ext>
                  </a:extLst>
                </p14:cNvPr>
                <p14:cNvContentPartPr/>
                <p14:nvPr/>
              </p14:nvContentPartPr>
              <p14:xfrm>
                <a:off x="9486835" y="4072340"/>
                <a:ext cx="319680" cy="325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5E97FA-8325-3408-7A11-F0F394E36E2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77835" y="4063340"/>
                  <a:ext cx="337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965649-34F6-CB86-2E03-4D0F1DA1E63E}"/>
                    </a:ext>
                  </a:extLst>
                </p14:cNvPr>
                <p14:cNvContentPartPr/>
                <p14:nvPr/>
              </p14:nvContentPartPr>
              <p14:xfrm>
                <a:off x="9893995" y="4080980"/>
                <a:ext cx="305640" cy="355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965649-34F6-CB86-2E03-4D0F1DA1E6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84995" y="4072340"/>
                  <a:ext cx="323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0C4195-F2F5-F535-44F8-FB0E633FADAD}"/>
                    </a:ext>
                  </a:extLst>
                </p14:cNvPr>
                <p14:cNvContentPartPr/>
                <p14:nvPr/>
              </p14:nvContentPartPr>
              <p14:xfrm>
                <a:off x="10379995" y="3990980"/>
                <a:ext cx="239040" cy="406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0C4195-F2F5-F535-44F8-FB0E633FAD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71355" y="3981980"/>
                  <a:ext cx="2566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585582-86CD-B64F-E317-639EBA0B77DD}"/>
                    </a:ext>
                  </a:extLst>
                </p14:cNvPr>
                <p14:cNvContentPartPr/>
                <p14:nvPr/>
              </p14:nvContentPartPr>
              <p14:xfrm>
                <a:off x="9188395" y="4869020"/>
                <a:ext cx="899640" cy="1013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585582-86CD-B64F-E317-639EBA0B77D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79755" y="4860020"/>
                  <a:ext cx="917280" cy="10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C825BDF-21DB-7BC6-5B37-6206181981C1}"/>
                    </a:ext>
                  </a:extLst>
                </p14:cNvPr>
                <p14:cNvContentPartPr/>
                <p14:nvPr/>
              </p14:nvContentPartPr>
              <p14:xfrm>
                <a:off x="10018555" y="4903580"/>
                <a:ext cx="671760" cy="674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C825BDF-21DB-7BC6-5B37-6206181981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09555" y="4894940"/>
                  <a:ext cx="68940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4278FB5-6D2D-BADF-AD72-5A9E33627D00}"/>
                    </a:ext>
                  </a:extLst>
                </p14:cNvPr>
                <p14:cNvContentPartPr/>
                <p14:nvPr/>
              </p14:nvContentPartPr>
              <p14:xfrm>
                <a:off x="10941955" y="4843820"/>
                <a:ext cx="8640" cy="62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4278FB5-6D2D-BADF-AD72-5A9E33627D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33315" y="4835180"/>
                  <a:ext cx="26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9189872-23D3-E4E6-8F26-83FE56278B75}"/>
                    </a:ext>
                  </a:extLst>
                </p14:cNvPr>
                <p14:cNvContentPartPr/>
                <p14:nvPr/>
              </p14:nvContentPartPr>
              <p14:xfrm>
                <a:off x="11189275" y="4994660"/>
                <a:ext cx="140400" cy="575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9189872-23D3-E4E6-8F26-83FE56278B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80275" y="4986020"/>
                  <a:ext cx="1580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FBBEB0-E695-9717-DDA1-4617F14A6ADD}"/>
                    </a:ext>
                  </a:extLst>
                </p14:cNvPr>
                <p14:cNvContentPartPr/>
                <p14:nvPr/>
              </p14:nvContentPartPr>
              <p14:xfrm>
                <a:off x="11049235" y="5226140"/>
                <a:ext cx="657000" cy="43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FBBEB0-E695-9717-DDA1-4617F14A6AD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40595" y="5217500"/>
                  <a:ext cx="6746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A2D156B-79A3-4B5C-F519-904EA2A4ECCA}"/>
              </a:ext>
            </a:extLst>
          </p:cNvPr>
          <p:cNvGrpSpPr/>
          <p:nvPr/>
        </p:nvGrpSpPr>
        <p:grpSpPr>
          <a:xfrm>
            <a:off x="11025115" y="1109540"/>
            <a:ext cx="857880" cy="286920"/>
            <a:chOff x="11025115" y="1109540"/>
            <a:chExt cx="8578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47DB92-5083-0105-A451-2B39B4D1D628}"/>
                    </a:ext>
                  </a:extLst>
                </p14:cNvPr>
                <p14:cNvContentPartPr/>
                <p14:nvPr/>
              </p14:nvContentPartPr>
              <p14:xfrm>
                <a:off x="11195755" y="1109540"/>
                <a:ext cx="687240" cy="20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47DB92-5083-0105-A451-2B39B4D1D6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86755" y="1100900"/>
                  <a:ext cx="704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0FA8C0-07A7-A6DE-B1EE-3B27C79FEEB9}"/>
                    </a:ext>
                  </a:extLst>
                </p14:cNvPr>
                <p14:cNvContentPartPr/>
                <p14:nvPr/>
              </p14:nvContentPartPr>
              <p14:xfrm>
                <a:off x="11330395" y="1237700"/>
                <a:ext cx="528480" cy="158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0FA8C0-07A7-A6DE-B1EE-3B27C79FEE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21395" y="1229060"/>
                  <a:ext cx="546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4BE9B1-E27B-30CB-6473-F7FFE2361E04}"/>
                    </a:ext>
                  </a:extLst>
                </p14:cNvPr>
                <p14:cNvContentPartPr/>
                <p14:nvPr/>
              </p14:nvContentPartPr>
              <p14:xfrm>
                <a:off x="11025115" y="1253900"/>
                <a:ext cx="463320" cy="2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4BE9B1-E27B-30CB-6473-F7FFE2361E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16475" y="1245260"/>
                  <a:ext cx="4809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A2BBC5E-2CC3-394B-2AB1-E323BD40823F}"/>
                  </a:ext>
                </a:extLst>
              </p14:cNvPr>
              <p14:cNvContentPartPr/>
              <p14:nvPr/>
            </p14:nvContentPartPr>
            <p14:xfrm>
              <a:off x="7316035" y="3201860"/>
              <a:ext cx="2898000" cy="397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A2BBC5E-2CC3-394B-2AB1-E323BD4082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07035" y="3193220"/>
                <a:ext cx="29156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8751D56-B97C-56E7-BCBE-615FF5AA5FCD}"/>
                  </a:ext>
                </a:extLst>
              </p14:cNvPr>
              <p14:cNvContentPartPr/>
              <p14:nvPr/>
            </p14:nvContentPartPr>
            <p14:xfrm>
              <a:off x="6178075" y="1588340"/>
              <a:ext cx="45000" cy="14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8751D56-B97C-56E7-BCBE-615FF5AA5FC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69075" y="1579340"/>
                <a:ext cx="6264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78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97E0DF-F829-B381-38D5-AD73FDBC63E2}"/>
                  </a:ext>
                </a:extLst>
              </p14:cNvPr>
              <p14:cNvContentPartPr/>
              <p14:nvPr/>
            </p14:nvContentPartPr>
            <p14:xfrm>
              <a:off x="2977675" y="370820"/>
              <a:ext cx="7560" cy="1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97E0DF-F829-B381-38D5-AD73FDBC63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9035" y="361820"/>
                <a:ext cx="252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C5C05F-DB87-4FD9-37C3-6F002C33C44B}"/>
                  </a:ext>
                </a:extLst>
              </p14:cNvPr>
              <p14:cNvContentPartPr/>
              <p14:nvPr/>
            </p14:nvContentPartPr>
            <p14:xfrm>
              <a:off x="2384395" y="331580"/>
              <a:ext cx="720" cy="404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C5C05F-DB87-4FD9-37C3-6F002C33C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395" y="322580"/>
                <a:ext cx="36000" cy="40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DDCF38-4A7F-7ED1-E0D4-E08DF9552C1A}"/>
                  </a:ext>
                </a:extLst>
              </p14:cNvPr>
              <p14:cNvContentPartPr/>
              <p14:nvPr/>
            </p14:nvContentPartPr>
            <p14:xfrm>
              <a:off x="2404915" y="4389140"/>
              <a:ext cx="6672960" cy="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DDCF38-4A7F-7ED1-E0D4-E08DF9552C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5915" y="4371140"/>
                <a:ext cx="6690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DC6FDF-5536-77E4-E952-E8208AB04B16}"/>
                  </a:ext>
                </a:extLst>
              </p14:cNvPr>
              <p14:cNvContentPartPr/>
              <p14:nvPr/>
            </p14:nvContentPartPr>
            <p14:xfrm>
              <a:off x="2380795" y="4267820"/>
              <a:ext cx="25560" cy="88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DC6FDF-5536-77E4-E952-E8208AB04B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2155" y="4258820"/>
                <a:ext cx="4320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ECC7792-09C1-F16E-59D2-A3840B531CF8}"/>
              </a:ext>
            </a:extLst>
          </p:cNvPr>
          <p:cNvGrpSpPr/>
          <p:nvPr/>
        </p:nvGrpSpPr>
        <p:grpSpPr>
          <a:xfrm>
            <a:off x="2356675" y="147260"/>
            <a:ext cx="6568560" cy="5090040"/>
            <a:chOff x="2356675" y="147260"/>
            <a:chExt cx="6568560" cy="50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00F0F6-FE79-2445-9354-98C923B4C1EA}"/>
                    </a:ext>
                  </a:extLst>
                </p14:cNvPr>
                <p14:cNvContentPartPr/>
                <p14:nvPr/>
              </p14:nvContentPartPr>
              <p14:xfrm>
                <a:off x="2356675" y="4558340"/>
                <a:ext cx="334800" cy="54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00F0F6-FE79-2445-9354-98C923B4C1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8035" y="4549700"/>
                  <a:ext cx="3524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9294F9-9AE9-ED5D-D530-587E0A0D73B8}"/>
                    </a:ext>
                  </a:extLst>
                </p14:cNvPr>
                <p14:cNvContentPartPr/>
                <p14:nvPr/>
              </p14:nvContentPartPr>
              <p14:xfrm>
                <a:off x="8718595" y="4253060"/>
                <a:ext cx="61920" cy="50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9294F9-9AE9-ED5D-D530-587E0A0D73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9595" y="4244060"/>
                  <a:ext cx="7956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FD0339-26F2-607B-5841-377ABE932EB1}"/>
                    </a:ext>
                  </a:extLst>
                </p14:cNvPr>
                <p14:cNvContentPartPr/>
                <p14:nvPr/>
              </p14:nvContentPartPr>
              <p14:xfrm>
                <a:off x="8869795" y="4858220"/>
                <a:ext cx="55440" cy="37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FD0339-26F2-607B-5841-377ABE932E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60795" y="4849220"/>
                  <a:ext cx="73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F1894E-570A-0089-6390-759739CF0028}"/>
                    </a:ext>
                  </a:extLst>
                </p14:cNvPr>
                <p14:cNvContentPartPr/>
                <p14:nvPr/>
              </p14:nvContentPartPr>
              <p14:xfrm>
                <a:off x="5718355" y="4380140"/>
                <a:ext cx="77760" cy="14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F1894E-570A-0089-6390-759739CF00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09715" y="4371500"/>
                  <a:ext cx="95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052A54-B10D-7819-3778-BE757BE9BB72}"/>
                    </a:ext>
                  </a:extLst>
                </p14:cNvPr>
                <p14:cNvContentPartPr/>
                <p14:nvPr/>
              </p14:nvContentPartPr>
              <p14:xfrm>
                <a:off x="5736355" y="4737620"/>
                <a:ext cx="162360" cy="25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052A54-B10D-7819-3778-BE757BE9BB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27355" y="4728620"/>
                  <a:ext cx="180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D18584-E5CE-22AA-2E4E-9310ECE1F171}"/>
                    </a:ext>
                  </a:extLst>
                </p14:cNvPr>
                <p14:cNvContentPartPr/>
                <p14:nvPr/>
              </p14:nvContentPartPr>
              <p14:xfrm>
                <a:off x="6047755" y="4719260"/>
                <a:ext cx="4032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D18584-E5CE-22AA-2E4E-9310ECE1F1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8755" y="4710260"/>
                  <a:ext cx="5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153029-3F8D-5F3E-EBF8-4719E1104F7D}"/>
                    </a:ext>
                  </a:extLst>
                </p14:cNvPr>
                <p14:cNvContentPartPr/>
                <p14:nvPr/>
              </p14:nvContentPartPr>
              <p14:xfrm>
                <a:off x="6251515" y="4647260"/>
                <a:ext cx="59760" cy="34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153029-3F8D-5F3E-EBF8-4719E1104F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42875" y="4638620"/>
                  <a:ext cx="77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46D55A-5DE1-2113-B416-BCBDDBA8D074}"/>
                    </a:ext>
                  </a:extLst>
                </p14:cNvPr>
                <p14:cNvContentPartPr/>
                <p14:nvPr/>
              </p14:nvContentPartPr>
              <p14:xfrm>
                <a:off x="6338275" y="4539980"/>
                <a:ext cx="136440" cy="5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46D55A-5DE1-2113-B416-BCBDDBA8D0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29635" y="4531340"/>
                  <a:ext cx="154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89E600-0C61-3999-6CB2-6C496B3CC9E3}"/>
                    </a:ext>
                  </a:extLst>
                </p14:cNvPr>
                <p14:cNvContentPartPr/>
                <p14:nvPr/>
              </p14:nvContentPartPr>
              <p14:xfrm>
                <a:off x="2396635" y="147260"/>
                <a:ext cx="6436800" cy="431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89E600-0C61-3999-6CB2-6C496B3CC9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7635" y="138260"/>
                  <a:ext cx="6454440" cy="433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B71A22-EDF4-39E1-E584-44F79858B96E}"/>
                  </a:ext>
                </a:extLst>
              </p14:cNvPr>
              <p14:cNvContentPartPr/>
              <p14:nvPr/>
            </p14:nvContentPartPr>
            <p14:xfrm>
              <a:off x="5938315" y="93980"/>
              <a:ext cx="97920" cy="132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B71A22-EDF4-39E1-E584-44F79858B9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29315" y="84980"/>
                <a:ext cx="1155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427B544-B4EB-957B-A8EB-B5079FAFB108}"/>
              </a:ext>
            </a:extLst>
          </p:cNvPr>
          <p:cNvGrpSpPr/>
          <p:nvPr/>
        </p:nvGrpSpPr>
        <p:grpSpPr>
          <a:xfrm>
            <a:off x="477835" y="478100"/>
            <a:ext cx="1027080" cy="948600"/>
            <a:chOff x="477835" y="478100"/>
            <a:chExt cx="1027080" cy="9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D6C212-0B42-4DA2-C893-76D29EBD7423}"/>
                    </a:ext>
                  </a:extLst>
                </p14:cNvPr>
                <p14:cNvContentPartPr/>
                <p14:nvPr/>
              </p14:nvContentPartPr>
              <p14:xfrm>
                <a:off x="971035" y="620300"/>
                <a:ext cx="269640" cy="57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D6C212-0B42-4DA2-C893-76D29EBD74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2035" y="611300"/>
                  <a:ext cx="2872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579A5B-C1FF-1019-0977-0175A9DDDD0C}"/>
                    </a:ext>
                  </a:extLst>
                </p14:cNvPr>
                <p14:cNvContentPartPr/>
                <p14:nvPr/>
              </p14:nvContentPartPr>
              <p14:xfrm>
                <a:off x="1279915" y="524180"/>
                <a:ext cx="116280" cy="31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579A5B-C1FF-1019-0977-0175A9DDDD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71275" y="515180"/>
                  <a:ext cx="133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F05C07-C38F-9EF6-0EB9-D67E8705EB5E}"/>
                    </a:ext>
                  </a:extLst>
                </p14:cNvPr>
                <p14:cNvContentPartPr/>
                <p14:nvPr/>
              </p14:nvContentPartPr>
              <p14:xfrm>
                <a:off x="674035" y="573500"/>
                <a:ext cx="543600" cy="67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F05C07-C38F-9EF6-0EB9-D67E8705EB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395" y="564860"/>
                  <a:ext cx="56124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216FA9-484F-8931-9D7D-924B194FF618}"/>
                    </a:ext>
                  </a:extLst>
                </p14:cNvPr>
                <p14:cNvContentPartPr/>
                <p14:nvPr/>
              </p14:nvContentPartPr>
              <p14:xfrm>
                <a:off x="1030435" y="478100"/>
                <a:ext cx="474480" cy="890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216FA9-484F-8931-9D7D-924B194FF6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1435" y="469460"/>
                  <a:ext cx="49212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013BF7-01A0-89B9-5A62-CCA4AA4A91FD}"/>
                    </a:ext>
                  </a:extLst>
                </p14:cNvPr>
                <p14:cNvContentPartPr/>
                <p14:nvPr/>
              </p14:nvContentPartPr>
              <p14:xfrm>
                <a:off x="477835" y="959780"/>
                <a:ext cx="119880" cy="442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013BF7-01A0-89B9-5A62-CCA4AA4A9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8835" y="951140"/>
                  <a:ext cx="1375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55B94C-6B1E-094E-E31C-3DB134D7C405}"/>
                    </a:ext>
                  </a:extLst>
                </p14:cNvPr>
                <p14:cNvContentPartPr/>
                <p14:nvPr/>
              </p14:nvContentPartPr>
              <p14:xfrm>
                <a:off x="657115" y="1093340"/>
                <a:ext cx="125280" cy="33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55B94C-6B1E-094E-E31C-3DB134D7C4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8475" y="1084700"/>
                  <a:ext cx="14292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29B94E-F473-31C2-EEE1-D532C4E204C6}"/>
              </a:ext>
            </a:extLst>
          </p:cNvPr>
          <p:cNvGrpSpPr/>
          <p:nvPr/>
        </p:nvGrpSpPr>
        <p:grpSpPr>
          <a:xfrm>
            <a:off x="2080555" y="254540"/>
            <a:ext cx="685080" cy="557280"/>
            <a:chOff x="2080555" y="254540"/>
            <a:chExt cx="68508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6AEA3D-0F03-15E5-A3D5-CF9248EC6A4F}"/>
                    </a:ext>
                  </a:extLst>
                </p14:cNvPr>
                <p14:cNvContentPartPr/>
                <p14:nvPr/>
              </p14:nvContentPartPr>
              <p14:xfrm>
                <a:off x="2166235" y="270380"/>
                <a:ext cx="15588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6AEA3D-0F03-15E5-A3D5-CF9248EC6A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7595" y="261380"/>
                  <a:ext cx="173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F63B926-EE8C-703C-1094-AF6AB630BB98}"/>
                    </a:ext>
                  </a:extLst>
                </p14:cNvPr>
                <p14:cNvContentPartPr/>
                <p14:nvPr/>
              </p14:nvContentPartPr>
              <p14:xfrm>
                <a:off x="2559355" y="254540"/>
                <a:ext cx="155880" cy="22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F63B926-EE8C-703C-1094-AF6AB630BB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50355" y="245540"/>
                  <a:ext cx="173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CD4714-892B-9BBC-71B9-1AAABDDCBC2F}"/>
                    </a:ext>
                  </a:extLst>
                </p14:cNvPr>
                <p14:cNvContentPartPr/>
                <p14:nvPr/>
              </p14:nvContentPartPr>
              <p14:xfrm>
                <a:off x="2080555" y="608420"/>
                <a:ext cx="685080" cy="20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CD4714-892B-9BBC-71B9-1AAABDDCBC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1915" y="599420"/>
                  <a:ext cx="7027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2EEDCE1-44C6-3BDD-A0F5-123664C6009C}"/>
                  </a:ext>
                </a:extLst>
              </p14:cNvPr>
              <p14:cNvContentPartPr/>
              <p14:nvPr/>
            </p14:nvContentPartPr>
            <p14:xfrm>
              <a:off x="1772755" y="834140"/>
              <a:ext cx="16560" cy="326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2EEDCE1-44C6-3BDD-A0F5-123664C600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63755" y="825140"/>
                <a:ext cx="342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5EA5782-3426-4762-CA16-BEBDE5456CD9}"/>
              </a:ext>
            </a:extLst>
          </p:cNvPr>
          <p:cNvGrpSpPr/>
          <p:nvPr/>
        </p:nvGrpSpPr>
        <p:grpSpPr>
          <a:xfrm>
            <a:off x="8784475" y="2849780"/>
            <a:ext cx="3075840" cy="2301840"/>
            <a:chOff x="8784475" y="2849780"/>
            <a:chExt cx="3075840" cy="23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FBB617-A6DB-13BC-24A7-5BB76342C214}"/>
                    </a:ext>
                  </a:extLst>
                </p14:cNvPr>
                <p14:cNvContentPartPr/>
                <p14:nvPr/>
              </p14:nvContentPartPr>
              <p14:xfrm>
                <a:off x="9701395" y="3977300"/>
                <a:ext cx="87120" cy="50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FBB617-A6DB-13BC-24A7-5BB76342C2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92395" y="3968300"/>
                  <a:ext cx="1047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613162-EF87-086B-E311-D5EC3C7AFA57}"/>
                    </a:ext>
                  </a:extLst>
                </p14:cNvPr>
                <p14:cNvContentPartPr/>
                <p14:nvPr/>
              </p14:nvContentPartPr>
              <p14:xfrm>
                <a:off x="9762955" y="3847700"/>
                <a:ext cx="180000" cy="45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613162-EF87-086B-E311-D5EC3C7AFA5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53955" y="3838700"/>
                  <a:ext cx="197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018811-D4C4-FB72-C612-F0BFEBD6EB33}"/>
                    </a:ext>
                  </a:extLst>
                </p14:cNvPr>
                <p14:cNvContentPartPr/>
                <p14:nvPr/>
              </p14:nvContentPartPr>
              <p14:xfrm>
                <a:off x="10042675" y="3759500"/>
                <a:ext cx="311400" cy="155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018811-D4C4-FB72-C612-F0BFEBD6EB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33675" y="3750500"/>
                  <a:ext cx="329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69592E-9E5D-B2A3-ADF2-447187FBA6FB}"/>
                    </a:ext>
                  </a:extLst>
                </p14:cNvPr>
                <p14:cNvContentPartPr/>
                <p14:nvPr/>
              </p14:nvContentPartPr>
              <p14:xfrm>
                <a:off x="10186315" y="3675980"/>
                <a:ext cx="28800" cy="348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69592E-9E5D-B2A3-ADF2-447187FBA6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77675" y="3666980"/>
                  <a:ext cx="46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D58B52C-4234-F978-2E1C-65CF3ACD7664}"/>
                    </a:ext>
                  </a:extLst>
                </p14:cNvPr>
                <p14:cNvContentPartPr/>
                <p14:nvPr/>
              </p14:nvContentPartPr>
              <p14:xfrm>
                <a:off x="10406635" y="3489500"/>
                <a:ext cx="288720" cy="1330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D58B52C-4234-F978-2E1C-65CF3ACD76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97995" y="3480860"/>
                  <a:ext cx="306360" cy="13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23767E-8C21-73B8-F4B7-49CB536307F7}"/>
                    </a:ext>
                  </a:extLst>
                </p14:cNvPr>
                <p14:cNvContentPartPr/>
                <p14:nvPr/>
              </p14:nvContentPartPr>
              <p14:xfrm>
                <a:off x="10925395" y="3718460"/>
                <a:ext cx="48600" cy="72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23767E-8C21-73B8-F4B7-49CB536307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16395" y="3709820"/>
                  <a:ext cx="6624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31ECE3-DC55-ADF4-1F4C-CA55EFB23C41}"/>
                    </a:ext>
                  </a:extLst>
                </p14:cNvPr>
                <p14:cNvContentPartPr/>
                <p14:nvPr/>
              </p14:nvContentPartPr>
              <p14:xfrm>
                <a:off x="10955275" y="3842300"/>
                <a:ext cx="166680" cy="25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31ECE3-DC55-ADF4-1F4C-CA55EFB23C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46635" y="3833660"/>
                  <a:ext cx="184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F27082-4F78-2A52-3E47-52FE3B3D2AF6}"/>
                    </a:ext>
                  </a:extLst>
                </p14:cNvPr>
                <p14:cNvContentPartPr/>
                <p14:nvPr/>
              </p14:nvContentPartPr>
              <p14:xfrm>
                <a:off x="11160475" y="3479780"/>
                <a:ext cx="123480" cy="63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F27082-4F78-2A52-3E47-52FE3B3D2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51475" y="3471140"/>
                  <a:ext cx="141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07C823-A606-E433-E228-293E650744D8}"/>
                    </a:ext>
                  </a:extLst>
                </p14:cNvPr>
                <p14:cNvContentPartPr/>
                <p14:nvPr/>
              </p14:nvContentPartPr>
              <p14:xfrm>
                <a:off x="8784475" y="2849780"/>
                <a:ext cx="3075840" cy="2301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07C823-A606-E433-E228-293E650744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75475" y="2841140"/>
                  <a:ext cx="3093480" cy="231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B37164-914B-165A-887E-E18C3A33F7F4}"/>
              </a:ext>
            </a:extLst>
          </p:cNvPr>
          <p:cNvGrpSpPr/>
          <p:nvPr/>
        </p:nvGrpSpPr>
        <p:grpSpPr>
          <a:xfrm>
            <a:off x="1490515" y="2305460"/>
            <a:ext cx="7278840" cy="2185920"/>
            <a:chOff x="1490515" y="2305460"/>
            <a:chExt cx="7278840" cy="21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33B3EE-9070-63C9-B5D7-E79331ED2BD2}"/>
                    </a:ext>
                  </a:extLst>
                </p14:cNvPr>
                <p14:cNvContentPartPr/>
                <p14:nvPr/>
              </p14:nvContentPartPr>
              <p14:xfrm>
                <a:off x="2198635" y="2449820"/>
                <a:ext cx="380160" cy="12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33B3EE-9070-63C9-B5D7-E79331ED2B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89995" y="2441180"/>
                  <a:ext cx="397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8BE7D0-109A-43D9-A97C-3EE664420773}"/>
                    </a:ext>
                  </a:extLst>
                </p14:cNvPr>
                <p14:cNvContentPartPr/>
                <p14:nvPr/>
              </p14:nvContentPartPr>
              <p14:xfrm>
                <a:off x="1490515" y="2561060"/>
                <a:ext cx="329040" cy="35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8BE7D0-109A-43D9-A97C-3EE6644207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81515" y="2552060"/>
                  <a:ext cx="346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2B1B39-47AF-25F2-D999-319C1B96F209}"/>
                    </a:ext>
                  </a:extLst>
                </p14:cNvPr>
                <p14:cNvContentPartPr/>
                <p14:nvPr/>
              </p14:nvContentPartPr>
              <p14:xfrm>
                <a:off x="1903435" y="2496620"/>
                <a:ext cx="10080" cy="47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2B1B39-47AF-25F2-D999-319C1B96F2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94435" y="2487620"/>
                  <a:ext cx="27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8378C1-A850-0D83-250B-33E9C5A23AA0}"/>
                    </a:ext>
                  </a:extLst>
                </p14:cNvPr>
                <p14:cNvContentPartPr/>
                <p14:nvPr/>
              </p14:nvContentPartPr>
              <p14:xfrm>
                <a:off x="1961035" y="2422820"/>
                <a:ext cx="8136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8378C1-A850-0D83-250B-33E9C5A23A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52035" y="2413820"/>
                  <a:ext cx="99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ED7EC6-EC30-7763-BC04-6B8032AB6C81}"/>
                    </a:ext>
                  </a:extLst>
                </p14:cNvPr>
                <p14:cNvContentPartPr/>
                <p14:nvPr/>
              </p14:nvContentPartPr>
              <p14:xfrm>
                <a:off x="1972195" y="2305460"/>
                <a:ext cx="18360" cy="131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ED7EC6-EC30-7763-BC04-6B8032AB6C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63195" y="2296820"/>
                  <a:ext cx="36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5E4160-7D20-2BEB-FF5C-09164401A88D}"/>
                    </a:ext>
                  </a:extLst>
                </p14:cNvPr>
                <p14:cNvContentPartPr/>
                <p14:nvPr/>
              </p14:nvContentPartPr>
              <p14:xfrm>
                <a:off x="2389795" y="2846180"/>
                <a:ext cx="6379560" cy="1645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5E4160-7D20-2BEB-FF5C-09164401A8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81155" y="2837540"/>
                  <a:ext cx="6397200" cy="166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5266207-C243-5750-2DCC-FCEC95150E33}"/>
                  </a:ext>
                </a:extLst>
              </p14:cNvPr>
              <p14:cNvContentPartPr/>
              <p14:nvPr/>
            </p14:nvContentPartPr>
            <p14:xfrm>
              <a:off x="5657875" y="2809100"/>
              <a:ext cx="147960" cy="149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5266207-C243-5750-2DCC-FCEC95150E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48875" y="2800460"/>
                <a:ext cx="16560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14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232C0-7380-AA14-8BDE-989CA897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971207"/>
            <a:ext cx="1158401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5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17E1D-DF8F-D6BE-D1F9-F2268426F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9" y="301450"/>
            <a:ext cx="6116576" cy="330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D8A1C-A089-2F4D-0CF3-FCE706E6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80" y="205881"/>
            <a:ext cx="5603971" cy="3494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3A1B3-2EC2-9901-7271-A33EBAE0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97" y="3700862"/>
            <a:ext cx="10741688" cy="32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647620-6C21-E0BA-6184-AA4742860A49}"/>
              </a:ext>
            </a:extLst>
          </p:cNvPr>
          <p:cNvGrpSpPr/>
          <p:nvPr/>
        </p:nvGrpSpPr>
        <p:grpSpPr>
          <a:xfrm>
            <a:off x="1712995" y="503988"/>
            <a:ext cx="1798200" cy="1130040"/>
            <a:chOff x="1712995" y="503988"/>
            <a:chExt cx="1798200" cy="11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7D24B35-4849-4AF8-35CB-FFD088E8BD39}"/>
                    </a:ext>
                  </a:extLst>
                </p14:cNvPr>
                <p14:cNvContentPartPr/>
                <p14:nvPr/>
              </p14:nvContentPartPr>
              <p14:xfrm>
                <a:off x="1712995" y="503988"/>
                <a:ext cx="985320" cy="113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7D24B35-4849-4AF8-35CB-FFD088E8BD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3995" y="495348"/>
                  <a:ext cx="1002960" cy="11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DD7D66-FAF7-4F8D-8D4D-CC0BD3FC71F8}"/>
                    </a:ext>
                  </a:extLst>
                </p14:cNvPr>
                <p14:cNvContentPartPr/>
                <p14:nvPr/>
              </p14:nvContentPartPr>
              <p14:xfrm>
                <a:off x="3047515" y="727548"/>
                <a:ext cx="92160" cy="723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DD7D66-FAF7-4F8D-8D4D-CC0BD3FC71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38875" y="718908"/>
                  <a:ext cx="10980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C09FAC-9E52-80F3-C836-907E1226A955}"/>
                    </a:ext>
                  </a:extLst>
                </p14:cNvPr>
                <p14:cNvContentPartPr/>
                <p14:nvPr/>
              </p14:nvContentPartPr>
              <p14:xfrm>
                <a:off x="3082795" y="600828"/>
                <a:ext cx="319320" cy="22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C09FAC-9E52-80F3-C836-907E1226A9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3795" y="592188"/>
                  <a:ext cx="336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49A88A-3FF8-D8DA-F732-E828DC4A2C97}"/>
                    </a:ext>
                  </a:extLst>
                </p14:cNvPr>
                <p14:cNvContentPartPr/>
                <p14:nvPr/>
              </p14:nvContentPartPr>
              <p14:xfrm>
                <a:off x="2945275" y="1331988"/>
                <a:ext cx="565920" cy="26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49A88A-3FF8-D8DA-F732-E828DC4A2C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36275" y="1323348"/>
                  <a:ext cx="5835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C0D8CE-2C23-8514-A364-185333D30EB4}"/>
              </a:ext>
            </a:extLst>
          </p:cNvPr>
          <p:cNvGrpSpPr/>
          <p:nvPr/>
        </p:nvGrpSpPr>
        <p:grpSpPr>
          <a:xfrm>
            <a:off x="4007275" y="1194828"/>
            <a:ext cx="291240" cy="298440"/>
            <a:chOff x="4007275" y="1194828"/>
            <a:chExt cx="29124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6189CCF-6AB7-75C7-4362-D86CECA0E6C5}"/>
                    </a:ext>
                  </a:extLst>
                </p14:cNvPr>
                <p14:cNvContentPartPr/>
                <p14:nvPr/>
              </p14:nvContentPartPr>
              <p14:xfrm>
                <a:off x="4007275" y="1194828"/>
                <a:ext cx="291240" cy="6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6189CCF-6AB7-75C7-4362-D86CECA0E6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8275" y="1186188"/>
                  <a:ext cx="308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7AFDED-9713-A1C3-19CA-63DC75C7E640}"/>
                    </a:ext>
                  </a:extLst>
                </p14:cNvPr>
                <p14:cNvContentPartPr/>
                <p14:nvPr/>
              </p14:nvContentPartPr>
              <p14:xfrm>
                <a:off x="4053355" y="1453668"/>
                <a:ext cx="195840" cy="3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7AFDED-9713-A1C3-19CA-63DC75C7E6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44355" y="1445028"/>
                  <a:ext cx="2134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9DA8A-FA27-C78C-FFEC-9BB131FEDA1A}"/>
              </a:ext>
            </a:extLst>
          </p:cNvPr>
          <p:cNvGrpSpPr/>
          <p:nvPr/>
        </p:nvGrpSpPr>
        <p:grpSpPr>
          <a:xfrm>
            <a:off x="5392915" y="986748"/>
            <a:ext cx="943200" cy="842760"/>
            <a:chOff x="5392915" y="986748"/>
            <a:chExt cx="943200" cy="8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7BFAB1-AC1C-9B7A-BF5C-EECB57FAACB4}"/>
                    </a:ext>
                  </a:extLst>
                </p14:cNvPr>
                <p14:cNvContentPartPr/>
                <p14:nvPr/>
              </p14:nvContentPartPr>
              <p14:xfrm>
                <a:off x="5392915" y="986748"/>
                <a:ext cx="162000" cy="84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7BFAB1-AC1C-9B7A-BF5C-EECB57FAAC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4275" y="977748"/>
                  <a:ext cx="1796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603DB0-B1BF-7AFC-D934-3A8222434C34}"/>
                    </a:ext>
                  </a:extLst>
                </p14:cNvPr>
                <p14:cNvContentPartPr/>
                <p14:nvPr/>
              </p14:nvContentPartPr>
              <p14:xfrm>
                <a:off x="5800435" y="1317948"/>
                <a:ext cx="535680" cy="9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603DB0-B1BF-7AFC-D934-3A8222434C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91795" y="1309308"/>
                  <a:ext cx="5533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43F926-F391-18ED-3E30-DA35F3D8AE8F}"/>
              </a:ext>
            </a:extLst>
          </p:cNvPr>
          <p:cNvGrpSpPr/>
          <p:nvPr/>
        </p:nvGrpSpPr>
        <p:grpSpPr>
          <a:xfrm>
            <a:off x="6896635" y="613068"/>
            <a:ext cx="2286360" cy="1609560"/>
            <a:chOff x="6896635" y="613068"/>
            <a:chExt cx="2286360" cy="16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E85A36-621D-DD0C-AD2B-505CFA5F63F8}"/>
                    </a:ext>
                  </a:extLst>
                </p14:cNvPr>
                <p14:cNvContentPartPr/>
                <p14:nvPr/>
              </p14:nvContentPartPr>
              <p14:xfrm>
                <a:off x="7048555" y="982788"/>
                <a:ext cx="844560" cy="2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E85A36-621D-DD0C-AD2B-505CFA5F63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39555" y="973788"/>
                  <a:ext cx="862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019B8F-3A3D-A34E-0B54-C24F0E0DF5E0}"/>
                    </a:ext>
                  </a:extLst>
                </p14:cNvPr>
                <p14:cNvContentPartPr/>
                <p14:nvPr/>
              </p14:nvContentPartPr>
              <p14:xfrm>
                <a:off x="6896635" y="1022748"/>
                <a:ext cx="811800" cy="73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019B8F-3A3D-A34E-0B54-C24F0E0DF5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87635" y="1014108"/>
                  <a:ext cx="82944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11FB31-9F4F-E0B3-1A94-5C4A088687C9}"/>
                    </a:ext>
                  </a:extLst>
                </p14:cNvPr>
                <p14:cNvContentPartPr/>
                <p14:nvPr/>
              </p14:nvContentPartPr>
              <p14:xfrm>
                <a:off x="7332955" y="613068"/>
                <a:ext cx="210240" cy="39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11FB31-9F4F-E0B3-1A94-5C4A088687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24315" y="604068"/>
                  <a:ext cx="2278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7ED4456-39CB-D826-ACA1-99A777CF6278}"/>
                    </a:ext>
                  </a:extLst>
                </p14:cNvPr>
                <p14:cNvContentPartPr/>
                <p14:nvPr/>
              </p14:nvContentPartPr>
              <p14:xfrm>
                <a:off x="7670635" y="761388"/>
                <a:ext cx="176400" cy="2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7ED4456-39CB-D826-ACA1-99A777CF62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61995" y="752388"/>
                  <a:ext cx="194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F57244-FD4A-2BC9-71D1-89CC764B9AFF}"/>
                    </a:ext>
                  </a:extLst>
                </p14:cNvPr>
                <p14:cNvContentPartPr/>
                <p14:nvPr/>
              </p14:nvContentPartPr>
              <p14:xfrm>
                <a:off x="7949275" y="773268"/>
                <a:ext cx="64440" cy="2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F57244-FD4A-2BC9-71D1-89CC764B9A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40275" y="764268"/>
                  <a:ext cx="82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084F7F-CBC4-B33A-FE39-D31F99F262FA}"/>
                    </a:ext>
                  </a:extLst>
                </p14:cNvPr>
                <p14:cNvContentPartPr/>
                <p14:nvPr/>
              </p14:nvContentPartPr>
              <p14:xfrm>
                <a:off x="8150515" y="632148"/>
                <a:ext cx="105120" cy="233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084F7F-CBC4-B33A-FE39-D31F99F262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1875" y="623508"/>
                  <a:ext cx="122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799712-E399-CB95-6F0A-F0EB42F05AC2}"/>
                    </a:ext>
                  </a:extLst>
                </p14:cNvPr>
                <p14:cNvContentPartPr/>
                <p14:nvPr/>
              </p14:nvContentPartPr>
              <p14:xfrm>
                <a:off x="7498195" y="1712148"/>
                <a:ext cx="43920" cy="1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799712-E399-CB95-6F0A-F0EB42F05A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89555" y="1703148"/>
                  <a:ext cx="61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BF35DA-5F74-8633-57F2-0028B29D768A}"/>
                    </a:ext>
                  </a:extLst>
                </p14:cNvPr>
                <p14:cNvContentPartPr/>
                <p14:nvPr/>
              </p14:nvContentPartPr>
              <p14:xfrm>
                <a:off x="7287235" y="1895748"/>
                <a:ext cx="180000" cy="24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BF35DA-5F74-8633-57F2-0028B29D76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78235" y="1887108"/>
                  <a:ext cx="197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F14922-FECA-8910-DE42-D17885CF5C86}"/>
                    </a:ext>
                  </a:extLst>
                </p14:cNvPr>
                <p14:cNvContentPartPr/>
                <p14:nvPr/>
              </p14:nvContentPartPr>
              <p14:xfrm>
                <a:off x="7658755" y="1955148"/>
                <a:ext cx="93240" cy="5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F14922-FECA-8910-DE42-D17885CF5C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9755" y="1946148"/>
                  <a:ext cx="110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662BD3-871D-380C-0F41-2D4510E2836A}"/>
                    </a:ext>
                  </a:extLst>
                </p14:cNvPr>
                <p14:cNvContentPartPr/>
                <p14:nvPr/>
              </p14:nvContentPartPr>
              <p14:xfrm>
                <a:off x="7862515" y="1919148"/>
                <a:ext cx="8244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662BD3-871D-380C-0F41-2D4510E283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3515" y="1910508"/>
                  <a:ext cx="100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8A8C41-0D69-8462-D9DB-5F0421D3ECDB}"/>
                    </a:ext>
                  </a:extLst>
                </p14:cNvPr>
                <p14:cNvContentPartPr/>
                <p14:nvPr/>
              </p14:nvContentPartPr>
              <p14:xfrm>
                <a:off x="7683955" y="1959468"/>
                <a:ext cx="241560" cy="64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8A8C41-0D69-8462-D9DB-5F0421D3EC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75315" y="1950468"/>
                  <a:ext cx="259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FF6565-2C53-01A6-38C1-52B5E552F0D6}"/>
                    </a:ext>
                  </a:extLst>
                </p14:cNvPr>
                <p14:cNvContentPartPr/>
                <p14:nvPr/>
              </p14:nvContentPartPr>
              <p14:xfrm>
                <a:off x="7687555" y="2115708"/>
                <a:ext cx="1116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FF6565-2C53-01A6-38C1-52B5E552F0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8915" y="2106708"/>
                  <a:ext cx="28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7D0FBB6-27AD-6E07-BA22-E82219715F18}"/>
                    </a:ext>
                  </a:extLst>
                </p14:cNvPr>
                <p14:cNvContentPartPr/>
                <p14:nvPr/>
              </p14:nvContentPartPr>
              <p14:xfrm>
                <a:off x="7675675" y="2112468"/>
                <a:ext cx="134280" cy="2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7D0FBB6-27AD-6E07-BA22-E82219715F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6675" y="2103468"/>
                  <a:ext cx="151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D20B77-0127-5CDE-05E4-666081206CDA}"/>
                    </a:ext>
                  </a:extLst>
                </p14:cNvPr>
                <p14:cNvContentPartPr/>
                <p14:nvPr/>
              </p14:nvContentPartPr>
              <p14:xfrm>
                <a:off x="8163835" y="1952988"/>
                <a:ext cx="10800" cy="26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D20B77-0127-5CDE-05E4-666081206C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55195" y="1943988"/>
                  <a:ext cx="28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E7D6C2-3B07-CAB6-045B-B7F9E4F1422D}"/>
                    </a:ext>
                  </a:extLst>
                </p14:cNvPr>
                <p14:cNvContentPartPr/>
                <p14:nvPr/>
              </p14:nvContentPartPr>
              <p14:xfrm>
                <a:off x="8537155" y="1269348"/>
                <a:ext cx="64800" cy="344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E7D6C2-3B07-CAB6-045B-B7F9E4F142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28515" y="1260348"/>
                  <a:ext cx="82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7B645E-6BFD-F573-59BD-76B1568582DF}"/>
                    </a:ext>
                  </a:extLst>
                </p14:cNvPr>
                <p14:cNvContentPartPr/>
                <p14:nvPr/>
              </p14:nvContentPartPr>
              <p14:xfrm>
                <a:off x="8649835" y="1298508"/>
                <a:ext cx="118080" cy="19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7B645E-6BFD-F573-59BD-76B1568582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41195" y="1289868"/>
                  <a:ext cx="135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E867B6-80C6-1856-57DA-07B30AA61E49}"/>
                    </a:ext>
                  </a:extLst>
                </p14:cNvPr>
                <p14:cNvContentPartPr/>
                <p14:nvPr/>
              </p14:nvContentPartPr>
              <p14:xfrm>
                <a:off x="8883835" y="966948"/>
                <a:ext cx="184680" cy="27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E867B6-80C6-1856-57DA-07B30AA61E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74835" y="958308"/>
                  <a:ext cx="2023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AA8E68-0193-17FB-37D2-C61B28798A22}"/>
                    </a:ext>
                  </a:extLst>
                </p14:cNvPr>
                <p14:cNvContentPartPr/>
                <p14:nvPr/>
              </p14:nvContentPartPr>
              <p14:xfrm>
                <a:off x="8109835" y="905748"/>
                <a:ext cx="319680" cy="77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AA8E68-0193-17FB-37D2-C61B28798A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01195" y="896748"/>
                  <a:ext cx="33732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18D644-0CFE-E13A-7A14-221CE6B934DC}"/>
                    </a:ext>
                  </a:extLst>
                </p14:cNvPr>
                <p14:cNvContentPartPr/>
                <p14:nvPr/>
              </p14:nvContentPartPr>
              <p14:xfrm>
                <a:off x="8767915" y="912588"/>
                <a:ext cx="415080" cy="85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18D644-0CFE-E13A-7A14-221CE6B934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9275" y="903948"/>
                  <a:ext cx="432720" cy="87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990B65A-3B23-4609-B79A-7B7A1F5C8847}"/>
                  </a:ext>
                </a:extLst>
              </p14:cNvPr>
              <p14:cNvContentPartPr/>
              <p14:nvPr/>
            </p14:nvContentPartPr>
            <p14:xfrm>
              <a:off x="3497515" y="3404868"/>
              <a:ext cx="207720" cy="5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990B65A-3B23-4609-B79A-7B7A1F5C88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88515" y="3396228"/>
                <a:ext cx="225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154855-6464-1D9E-723E-3835539F5497}"/>
                  </a:ext>
                </a:extLst>
              </p14:cNvPr>
              <p14:cNvContentPartPr/>
              <p14:nvPr/>
            </p14:nvContentPartPr>
            <p14:xfrm>
              <a:off x="3651955" y="3684948"/>
              <a:ext cx="439200" cy="145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154855-6464-1D9E-723E-3835539F54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42955" y="3675948"/>
                <a:ext cx="4568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3D0CD7-77B3-BCAA-7B72-E180F8AE95F9}"/>
                  </a:ext>
                </a:extLst>
              </p14:cNvPr>
              <p14:cNvContentPartPr/>
              <p14:nvPr/>
            </p14:nvContentPartPr>
            <p14:xfrm>
              <a:off x="4909435" y="2900508"/>
              <a:ext cx="100080" cy="600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3D0CD7-77B3-BCAA-7B72-E180F8AE95F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00795" y="2891868"/>
                <a:ext cx="1177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4BCED3E-9182-7136-28A1-CBB0763E7193}"/>
                  </a:ext>
                </a:extLst>
              </p14:cNvPr>
              <p14:cNvContentPartPr/>
              <p14:nvPr/>
            </p14:nvContentPartPr>
            <p14:xfrm>
              <a:off x="5490475" y="3167268"/>
              <a:ext cx="471960" cy="63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4BCED3E-9182-7136-28A1-CBB0763E71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81835" y="3158268"/>
                <a:ext cx="489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44AF8D6-A6CE-65D6-1248-40F09E5A7EB1}"/>
              </a:ext>
            </a:extLst>
          </p:cNvPr>
          <p:cNvGrpSpPr/>
          <p:nvPr/>
        </p:nvGrpSpPr>
        <p:grpSpPr>
          <a:xfrm>
            <a:off x="6393355" y="2424948"/>
            <a:ext cx="1902240" cy="1057320"/>
            <a:chOff x="6393355" y="2424948"/>
            <a:chExt cx="1902240" cy="10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5FE2F4-8452-1734-BC10-0358D260692E}"/>
                    </a:ext>
                  </a:extLst>
                </p14:cNvPr>
                <p14:cNvContentPartPr/>
                <p14:nvPr/>
              </p14:nvContentPartPr>
              <p14:xfrm>
                <a:off x="6393355" y="2633388"/>
                <a:ext cx="307080" cy="84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5FE2F4-8452-1734-BC10-0358D26069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84355" y="2624748"/>
                  <a:ext cx="32472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CADC97C-AF24-624A-6822-E85A0A15DC52}"/>
                    </a:ext>
                  </a:extLst>
                </p14:cNvPr>
                <p14:cNvContentPartPr/>
                <p14:nvPr/>
              </p14:nvContentPartPr>
              <p14:xfrm>
                <a:off x="7061875" y="2754708"/>
                <a:ext cx="47160" cy="55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CADC97C-AF24-624A-6822-E85A0A15D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53235" y="2746068"/>
                  <a:ext cx="648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7DA68D-E85E-A616-6C33-AB417C27526E}"/>
                    </a:ext>
                  </a:extLst>
                </p14:cNvPr>
                <p14:cNvContentPartPr/>
                <p14:nvPr/>
              </p14:nvContentPartPr>
              <p14:xfrm>
                <a:off x="7062955" y="2687388"/>
                <a:ext cx="281520" cy="33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7DA68D-E85E-A616-6C33-AB417C2752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54315" y="2678388"/>
                  <a:ext cx="299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0EC53B-E226-916F-1914-02230ADA3174}"/>
                    </a:ext>
                  </a:extLst>
                </p14:cNvPr>
                <p14:cNvContentPartPr/>
                <p14:nvPr/>
              </p14:nvContentPartPr>
              <p14:xfrm>
                <a:off x="7399555" y="3166188"/>
                <a:ext cx="252360" cy="2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0EC53B-E226-916F-1914-02230ADA317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0555" y="3157188"/>
                  <a:ext cx="270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E65D95-400C-5ADC-C9E6-231CEBCC859B}"/>
                    </a:ext>
                  </a:extLst>
                </p14:cNvPr>
                <p14:cNvContentPartPr/>
                <p14:nvPr/>
              </p14:nvContentPartPr>
              <p14:xfrm>
                <a:off x="7500715" y="3112908"/>
                <a:ext cx="47520" cy="19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E65D95-400C-5ADC-C9E6-231CEBCC85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91715" y="3104268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618804-69C1-DBD5-1082-C83E7843CCB8}"/>
                    </a:ext>
                  </a:extLst>
                </p14:cNvPr>
                <p14:cNvContentPartPr/>
                <p14:nvPr/>
              </p14:nvContentPartPr>
              <p14:xfrm>
                <a:off x="7714195" y="2667948"/>
                <a:ext cx="282600" cy="652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618804-69C1-DBD5-1082-C83E7843CC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05195" y="2659308"/>
                  <a:ext cx="3002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C76B45-539E-0C14-72E4-A701B581D0AA}"/>
                    </a:ext>
                  </a:extLst>
                </p14:cNvPr>
                <p14:cNvContentPartPr/>
                <p14:nvPr/>
              </p14:nvContentPartPr>
              <p14:xfrm>
                <a:off x="6851275" y="2751468"/>
                <a:ext cx="313200" cy="69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C76B45-539E-0C14-72E4-A701B581D0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42635" y="2742828"/>
                  <a:ext cx="33084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433CE9C-8AE6-F1B2-F015-611718FB7CB3}"/>
                    </a:ext>
                  </a:extLst>
                </p14:cNvPr>
                <p14:cNvContentPartPr/>
                <p14:nvPr/>
              </p14:nvContentPartPr>
              <p14:xfrm>
                <a:off x="8106235" y="2424948"/>
                <a:ext cx="189360" cy="392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433CE9C-8AE6-F1B2-F015-611718FB7C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97595" y="2416308"/>
                  <a:ext cx="207000" cy="41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985C7D-A53B-B163-5875-1F7484D36D74}"/>
                  </a:ext>
                </a:extLst>
              </p14:cNvPr>
              <p14:cNvContentPartPr/>
              <p14:nvPr/>
            </p14:nvContentPartPr>
            <p14:xfrm>
              <a:off x="8934955" y="2855148"/>
              <a:ext cx="741960" cy="99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985C7D-A53B-B163-5875-1F7484D36D7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25955" y="2846508"/>
                <a:ext cx="75960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D4108359-B46D-05A7-096B-95AB19D96AE8}"/>
              </a:ext>
            </a:extLst>
          </p:cNvPr>
          <p:cNvGrpSpPr/>
          <p:nvPr/>
        </p:nvGrpSpPr>
        <p:grpSpPr>
          <a:xfrm>
            <a:off x="3638275" y="4944588"/>
            <a:ext cx="376920" cy="459720"/>
            <a:chOff x="3638275" y="4944588"/>
            <a:chExt cx="3769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31E5B3-5B33-BFC8-C21D-5BA1F704B1A6}"/>
                    </a:ext>
                  </a:extLst>
                </p14:cNvPr>
                <p14:cNvContentPartPr/>
                <p14:nvPr/>
              </p14:nvContentPartPr>
              <p14:xfrm>
                <a:off x="3861475" y="5232588"/>
                <a:ext cx="73800" cy="10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31E5B3-5B33-BFC8-C21D-5BA1F704B1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2835" y="5223588"/>
                  <a:ext cx="91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FF3163-D3B5-1A8E-917E-0B6CB0F9EE20}"/>
                    </a:ext>
                  </a:extLst>
                </p14:cNvPr>
                <p14:cNvContentPartPr/>
                <p14:nvPr/>
              </p14:nvContentPartPr>
              <p14:xfrm>
                <a:off x="3638275" y="4944588"/>
                <a:ext cx="339480" cy="119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FF3163-D3B5-1A8E-917E-0B6CB0F9EE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29635" y="4935948"/>
                  <a:ext cx="357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D051CB-E62C-E668-9E9A-8DEC4029E607}"/>
                    </a:ext>
                  </a:extLst>
                </p14:cNvPr>
                <p14:cNvContentPartPr/>
                <p14:nvPr/>
              </p14:nvContentPartPr>
              <p14:xfrm>
                <a:off x="3762835" y="5349588"/>
                <a:ext cx="252360" cy="5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D051CB-E62C-E668-9E9A-8DEC4029E6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53835" y="5340948"/>
                  <a:ext cx="27000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012268A-1671-5534-B465-C61D970F52AF}"/>
              </a:ext>
            </a:extLst>
          </p:cNvPr>
          <p:cNvGrpSpPr/>
          <p:nvPr/>
        </p:nvGrpSpPr>
        <p:grpSpPr>
          <a:xfrm>
            <a:off x="4480675" y="4291548"/>
            <a:ext cx="907560" cy="1029600"/>
            <a:chOff x="4480675" y="4291548"/>
            <a:chExt cx="907560" cy="10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70D516-944A-8598-1723-A7D3657823D9}"/>
                    </a:ext>
                  </a:extLst>
                </p14:cNvPr>
                <p14:cNvContentPartPr/>
                <p14:nvPr/>
              </p14:nvContentPartPr>
              <p14:xfrm>
                <a:off x="4929595" y="4291548"/>
                <a:ext cx="46440" cy="81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70D516-944A-8598-1723-A7D3657823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20595" y="4282908"/>
                  <a:ext cx="640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1BA7FD-2D7B-AA06-C857-B5A224C7041D}"/>
                    </a:ext>
                  </a:extLst>
                </p14:cNvPr>
                <p14:cNvContentPartPr/>
                <p14:nvPr/>
              </p14:nvContentPartPr>
              <p14:xfrm>
                <a:off x="4480675" y="5205588"/>
                <a:ext cx="907560" cy="115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1BA7FD-2D7B-AA06-C857-B5A224C704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2035" y="5196948"/>
                  <a:ext cx="9252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A6E4D6E-CF19-F55C-CA20-2A1E3745F185}"/>
              </a:ext>
            </a:extLst>
          </p:cNvPr>
          <p:cNvGrpSpPr/>
          <p:nvPr/>
        </p:nvGrpSpPr>
        <p:grpSpPr>
          <a:xfrm>
            <a:off x="5679835" y="3863868"/>
            <a:ext cx="2367720" cy="1905840"/>
            <a:chOff x="5679835" y="3863868"/>
            <a:chExt cx="2367720" cy="19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BD563B-6F28-0686-C41F-8EACFCE1EBD0}"/>
                    </a:ext>
                  </a:extLst>
                </p14:cNvPr>
                <p14:cNvContentPartPr/>
                <p14:nvPr/>
              </p14:nvContentPartPr>
              <p14:xfrm>
                <a:off x="5679835" y="4659468"/>
                <a:ext cx="458640" cy="7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BD563B-6F28-0686-C41F-8EACFCE1EBD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1195" y="4650468"/>
                  <a:ext cx="476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A2C1DBE-867F-1CA1-3ECD-ADCCC32BA355}"/>
                    </a:ext>
                  </a:extLst>
                </p14:cNvPr>
                <p14:cNvContentPartPr/>
                <p14:nvPr/>
              </p14:nvContentPartPr>
              <p14:xfrm>
                <a:off x="6382915" y="3863868"/>
                <a:ext cx="415080" cy="1905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A2C1DBE-867F-1CA1-3ECD-ADCCC32BA3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74275" y="3855228"/>
                  <a:ext cx="432720" cy="19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948B80-3650-FA46-0A7B-B023AAAA5E1A}"/>
                    </a:ext>
                  </a:extLst>
                </p14:cNvPr>
                <p14:cNvContentPartPr/>
                <p14:nvPr/>
              </p14:nvContentPartPr>
              <p14:xfrm>
                <a:off x="7340515" y="3926868"/>
                <a:ext cx="44640" cy="51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948B80-3650-FA46-0A7B-B023AAAA5E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31515" y="3917868"/>
                  <a:ext cx="622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16815D-47F7-81C6-2155-3BDAA0EE7660}"/>
                    </a:ext>
                  </a:extLst>
                </p14:cNvPr>
                <p14:cNvContentPartPr/>
                <p14:nvPr/>
              </p14:nvContentPartPr>
              <p14:xfrm>
                <a:off x="6637435" y="4618068"/>
                <a:ext cx="1114560" cy="26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16815D-47F7-81C6-2155-3BDAA0EE76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8435" y="4609428"/>
                  <a:ext cx="1132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499111D-D56E-650A-EB21-C4768DCF636E}"/>
                    </a:ext>
                  </a:extLst>
                </p14:cNvPr>
                <p14:cNvContentPartPr/>
                <p14:nvPr/>
              </p14:nvContentPartPr>
              <p14:xfrm>
                <a:off x="7344115" y="4886268"/>
                <a:ext cx="450000" cy="33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499111D-D56E-650A-EB21-C4768DCF63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35115" y="4877268"/>
                  <a:ext cx="467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E062AD0-B1EB-D377-4736-05DDE335DFF9}"/>
                    </a:ext>
                  </a:extLst>
                </p14:cNvPr>
                <p14:cNvContentPartPr/>
                <p14:nvPr/>
              </p14:nvContentPartPr>
              <p14:xfrm>
                <a:off x="6664435" y="4159068"/>
                <a:ext cx="544680" cy="1065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E062AD0-B1EB-D377-4736-05DDE335DF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55795" y="4150428"/>
                  <a:ext cx="56232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319A0C-9787-86F4-6B54-1FFA5206204B}"/>
                    </a:ext>
                  </a:extLst>
                </p14:cNvPr>
                <p14:cNvContentPartPr/>
                <p14:nvPr/>
              </p14:nvContentPartPr>
              <p14:xfrm>
                <a:off x="7710595" y="3913188"/>
                <a:ext cx="336960" cy="1338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319A0C-9787-86F4-6B54-1FFA520620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01595" y="3904548"/>
                  <a:ext cx="354600" cy="135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2A7534E-725B-C878-1418-236B6A0E729E}"/>
                  </a:ext>
                </a:extLst>
              </p14:cNvPr>
              <p14:cNvContentPartPr/>
              <p14:nvPr/>
            </p14:nvContentPartPr>
            <p14:xfrm>
              <a:off x="8403955" y="3719868"/>
              <a:ext cx="321120" cy="413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2A7534E-725B-C878-1418-236B6A0E729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94955" y="3710868"/>
                <a:ext cx="338760" cy="43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04B11DF0-4C58-025A-A5E2-E90F004CE82E}"/>
              </a:ext>
            </a:extLst>
          </p:cNvPr>
          <p:cNvGrpSpPr/>
          <p:nvPr/>
        </p:nvGrpSpPr>
        <p:grpSpPr>
          <a:xfrm>
            <a:off x="9111715" y="1952988"/>
            <a:ext cx="2889000" cy="3432960"/>
            <a:chOff x="9111715" y="1952988"/>
            <a:chExt cx="2889000" cy="34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08E6FE-F69E-EC43-B4DF-A4E8815296A2}"/>
                    </a:ext>
                  </a:extLst>
                </p14:cNvPr>
                <p14:cNvContentPartPr/>
                <p14:nvPr/>
              </p14:nvContentPartPr>
              <p14:xfrm>
                <a:off x="9302515" y="2586588"/>
                <a:ext cx="53280" cy="800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08E6FE-F69E-EC43-B4DF-A4E8815296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93875" y="2577948"/>
                  <a:ext cx="7092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D4E2A9-B09A-3822-F3BC-6CA03F11F421}"/>
                    </a:ext>
                  </a:extLst>
                </p14:cNvPr>
                <p14:cNvContentPartPr/>
                <p14:nvPr/>
              </p14:nvContentPartPr>
              <p14:xfrm>
                <a:off x="10125835" y="2727708"/>
                <a:ext cx="104040" cy="31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D4E2A9-B09A-3822-F3BC-6CA03F11F4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6835" y="2719068"/>
                  <a:ext cx="1216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F22606-89B7-E01F-06D5-738ECA01377B}"/>
                    </a:ext>
                  </a:extLst>
                </p14:cNvPr>
                <p14:cNvContentPartPr/>
                <p14:nvPr/>
              </p14:nvContentPartPr>
              <p14:xfrm>
                <a:off x="9909835" y="2401188"/>
                <a:ext cx="407160" cy="44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F22606-89B7-E01F-06D5-738ECA0137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01195" y="2392188"/>
                  <a:ext cx="4248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C91614-6448-CB03-A55F-EA46C7AC7227}"/>
                    </a:ext>
                  </a:extLst>
                </p14:cNvPr>
                <p14:cNvContentPartPr/>
                <p14:nvPr/>
              </p14:nvContentPartPr>
              <p14:xfrm>
                <a:off x="9993715" y="2534748"/>
                <a:ext cx="145440" cy="38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C91614-6448-CB03-A55F-EA46C7AC72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85075" y="2525748"/>
                  <a:ext cx="163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BBDF35-B318-511C-0727-B7695C5DFF16}"/>
                    </a:ext>
                  </a:extLst>
                </p14:cNvPr>
                <p14:cNvContentPartPr/>
                <p14:nvPr/>
              </p14:nvContentPartPr>
              <p14:xfrm>
                <a:off x="10172635" y="2378508"/>
                <a:ext cx="83520" cy="23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BBDF35-B318-511C-0727-B7695C5DFF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63995" y="2369868"/>
                  <a:ext cx="101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CF02D5-D065-CD91-84A5-3039F22CCA51}"/>
                    </a:ext>
                  </a:extLst>
                </p14:cNvPr>
                <p14:cNvContentPartPr/>
                <p14:nvPr/>
              </p14:nvContentPartPr>
              <p14:xfrm>
                <a:off x="9780955" y="2367348"/>
                <a:ext cx="437760" cy="875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CF02D5-D065-CD91-84A5-3039F22CCA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72315" y="2358708"/>
                  <a:ext cx="45540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413527-F3DF-B452-E72C-2DC5B56CE49F}"/>
                    </a:ext>
                  </a:extLst>
                </p14:cNvPr>
                <p14:cNvContentPartPr/>
                <p14:nvPr/>
              </p14:nvContentPartPr>
              <p14:xfrm>
                <a:off x="10643155" y="2895828"/>
                <a:ext cx="110160" cy="25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413527-F3DF-B452-E72C-2DC5B56CE49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34155" y="2887188"/>
                  <a:ext cx="127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0D8722-D25B-0CDE-D870-96EAB1C77689}"/>
                    </a:ext>
                  </a:extLst>
                </p14:cNvPr>
                <p14:cNvContentPartPr/>
                <p14:nvPr/>
              </p14:nvContentPartPr>
              <p14:xfrm>
                <a:off x="10599595" y="2237748"/>
                <a:ext cx="440640" cy="100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0D8722-D25B-0CDE-D870-96EAB1C776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90955" y="2229108"/>
                  <a:ext cx="4582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92A007-D3EF-B9CD-DF44-9861C1623D93}"/>
                    </a:ext>
                  </a:extLst>
                </p14:cNvPr>
                <p14:cNvContentPartPr/>
                <p14:nvPr/>
              </p14:nvContentPartPr>
              <p14:xfrm>
                <a:off x="11043475" y="1952988"/>
                <a:ext cx="340560" cy="32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92A007-D3EF-B9CD-DF44-9861C1623D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34475" y="1944348"/>
                  <a:ext cx="3582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6DA25CC-21A0-3115-8947-D0215DB9CA1C}"/>
                    </a:ext>
                  </a:extLst>
                </p14:cNvPr>
                <p14:cNvContentPartPr/>
                <p14:nvPr/>
              </p14:nvContentPartPr>
              <p14:xfrm>
                <a:off x="9111715" y="4365348"/>
                <a:ext cx="822600" cy="154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6DA25CC-21A0-3115-8947-D0215DB9CA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02715" y="4356348"/>
                  <a:ext cx="84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4D207CF-FAB6-A3A2-86A2-E73B082247B9}"/>
                    </a:ext>
                  </a:extLst>
                </p14:cNvPr>
                <p14:cNvContentPartPr/>
                <p14:nvPr/>
              </p14:nvContentPartPr>
              <p14:xfrm>
                <a:off x="9562075" y="4160148"/>
                <a:ext cx="27000" cy="591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4D207CF-FAB6-A3A2-86A2-E73B082247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53075" y="4151508"/>
                  <a:ext cx="4464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2655D5-E75C-F9EF-9D64-7F39F2B6B3C3}"/>
                    </a:ext>
                  </a:extLst>
                </p14:cNvPr>
                <p14:cNvContentPartPr/>
                <p14:nvPr/>
              </p14:nvContentPartPr>
              <p14:xfrm>
                <a:off x="10894075" y="3753348"/>
                <a:ext cx="45720" cy="473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2655D5-E75C-F9EF-9D64-7F39F2B6B3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85075" y="3744348"/>
                  <a:ext cx="633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F47F60-367B-3A19-31B0-E17170054F4D}"/>
                    </a:ext>
                  </a:extLst>
                </p14:cNvPr>
                <p14:cNvContentPartPr/>
                <p14:nvPr/>
              </p14:nvContentPartPr>
              <p14:xfrm>
                <a:off x="10474315" y="4386948"/>
                <a:ext cx="614160" cy="131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F47F60-367B-3A19-31B0-E17170054F4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465315" y="4378308"/>
                  <a:ext cx="63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6C48C3-F1E8-26F5-7428-3E8C68486FC6}"/>
                    </a:ext>
                  </a:extLst>
                </p14:cNvPr>
                <p14:cNvContentPartPr/>
                <p14:nvPr/>
              </p14:nvContentPartPr>
              <p14:xfrm>
                <a:off x="10687795" y="4688628"/>
                <a:ext cx="276480" cy="278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6C48C3-F1E8-26F5-7428-3E8C68486F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78795" y="4679988"/>
                  <a:ext cx="294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B000306-A895-D6D5-7386-29261423570B}"/>
                    </a:ext>
                  </a:extLst>
                </p14:cNvPr>
                <p14:cNvContentPartPr/>
                <p14:nvPr/>
              </p14:nvContentPartPr>
              <p14:xfrm>
                <a:off x="10108555" y="3875748"/>
                <a:ext cx="375480" cy="1033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B000306-A895-D6D5-7386-2926142357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99915" y="3867108"/>
                  <a:ext cx="393120" cy="10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20D301-AD34-24DB-262D-16448B034C9F}"/>
                    </a:ext>
                  </a:extLst>
                </p14:cNvPr>
                <p14:cNvContentPartPr/>
                <p14:nvPr/>
              </p14:nvContentPartPr>
              <p14:xfrm>
                <a:off x="10869595" y="3649308"/>
                <a:ext cx="498240" cy="126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20D301-AD34-24DB-262D-16448B034C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60955" y="3640668"/>
                  <a:ext cx="51588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3C7415-20C3-DEAB-535B-B0E62FA23448}"/>
                    </a:ext>
                  </a:extLst>
                </p14:cNvPr>
                <p14:cNvContentPartPr/>
                <p14:nvPr/>
              </p14:nvContentPartPr>
              <p14:xfrm>
                <a:off x="11409595" y="3456348"/>
                <a:ext cx="296280" cy="252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3C7415-20C3-DEAB-535B-B0E62FA234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00955" y="3447708"/>
                  <a:ext cx="313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46A0E0-953A-8B2C-E407-DA32C0D189F4}"/>
                    </a:ext>
                  </a:extLst>
                </p14:cNvPr>
                <p14:cNvContentPartPr/>
                <p14:nvPr/>
              </p14:nvContentPartPr>
              <p14:xfrm>
                <a:off x="11008555" y="3437628"/>
                <a:ext cx="992160" cy="1948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46A0E0-953A-8B2C-E407-DA32C0D189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99555" y="3428988"/>
                  <a:ext cx="1009800" cy="196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779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A92024-BC36-EE21-01CB-17E1F83F4902}"/>
                  </a:ext>
                </a:extLst>
              </p14:cNvPr>
              <p14:cNvContentPartPr/>
              <p14:nvPr/>
            </p14:nvContentPartPr>
            <p14:xfrm>
              <a:off x="1062475" y="1135068"/>
              <a:ext cx="217800" cy="11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A92024-BC36-EE21-01CB-17E1F83F49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835" y="1126428"/>
                <a:ext cx="2354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4322CC-139A-1BEF-165C-4FC02C0DCF93}"/>
                  </a:ext>
                </a:extLst>
              </p14:cNvPr>
              <p14:cNvContentPartPr/>
              <p14:nvPr/>
            </p14:nvContentPartPr>
            <p14:xfrm>
              <a:off x="1111075" y="1480668"/>
              <a:ext cx="246240" cy="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4322CC-139A-1BEF-165C-4FC02C0DCF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2435" y="1472028"/>
                <a:ext cx="26388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B2B0FAC-668B-63B4-BA6C-28886773B70B}"/>
              </a:ext>
            </a:extLst>
          </p:cNvPr>
          <p:cNvGrpSpPr/>
          <p:nvPr/>
        </p:nvGrpSpPr>
        <p:grpSpPr>
          <a:xfrm>
            <a:off x="2385835" y="776148"/>
            <a:ext cx="662040" cy="669240"/>
            <a:chOff x="2385835" y="776148"/>
            <a:chExt cx="66204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8487D9-7EB4-7EE5-B288-17C877FA1ED7}"/>
                    </a:ext>
                  </a:extLst>
                </p14:cNvPr>
                <p14:cNvContentPartPr/>
                <p14:nvPr/>
              </p14:nvContentPartPr>
              <p14:xfrm>
                <a:off x="2385835" y="776148"/>
                <a:ext cx="387360" cy="66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8487D9-7EB4-7EE5-B288-17C877FA1E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7195" y="767508"/>
                  <a:ext cx="40500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D2D847-8FC8-AEC4-106D-398E002460B3}"/>
                    </a:ext>
                  </a:extLst>
                </p14:cNvPr>
                <p14:cNvContentPartPr/>
                <p14:nvPr/>
              </p14:nvContentPartPr>
              <p14:xfrm>
                <a:off x="3008995" y="1078188"/>
                <a:ext cx="38880" cy="40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D2D847-8FC8-AEC4-106D-398E002460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00355" y="1069548"/>
                  <a:ext cx="565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B1B73-190C-C1E0-6A22-1004AEDFC12A}"/>
              </a:ext>
            </a:extLst>
          </p:cNvPr>
          <p:cNvGrpSpPr/>
          <p:nvPr/>
        </p:nvGrpSpPr>
        <p:grpSpPr>
          <a:xfrm>
            <a:off x="3767515" y="771108"/>
            <a:ext cx="938520" cy="686160"/>
            <a:chOff x="3767515" y="771108"/>
            <a:chExt cx="93852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893C3D-CAEF-DE90-FD97-F9BEC9F35F9B}"/>
                    </a:ext>
                  </a:extLst>
                </p14:cNvPr>
                <p14:cNvContentPartPr/>
                <p14:nvPr/>
              </p14:nvContentPartPr>
              <p14:xfrm>
                <a:off x="3767515" y="791628"/>
                <a:ext cx="286920" cy="665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893C3D-CAEF-DE90-FD97-F9BEC9F35F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8875" y="782988"/>
                  <a:ext cx="30456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6960E0-6C4B-469A-CEE4-191F38844275}"/>
                    </a:ext>
                  </a:extLst>
                </p14:cNvPr>
                <p14:cNvContentPartPr/>
                <p14:nvPr/>
              </p14:nvContentPartPr>
              <p14:xfrm>
                <a:off x="4090795" y="771108"/>
                <a:ext cx="349920" cy="7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6960E0-6C4B-469A-CEE4-191F388442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1795" y="762108"/>
                  <a:ext cx="367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BFB110-D0F1-7A65-50FD-78C745A30C66}"/>
                    </a:ext>
                  </a:extLst>
                </p14:cNvPr>
                <p14:cNvContentPartPr/>
                <p14:nvPr/>
              </p14:nvContentPartPr>
              <p14:xfrm>
                <a:off x="4637995" y="984948"/>
                <a:ext cx="68040" cy="3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BFB110-D0F1-7A65-50FD-78C745A30C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29355" y="975948"/>
                  <a:ext cx="8568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102F63-D9DE-39BD-CD37-0E703B229DCA}"/>
              </a:ext>
            </a:extLst>
          </p:cNvPr>
          <p:cNvGrpSpPr/>
          <p:nvPr/>
        </p:nvGrpSpPr>
        <p:grpSpPr>
          <a:xfrm>
            <a:off x="5784595" y="379428"/>
            <a:ext cx="3525120" cy="1201680"/>
            <a:chOff x="5784595" y="379428"/>
            <a:chExt cx="3525120" cy="12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BC6861-D409-97D8-2C5F-E7EDFB858C76}"/>
                    </a:ext>
                  </a:extLst>
                </p14:cNvPr>
                <p14:cNvContentPartPr/>
                <p14:nvPr/>
              </p14:nvContentPartPr>
              <p14:xfrm>
                <a:off x="5784595" y="1124988"/>
                <a:ext cx="340920" cy="5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BC6861-D409-97D8-2C5F-E7EDFB858C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5595" y="1115988"/>
                  <a:ext cx="358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329BF7-7279-089F-C582-6A1F0615F3BC}"/>
                    </a:ext>
                  </a:extLst>
                </p14:cNvPr>
                <p14:cNvContentPartPr/>
                <p14:nvPr/>
              </p14:nvContentPartPr>
              <p14:xfrm>
                <a:off x="6182755" y="1256028"/>
                <a:ext cx="306720" cy="10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329BF7-7279-089F-C582-6A1F0615F3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74115" y="1247388"/>
                  <a:ext cx="324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79C15F-41D3-1DF7-0052-AE72D214B4A0}"/>
                    </a:ext>
                  </a:extLst>
                </p14:cNvPr>
                <p14:cNvContentPartPr/>
                <p14:nvPr/>
              </p14:nvContentPartPr>
              <p14:xfrm>
                <a:off x="7130635" y="709188"/>
                <a:ext cx="153360" cy="51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79C15F-41D3-1DF7-0052-AE72D214B4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21635" y="700548"/>
                  <a:ext cx="1710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53AB41-43B5-6725-7A08-7CC51DFABCF6}"/>
                    </a:ext>
                  </a:extLst>
                </p14:cNvPr>
                <p14:cNvContentPartPr/>
                <p14:nvPr/>
              </p14:nvContentPartPr>
              <p14:xfrm>
                <a:off x="6923275" y="379428"/>
                <a:ext cx="423720" cy="20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53AB41-43B5-6725-7A08-7CC51DFABC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4275" y="370428"/>
                  <a:ext cx="44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45173E-7B58-0407-3F65-1E54FEFE8369}"/>
                    </a:ext>
                  </a:extLst>
                </p14:cNvPr>
                <p14:cNvContentPartPr/>
                <p14:nvPr/>
              </p14:nvContentPartPr>
              <p14:xfrm>
                <a:off x="6738595" y="1300668"/>
                <a:ext cx="500760" cy="280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45173E-7B58-0407-3F65-1E54FEFE8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29955" y="1292028"/>
                  <a:ext cx="518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1BA026-B977-4352-3E0A-07CC02ACEEC7}"/>
                    </a:ext>
                  </a:extLst>
                </p14:cNvPr>
                <p14:cNvContentPartPr/>
                <p14:nvPr/>
              </p14:nvContentPartPr>
              <p14:xfrm>
                <a:off x="7535275" y="842748"/>
                <a:ext cx="626400" cy="58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1BA026-B977-4352-3E0A-07CC02ACEE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6635" y="833748"/>
                  <a:ext cx="644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CB59AD-9F18-42C9-92CC-F13D06F56FFB}"/>
                    </a:ext>
                  </a:extLst>
                </p14:cNvPr>
                <p14:cNvContentPartPr/>
                <p14:nvPr/>
              </p14:nvContentPartPr>
              <p14:xfrm>
                <a:off x="8198755" y="872628"/>
                <a:ext cx="1110960" cy="26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CB59AD-9F18-42C9-92CC-F13D06F56F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90115" y="863988"/>
                  <a:ext cx="11286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1502C7-C487-894D-63DF-E08D7E5E551D}"/>
              </a:ext>
            </a:extLst>
          </p:cNvPr>
          <p:cNvGrpSpPr/>
          <p:nvPr/>
        </p:nvGrpSpPr>
        <p:grpSpPr>
          <a:xfrm>
            <a:off x="10304035" y="177468"/>
            <a:ext cx="1485000" cy="1006560"/>
            <a:chOff x="10304035" y="177468"/>
            <a:chExt cx="148500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342EC-F403-2E41-CD69-DECD43F7CBED}"/>
                    </a:ext>
                  </a:extLst>
                </p14:cNvPr>
                <p14:cNvContentPartPr/>
                <p14:nvPr/>
              </p14:nvContentPartPr>
              <p14:xfrm>
                <a:off x="10304035" y="335868"/>
                <a:ext cx="509760" cy="84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342EC-F403-2E41-CD69-DECD43F7CB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95035" y="326868"/>
                  <a:ext cx="52740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A3177A-FC68-3459-E39E-F60BA8C9008B}"/>
                    </a:ext>
                  </a:extLst>
                </p14:cNvPr>
                <p14:cNvContentPartPr/>
                <p14:nvPr/>
              </p14:nvContentPartPr>
              <p14:xfrm>
                <a:off x="10814155" y="496788"/>
                <a:ext cx="526320" cy="328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A3177A-FC68-3459-E39E-F60BA8C900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05515" y="488148"/>
                  <a:ext cx="543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3CB4B7-4F42-9E3B-2001-CBC7D6DAD53D}"/>
                    </a:ext>
                  </a:extLst>
                </p14:cNvPr>
                <p14:cNvContentPartPr/>
                <p14:nvPr/>
              </p14:nvContentPartPr>
              <p14:xfrm>
                <a:off x="11461795" y="177468"/>
                <a:ext cx="221040" cy="659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3CB4B7-4F42-9E3B-2001-CBC7D6DAD5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53155" y="168828"/>
                  <a:ext cx="23868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28CD68-52B3-027A-663F-48F1DED5245B}"/>
                    </a:ext>
                  </a:extLst>
                </p14:cNvPr>
                <p14:cNvContentPartPr/>
                <p14:nvPr/>
              </p14:nvContentPartPr>
              <p14:xfrm>
                <a:off x="11478715" y="554028"/>
                <a:ext cx="310320" cy="9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28CD68-52B3-027A-663F-48F1DED524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69715" y="545388"/>
                  <a:ext cx="3279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E53330-1299-2F80-B11C-385FCB151A9E}"/>
              </a:ext>
            </a:extLst>
          </p:cNvPr>
          <p:cNvGrpSpPr/>
          <p:nvPr/>
        </p:nvGrpSpPr>
        <p:grpSpPr>
          <a:xfrm>
            <a:off x="1067875" y="2412708"/>
            <a:ext cx="6435000" cy="4328640"/>
            <a:chOff x="1067875" y="2412708"/>
            <a:chExt cx="6435000" cy="43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3671CF-973A-FEEC-0062-1163CFC201C8}"/>
                    </a:ext>
                  </a:extLst>
                </p14:cNvPr>
                <p14:cNvContentPartPr/>
                <p14:nvPr/>
              </p14:nvContentPartPr>
              <p14:xfrm>
                <a:off x="1067875" y="2688108"/>
                <a:ext cx="375840" cy="533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3671CF-973A-FEEC-0062-1163CFC201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9235" y="2679108"/>
                  <a:ext cx="3934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F9843C-C812-DB01-4E38-D676C1839CC5}"/>
                    </a:ext>
                  </a:extLst>
                </p14:cNvPr>
                <p14:cNvContentPartPr/>
                <p14:nvPr/>
              </p14:nvContentPartPr>
              <p14:xfrm>
                <a:off x="1748635" y="2625828"/>
                <a:ext cx="577080" cy="1239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F9843C-C812-DB01-4E38-D676C1839C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9995" y="2616828"/>
                  <a:ext cx="5947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C79A9E-3FB7-3ADE-3B30-8DE3C16F2839}"/>
                    </a:ext>
                  </a:extLst>
                </p14:cNvPr>
                <p14:cNvContentPartPr/>
                <p14:nvPr/>
              </p14:nvContentPartPr>
              <p14:xfrm>
                <a:off x="2577355" y="2412708"/>
                <a:ext cx="335520" cy="1154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C79A9E-3FB7-3ADE-3B30-8DE3C16F28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68715" y="2404068"/>
                  <a:ext cx="353160" cy="11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4D4761-D642-4D31-02DD-FEDC07F275C1}"/>
                    </a:ext>
                  </a:extLst>
                </p14:cNvPr>
                <p14:cNvContentPartPr/>
                <p14:nvPr/>
              </p14:nvContentPartPr>
              <p14:xfrm>
                <a:off x="3136075" y="2508468"/>
                <a:ext cx="185760" cy="50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4D4761-D642-4D31-02DD-FEDC07F275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27435" y="2499828"/>
                  <a:ext cx="2034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D96E6B-656F-ED76-54C2-9B570EE7CB7B}"/>
                    </a:ext>
                  </a:extLst>
                </p14:cNvPr>
                <p14:cNvContentPartPr/>
                <p14:nvPr/>
              </p14:nvContentPartPr>
              <p14:xfrm>
                <a:off x="3393115" y="2481468"/>
                <a:ext cx="501120" cy="45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D96E6B-656F-ED76-54C2-9B570EE7C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84475" y="2472828"/>
                  <a:ext cx="518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C5BEFE-3D0E-D038-7DCA-5C9EEE000C4F}"/>
                    </a:ext>
                  </a:extLst>
                </p14:cNvPr>
                <p14:cNvContentPartPr/>
                <p14:nvPr/>
              </p14:nvContentPartPr>
              <p14:xfrm>
                <a:off x="4035355" y="2550948"/>
                <a:ext cx="59400" cy="4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C5BEFE-3D0E-D038-7DCA-5C9EEE000C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26355" y="2541948"/>
                  <a:ext cx="77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A46825-D3AB-6DD8-E1E5-59A9370DA3CA}"/>
                    </a:ext>
                  </a:extLst>
                </p14:cNvPr>
                <p14:cNvContentPartPr/>
                <p14:nvPr/>
              </p14:nvContentPartPr>
              <p14:xfrm>
                <a:off x="1292155" y="4746228"/>
                <a:ext cx="232920" cy="9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A46825-D3AB-6DD8-E1E5-59A9370DA3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83155" y="4737588"/>
                  <a:ext cx="250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0A17C3-6DBF-2DBC-8BDC-EC60E3580C4A}"/>
                    </a:ext>
                  </a:extLst>
                </p14:cNvPr>
                <p14:cNvContentPartPr/>
                <p14:nvPr/>
              </p14:nvContentPartPr>
              <p14:xfrm>
                <a:off x="1441555" y="4961148"/>
                <a:ext cx="228240" cy="12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0A17C3-6DBF-2DBC-8BDC-EC60E3580C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2915" y="4952148"/>
                  <a:ext cx="245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463C2F-E5F3-42BD-4B06-0588FFF3F80A}"/>
                    </a:ext>
                  </a:extLst>
                </p14:cNvPr>
                <p14:cNvContentPartPr/>
                <p14:nvPr/>
              </p14:nvContentPartPr>
              <p14:xfrm>
                <a:off x="1484035" y="4405668"/>
                <a:ext cx="365760" cy="104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463C2F-E5F3-42BD-4B06-0588FFF3F8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5395" y="4396668"/>
                  <a:ext cx="38340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484BE9-5BE8-F2E3-AB00-CB2C4E3DA957}"/>
                    </a:ext>
                  </a:extLst>
                </p14:cNvPr>
                <p14:cNvContentPartPr/>
                <p14:nvPr/>
              </p14:nvContentPartPr>
              <p14:xfrm>
                <a:off x="3356395" y="4166628"/>
                <a:ext cx="94320" cy="61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484BE9-5BE8-F2E3-AB00-CB2C4E3DA9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7395" y="4157988"/>
                  <a:ext cx="1119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EDBA32-BA8E-12A6-2CC2-7801A6BC564E}"/>
                    </a:ext>
                  </a:extLst>
                </p14:cNvPr>
                <p14:cNvContentPartPr/>
                <p14:nvPr/>
              </p14:nvContentPartPr>
              <p14:xfrm>
                <a:off x="4073875" y="4241508"/>
                <a:ext cx="380160" cy="160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EDBA32-BA8E-12A6-2CC2-7801A6BC56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4875" y="4232868"/>
                  <a:ext cx="397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1BED352-1263-5D02-631C-7B50222C85A6}"/>
                    </a:ext>
                  </a:extLst>
                </p14:cNvPr>
                <p14:cNvContentPartPr/>
                <p14:nvPr/>
              </p14:nvContentPartPr>
              <p14:xfrm>
                <a:off x="5269075" y="3502788"/>
                <a:ext cx="442800" cy="54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1BED352-1263-5D02-631C-7B50222C85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0435" y="3493788"/>
                  <a:ext cx="4604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3E58F35-4D4D-0E65-A330-3B4E9BA46D6D}"/>
                    </a:ext>
                  </a:extLst>
                </p14:cNvPr>
                <p14:cNvContentPartPr/>
                <p14:nvPr/>
              </p14:nvContentPartPr>
              <p14:xfrm>
                <a:off x="5256835" y="4132068"/>
                <a:ext cx="936000" cy="28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3E58F35-4D4D-0E65-A330-3B4E9BA46D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47835" y="4123068"/>
                  <a:ext cx="953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FEF5580-E92A-6ED2-FAF0-2B94DC20ADFB}"/>
                    </a:ext>
                  </a:extLst>
                </p14:cNvPr>
                <p14:cNvContentPartPr/>
                <p14:nvPr/>
              </p14:nvContentPartPr>
              <p14:xfrm>
                <a:off x="5573635" y="4647588"/>
                <a:ext cx="207720" cy="46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FEF5580-E92A-6ED2-FAF0-2B94DC20AD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4635" y="4638588"/>
                  <a:ext cx="2253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0E946F9-EABB-871B-F873-1F7913DE4C44}"/>
                    </a:ext>
                  </a:extLst>
                </p14:cNvPr>
                <p14:cNvContentPartPr/>
                <p14:nvPr/>
              </p14:nvContentPartPr>
              <p14:xfrm>
                <a:off x="5659315" y="4535628"/>
                <a:ext cx="369360" cy="5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E946F9-EABB-871B-F873-1F7913DE4C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0675" y="4526988"/>
                  <a:ext cx="387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E0D4EA-93FA-0FBA-4F43-B10CECF3F7E7}"/>
                    </a:ext>
                  </a:extLst>
                </p14:cNvPr>
                <p14:cNvContentPartPr/>
                <p14:nvPr/>
              </p14:nvContentPartPr>
              <p14:xfrm>
                <a:off x="5929675" y="3290388"/>
                <a:ext cx="449640" cy="20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E0D4EA-93FA-0FBA-4F43-B10CECF3F7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0675" y="3281748"/>
                  <a:ext cx="467280" cy="20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26E87E-E5CB-C9C9-BFCB-2B56E8AF3D1C}"/>
                    </a:ext>
                  </a:extLst>
                </p14:cNvPr>
                <p14:cNvContentPartPr/>
                <p14:nvPr/>
              </p14:nvContentPartPr>
              <p14:xfrm>
                <a:off x="4883515" y="3679188"/>
                <a:ext cx="547200" cy="171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26E87E-E5CB-C9C9-BFCB-2B56E8AF3D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74875" y="3670188"/>
                  <a:ext cx="56484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2AB2DD9-667A-3AF9-AFD9-63A92D865950}"/>
                    </a:ext>
                  </a:extLst>
                </p14:cNvPr>
                <p14:cNvContentPartPr/>
                <p14:nvPr/>
              </p14:nvContentPartPr>
              <p14:xfrm>
                <a:off x="6495235" y="2871348"/>
                <a:ext cx="690120" cy="449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2AB2DD9-667A-3AF9-AFD9-63A92D8659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86235" y="2862348"/>
                  <a:ext cx="707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EFA892-D64F-D51F-414B-51773A979C46}"/>
                    </a:ext>
                  </a:extLst>
                </p14:cNvPr>
                <p14:cNvContentPartPr/>
                <p14:nvPr/>
              </p14:nvContentPartPr>
              <p14:xfrm>
                <a:off x="4436755" y="3378588"/>
                <a:ext cx="325800" cy="2298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EFA892-D64F-D51F-414B-51773A979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28115" y="3369588"/>
                  <a:ext cx="343440" cy="23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E57B5D-1CDD-389B-0599-299A49E4E9A5}"/>
                    </a:ext>
                  </a:extLst>
                </p14:cNvPr>
                <p14:cNvContentPartPr/>
                <p14:nvPr/>
              </p14:nvContentPartPr>
              <p14:xfrm>
                <a:off x="6539515" y="2512788"/>
                <a:ext cx="963360" cy="265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E57B5D-1CDD-389B-0599-299A49E4E9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0875" y="2504148"/>
                  <a:ext cx="981000" cy="26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BC9B89-84E6-D272-82CF-F138466C8D4C}"/>
                    </a:ext>
                  </a:extLst>
                </p14:cNvPr>
                <p14:cNvContentPartPr/>
                <p14:nvPr/>
              </p14:nvContentPartPr>
              <p14:xfrm>
                <a:off x="4552315" y="6140868"/>
                <a:ext cx="449280" cy="121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BC9B89-84E6-D272-82CF-F138466C8D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43675" y="6131868"/>
                  <a:ext cx="466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AFABED-2905-C908-0FC4-DCA228FC1A7C}"/>
                    </a:ext>
                  </a:extLst>
                </p14:cNvPr>
                <p14:cNvContentPartPr/>
                <p14:nvPr/>
              </p14:nvContentPartPr>
              <p14:xfrm>
                <a:off x="4693435" y="5873748"/>
                <a:ext cx="287640" cy="867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AFABED-2905-C908-0FC4-DCA228FC1A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84795" y="5865108"/>
                  <a:ext cx="30528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F0723F3-BAD0-AB6E-6085-0E55BEA1B72C}"/>
                    </a:ext>
                  </a:extLst>
                </p14:cNvPr>
                <p14:cNvContentPartPr/>
                <p14:nvPr/>
              </p14:nvContentPartPr>
              <p14:xfrm>
                <a:off x="5477515" y="5968068"/>
                <a:ext cx="47520" cy="515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F0723F3-BAD0-AB6E-6085-0E55BEA1B7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68515" y="5959428"/>
                  <a:ext cx="651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D5A1A6-84A3-C57A-B274-34D7E2267C34}"/>
                    </a:ext>
                  </a:extLst>
                </p14:cNvPr>
                <p14:cNvContentPartPr/>
                <p14:nvPr/>
              </p14:nvContentPartPr>
              <p14:xfrm>
                <a:off x="5906275" y="6015948"/>
                <a:ext cx="414360" cy="147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D5A1A6-84A3-C57A-B274-34D7E2267C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7635" y="6007308"/>
                  <a:ext cx="432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E8F49F-631D-33B2-78A0-6C7D2EED1342}"/>
                    </a:ext>
                  </a:extLst>
                </p14:cNvPr>
                <p14:cNvContentPartPr/>
                <p14:nvPr/>
              </p14:nvContentPartPr>
              <p14:xfrm>
                <a:off x="6587755" y="5742708"/>
                <a:ext cx="168120" cy="64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E8F49F-631D-33B2-78A0-6C7D2EED13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9115" y="5733708"/>
                  <a:ext cx="185760" cy="66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F1E12D-3C8E-BC85-8D40-4672E3CB1FD6}"/>
              </a:ext>
            </a:extLst>
          </p:cNvPr>
          <p:cNvGrpSpPr/>
          <p:nvPr/>
        </p:nvGrpSpPr>
        <p:grpSpPr>
          <a:xfrm>
            <a:off x="8087155" y="5364348"/>
            <a:ext cx="378360" cy="463320"/>
            <a:chOff x="8087155" y="5364348"/>
            <a:chExt cx="37836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43E6AB-ACC9-8F33-130C-2DE5A76C672B}"/>
                    </a:ext>
                  </a:extLst>
                </p14:cNvPr>
                <p14:cNvContentPartPr/>
                <p14:nvPr/>
              </p14:nvContentPartPr>
              <p14:xfrm>
                <a:off x="8087155" y="5364348"/>
                <a:ext cx="208800" cy="117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43E6AB-ACC9-8F33-130C-2DE5A76C67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78155" y="5355348"/>
                  <a:ext cx="226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7AA0F3-C1B3-E1A7-1C6D-11AC782238B4}"/>
                    </a:ext>
                  </a:extLst>
                </p14:cNvPr>
                <p14:cNvContentPartPr/>
                <p14:nvPr/>
              </p14:nvContentPartPr>
              <p14:xfrm>
                <a:off x="8208475" y="5686188"/>
                <a:ext cx="257040" cy="141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7AA0F3-C1B3-E1A7-1C6D-11AC782238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99835" y="5677188"/>
                  <a:ext cx="2746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DBD87C1-3AFB-E204-EC51-1E0D890D5525}"/>
                  </a:ext>
                </a:extLst>
              </p14:cNvPr>
              <p14:cNvContentPartPr/>
              <p14:nvPr/>
            </p14:nvContentPartPr>
            <p14:xfrm>
              <a:off x="8842075" y="5182548"/>
              <a:ext cx="414720" cy="48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DBD87C1-3AFB-E204-EC51-1E0D890D552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33435" y="5173548"/>
                <a:ext cx="43236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520B09F-1E29-3D86-0A6A-496D16ADE75B}"/>
              </a:ext>
            </a:extLst>
          </p:cNvPr>
          <p:cNvGrpSpPr/>
          <p:nvPr/>
        </p:nvGrpSpPr>
        <p:grpSpPr>
          <a:xfrm>
            <a:off x="9747115" y="4784748"/>
            <a:ext cx="1949040" cy="1558440"/>
            <a:chOff x="9747115" y="4784748"/>
            <a:chExt cx="1949040" cy="15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DF5E7B-4A96-E5A9-8182-4A758784CCBF}"/>
                    </a:ext>
                  </a:extLst>
                </p14:cNvPr>
                <p14:cNvContentPartPr/>
                <p14:nvPr/>
              </p14:nvContentPartPr>
              <p14:xfrm>
                <a:off x="9767275" y="5212788"/>
                <a:ext cx="40608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DF5E7B-4A96-E5A9-8182-4A758784CC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58275" y="5204148"/>
                  <a:ext cx="423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4DEB6FE-3FAB-0C51-38DB-CF6DC757E144}"/>
                    </a:ext>
                  </a:extLst>
                </p14:cNvPr>
                <p14:cNvContentPartPr/>
                <p14:nvPr/>
              </p14:nvContentPartPr>
              <p14:xfrm>
                <a:off x="9747115" y="5400708"/>
                <a:ext cx="284760" cy="11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4DEB6FE-3FAB-0C51-38DB-CF6DC757E1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38475" y="5391708"/>
                  <a:ext cx="30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6263907-ED87-AD2B-0689-B9A4A5A44504}"/>
                    </a:ext>
                  </a:extLst>
                </p14:cNvPr>
                <p14:cNvContentPartPr/>
                <p14:nvPr/>
              </p14:nvContentPartPr>
              <p14:xfrm>
                <a:off x="9872395" y="4784748"/>
                <a:ext cx="420120" cy="104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6263907-ED87-AD2B-0689-B9A4A5A445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63755" y="4776108"/>
                  <a:ext cx="43776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1D4AF0-23DD-23C3-8335-131B3E937585}"/>
                    </a:ext>
                  </a:extLst>
                </p14:cNvPr>
                <p14:cNvContentPartPr/>
                <p14:nvPr/>
              </p14:nvContentPartPr>
              <p14:xfrm>
                <a:off x="10279915" y="5346348"/>
                <a:ext cx="1270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1D4AF0-23DD-23C3-8335-131B3E9375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70915" y="5337708"/>
                  <a:ext cx="144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ABA73F-525B-1E08-E382-E98762C5FDB8}"/>
                    </a:ext>
                  </a:extLst>
                </p14:cNvPr>
                <p14:cNvContentPartPr/>
                <p14:nvPr/>
              </p14:nvContentPartPr>
              <p14:xfrm>
                <a:off x="10417435" y="4985988"/>
                <a:ext cx="231480" cy="408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ABA73F-525B-1E08-E382-E98762C5FD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08795" y="4977348"/>
                  <a:ext cx="2491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A3C580-AACD-49E3-75A3-DBEE34744631}"/>
                    </a:ext>
                  </a:extLst>
                </p14:cNvPr>
                <p14:cNvContentPartPr/>
                <p14:nvPr/>
              </p14:nvContentPartPr>
              <p14:xfrm>
                <a:off x="10790755" y="5193348"/>
                <a:ext cx="226440" cy="318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A3C580-AACD-49E3-75A3-DBEE347446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82115" y="5184708"/>
                  <a:ext cx="244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1B0607-61AD-B37D-A078-F79BFAAF4CED}"/>
                    </a:ext>
                  </a:extLst>
                </p14:cNvPr>
                <p14:cNvContentPartPr/>
                <p14:nvPr/>
              </p14:nvContentPartPr>
              <p14:xfrm>
                <a:off x="11058955" y="5255268"/>
                <a:ext cx="94320" cy="23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1B0607-61AD-B37D-A078-F79BFAAF4C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50315" y="5246268"/>
                  <a:ext cx="111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D2314F-2A1C-C1DC-C279-075979FE5B9E}"/>
                    </a:ext>
                  </a:extLst>
                </p14:cNvPr>
                <p14:cNvContentPartPr/>
                <p14:nvPr/>
              </p14:nvContentPartPr>
              <p14:xfrm>
                <a:off x="11392315" y="5145828"/>
                <a:ext cx="125280" cy="21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D2314F-2A1C-C1DC-C279-075979FE5B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83675" y="5137188"/>
                  <a:ext cx="142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079E8F-8154-F767-B746-56262208BD10}"/>
                    </a:ext>
                  </a:extLst>
                </p14:cNvPr>
                <p14:cNvContentPartPr/>
                <p14:nvPr/>
              </p14:nvContentPartPr>
              <p14:xfrm>
                <a:off x="10433635" y="5827308"/>
                <a:ext cx="352440" cy="515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079E8F-8154-F767-B746-56262208BD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24635" y="5818308"/>
                  <a:ext cx="370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1D87C4-0C52-C27B-2027-7C865FD73440}"/>
                    </a:ext>
                  </a:extLst>
                </p14:cNvPr>
                <p14:cNvContentPartPr/>
                <p14:nvPr/>
              </p14:nvContentPartPr>
              <p14:xfrm>
                <a:off x="10823875" y="5941068"/>
                <a:ext cx="287280" cy="20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1D87C4-0C52-C27B-2027-7C865FD734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15235" y="5932428"/>
                  <a:ext cx="304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6DA43C-0AC8-C358-B197-197D9794572A}"/>
                    </a:ext>
                  </a:extLst>
                </p14:cNvPr>
                <p14:cNvContentPartPr/>
                <p14:nvPr/>
              </p14:nvContentPartPr>
              <p14:xfrm>
                <a:off x="11353075" y="5701308"/>
                <a:ext cx="10080" cy="1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6DA43C-0AC8-C358-B197-197D979457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44435" y="5692308"/>
                  <a:ext cx="27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B984FDA-1AC0-9E44-9A9A-62167B2C2335}"/>
                    </a:ext>
                  </a:extLst>
                </p14:cNvPr>
                <p14:cNvContentPartPr/>
                <p14:nvPr/>
              </p14:nvContentPartPr>
              <p14:xfrm>
                <a:off x="11342275" y="5758908"/>
                <a:ext cx="92160" cy="35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B984FDA-1AC0-9E44-9A9A-62167B2C23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33635" y="5749908"/>
                  <a:ext cx="109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3EA7B2-471F-B380-9BB4-225A85464446}"/>
                    </a:ext>
                  </a:extLst>
                </p14:cNvPr>
                <p14:cNvContentPartPr/>
                <p14:nvPr/>
              </p14:nvContentPartPr>
              <p14:xfrm>
                <a:off x="11382235" y="5874828"/>
                <a:ext cx="313920" cy="37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3EA7B2-471F-B380-9BB4-225A854644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73235" y="5866188"/>
                  <a:ext cx="33156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269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68D82-24D1-4AD1-3382-6E1928D1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8" y="2955559"/>
            <a:ext cx="10741688" cy="3557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77AF475-A187-F9EB-9963-9751220E71AC}"/>
              </a:ext>
            </a:extLst>
          </p:cNvPr>
          <p:cNvGrpSpPr/>
          <p:nvPr/>
        </p:nvGrpSpPr>
        <p:grpSpPr>
          <a:xfrm>
            <a:off x="858715" y="480588"/>
            <a:ext cx="5221800" cy="842040"/>
            <a:chOff x="858715" y="480588"/>
            <a:chExt cx="5221800" cy="8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075CF5-F48B-14A7-4DB4-ADA3E68BF39B}"/>
                    </a:ext>
                  </a:extLst>
                </p14:cNvPr>
                <p14:cNvContentPartPr/>
                <p14:nvPr/>
              </p14:nvContentPartPr>
              <p14:xfrm>
                <a:off x="858715" y="653748"/>
                <a:ext cx="649080" cy="668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075CF5-F48B-14A7-4DB4-ADA3E68BF3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9715" y="645108"/>
                  <a:ext cx="6667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B2B34B-5D1B-5890-C2BE-50333AE57000}"/>
                    </a:ext>
                  </a:extLst>
                </p14:cNvPr>
                <p14:cNvContentPartPr/>
                <p14:nvPr/>
              </p14:nvContentPartPr>
              <p14:xfrm>
                <a:off x="1791115" y="800268"/>
                <a:ext cx="190800" cy="46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B2B34B-5D1B-5890-C2BE-50333AE570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2475" y="791628"/>
                  <a:ext cx="2084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BB6934-209D-9F70-11AA-EE7E1ADF5753}"/>
                    </a:ext>
                  </a:extLst>
                </p14:cNvPr>
                <p14:cNvContentPartPr/>
                <p14:nvPr/>
              </p14:nvContentPartPr>
              <p14:xfrm>
                <a:off x="2235715" y="760308"/>
                <a:ext cx="344520" cy="33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BB6934-209D-9F70-11AA-EE7E1ADF57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26715" y="751308"/>
                  <a:ext cx="362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DFF9FD-ABA3-26CA-D66C-0673D6953806}"/>
                    </a:ext>
                  </a:extLst>
                </p14:cNvPr>
                <p14:cNvContentPartPr/>
                <p14:nvPr/>
              </p14:nvContentPartPr>
              <p14:xfrm>
                <a:off x="3266755" y="547908"/>
                <a:ext cx="1742040" cy="54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DFF9FD-ABA3-26CA-D66C-0673D69538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57755" y="538908"/>
                  <a:ext cx="17596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24D127-5E3D-C7EE-C012-AEC0EB50960D}"/>
                    </a:ext>
                  </a:extLst>
                </p14:cNvPr>
                <p14:cNvContentPartPr/>
                <p14:nvPr/>
              </p14:nvContentPartPr>
              <p14:xfrm>
                <a:off x="4807555" y="480588"/>
                <a:ext cx="959760" cy="529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24D127-5E3D-C7EE-C012-AEC0EB5096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98555" y="471588"/>
                  <a:ext cx="9774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ABB7D2-A0AB-BEB4-6CEA-73F654E27C0B}"/>
                    </a:ext>
                  </a:extLst>
                </p14:cNvPr>
                <p14:cNvContentPartPr/>
                <p14:nvPr/>
              </p14:nvContentPartPr>
              <p14:xfrm>
                <a:off x="5965675" y="775428"/>
                <a:ext cx="114840" cy="5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ABB7D2-A0AB-BEB4-6CEA-73F654E27C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7035" y="766788"/>
                  <a:ext cx="132480" cy="73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95A2BC-540D-D340-F5B8-CE91B1708339}"/>
              </a:ext>
            </a:extLst>
          </p:cNvPr>
          <p:cNvSpPr txBox="1"/>
          <p:nvPr/>
        </p:nvSpPr>
        <p:spPr>
          <a:xfrm>
            <a:off x="4916156" y="1698928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https://www.geeksforgeeks.org/machine-learning/decision-tree/</a:t>
            </a:r>
          </a:p>
        </p:txBody>
      </p:sp>
    </p:spTree>
    <p:extLst>
      <p:ext uri="{BB962C8B-B14F-4D97-AF65-F5344CB8AC3E}">
        <p14:creationId xmlns:p14="http://schemas.microsoft.com/office/powerpoint/2010/main" val="251661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A041CF-42B3-1F28-94DB-58C5FA5DBE02}"/>
              </a:ext>
            </a:extLst>
          </p:cNvPr>
          <p:cNvSpPr txBox="1"/>
          <p:nvPr/>
        </p:nvSpPr>
        <p:spPr>
          <a:xfrm>
            <a:off x="143190" y="106067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https://towardsdatascience.com/decision-trees-explained-entropy-information-gain-gini-index-ccp-pruning-4d78070db36c/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5E1A58-CE5B-B4D9-3806-3488458854BC}"/>
                  </a:ext>
                </a:extLst>
              </p14:cNvPr>
              <p14:cNvContentPartPr/>
              <p14:nvPr/>
            </p14:nvContentPartPr>
            <p14:xfrm>
              <a:off x="7717075" y="1841060"/>
              <a:ext cx="706680" cy="116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5E1A58-CE5B-B4D9-3806-348845885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8435" y="1832420"/>
                <a:ext cx="724320" cy="11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90909F-951B-295E-D080-954008622FB8}"/>
                  </a:ext>
                </a:extLst>
              </p14:cNvPr>
              <p14:cNvContentPartPr/>
              <p14:nvPr/>
            </p14:nvContentPartPr>
            <p14:xfrm>
              <a:off x="7499635" y="3750140"/>
              <a:ext cx="756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90909F-951B-295E-D080-954008622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0635" y="3741140"/>
                <a:ext cx="252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BC428-2974-C289-287C-35FA7218C66E}"/>
                  </a:ext>
                </a:extLst>
              </p14:cNvPr>
              <p14:cNvContentPartPr/>
              <p14:nvPr/>
            </p14:nvContentPartPr>
            <p14:xfrm>
              <a:off x="8205955" y="945740"/>
              <a:ext cx="1122840" cy="91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BC428-2974-C289-287C-35FA7218C6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6955" y="936740"/>
                <a:ext cx="114048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5EB7E5-D59F-5943-BDF0-1FE46D229A20}"/>
                  </a:ext>
                </a:extLst>
              </p14:cNvPr>
              <p14:cNvContentPartPr/>
              <p14:nvPr/>
            </p14:nvContentPartPr>
            <p14:xfrm>
              <a:off x="8560555" y="1151660"/>
              <a:ext cx="169920" cy="71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5EB7E5-D59F-5943-BDF0-1FE46D229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1915" y="1143020"/>
                <a:ext cx="18756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21EAF7-FE8D-6DE6-866B-73B54D4ADA76}"/>
                  </a:ext>
                </a:extLst>
              </p14:cNvPr>
              <p14:cNvContentPartPr/>
              <p14:nvPr/>
            </p14:nvContentPartPr>
            <p14:xfrm>
              <a:off x="8484595" y="1544780"/>
              <a:ext cx="11232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21EAF7-FE8D-6DE6-866B-73B54D4ADA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75955" y="1536140"/>
                <a:ext cx="129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6150B4-921A-2E72-9849-217DCFB037BC}"/>
                  </a:ext>
                </a:extLst>
              </p14:cNvPr>
              <p14:cNvContentPartPr/>
              <p14:nvPr/>
            </p14:nvContentPartPr>
            <p14:xfrm>
              <a:off x="8781235" y="1488260"/>
              <a:ext cx="11160" cy="15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6150B4-921A-2E72-9849-217DCFB037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2595" y="1479620"/>
                <a:ext cx="28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D03D56-9023-034A-0649-85662D4C941F}"/>
                  </a:ext>
                </a:extLst>
              </p14:cNvPr>
              <p14:cNvContentPartPr/>
              <p14:nvPr/>
            </p14:nvContentPartPr>
            <p14:xfrm>
              <a:off x="9083995" y="1770500"/>
              <a:ext cx="668880" cy="956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D03D56-9023-034A-0649-85662D4C94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4995" y="1761860"/>
                <a:ext cx="686520" cy="9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D1E6F7-D692-25F9-8525-9AE0647D1872}"/>
                  </a:ext>
                </a:extLst>
              </p14:cNvPr>
              <p14:cNvContentPartPr/>
              <p14:nvPr/>
            </p14:nvContentPartPr>
            <p14:xfrm>
              <a:off x="9543355" y="2989460"/>
              <a:ext cx="341640" cy="349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D1E6F7-D692-25F9-8525-9AE0647D18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4355" y="2980460"/>
                <a:ext cx="3592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822280-0708-864E-05F0-8047B0467CDA}"/>
                  </a:ext>
                </a:extLst>
              </p14:cNvPr>
              <p14:cNvContentPartPr/>
              <p14:nvPr/>
            </p14:nvContentPartPr>
            <p14:xfrm>
              <a:off x="10101355" y="3150020"/>
              <a:ext cx="195840" cy="155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822280-0708-864E-05F0-8047B0467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92355" y="3141380"/>
                <a:ext cx="213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519812-F561-B570-BC14-37A93B314F45}"/>
                  </a:ext>
                </a:extLst>
              </p14:cNvPr>
              <p14:cNvContentPartPr/>
              <p14:nvPr/>
            </p14:nvContentPartPr>
            <p14:xfrm>
              <a:off x="9179395" y="2793620"/>
              <a:ext cx="1405800" cy="98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519812-F561-B570-BC14-37A93B314F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70755" y="2784620"/>
                <a:ext cx="142344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D6E21F4-734F-9805-A511-1289BEEF3D4D}"/>
                  </a:ext>
                </a:extLst>
              </p14:cNvPr>
              <p14:cNvContentPartPr/>
              <p14:nvPr/>
            </p14:nvContentPartPr>
            <p14:xfrm>
              <a:off x="6831835" y="1501940"/>
              <a:ext cx="151920" cy="54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D6E21F4-734F-9805-A511-1289BEEF3D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3195" y="1493300"/>
                <a:ext cx="169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5C89CDA-FAE5-904C-D8CA-FAAC6F7D4E55}"/>
                  </a:ext>
                </a:extLst>
              </p14:cNvPr>
              <p14:cNvContentPartPr/>
              <p14:nvPr/>
            </p14:nvContentPartPr>
            <p14:xfrm>
              <a:off x="7007515" y="1531820"/>
              <a:ext cx="100440" cy="9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5C89CDA-FAE5-904C-D8CA-FAAC6F7D4E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98875" y="1523180"/>
                <a:ext cx="118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03C71A-370F-46BA-35C5-07D985732053}"/>
                  </a:ext>
                </a:extLst>
              </p14:cNvPr>
              <p14:cNvContentPartPr/>
              <p14:nvPr/>
            </p14:nvContentPartPr>
            <p14:xfrm>
              <a:off x="7260235" y="1273700"/>
              <a:ext cx="82800" cy="30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03C71A-370F-46BA-35C5-07D9857320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1595" y="1264700"/>
                <a:ext cx="1004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215EB53-B598-3A83-817C-5C9CE98FADF1}"/>
                  </a:ext>
                </a:extLst>
              </p14:cNvPr>
              <p14:cNvContentPartPr/>
              <p14:nvPr/>
            </p14:nvContentPartPr>
            <p14:xfrm>
              <a:off x="10762675" y="1453700"/>
              <a:ext cx="160560" cy="30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215EB53-B598-3A83-817C-5C9CE98FAD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54035" y="1444700"/>
                <a:ext cx="178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0D082AC-6CF0-841A-B5AC-AF589FF204F7}"/>
                  </a:ext>
                </a:extLst>
              </p14:cNvPr>
              <p14:cNvContentPartPr/>
              <p14:nvPr/>
            </p14:nvContentPartPr>
            <p14:xfrm>
              <a:off x="10982995" y="1674020"/>
              <a:ext cx="8640" cy="14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0D082AC-6CF0-841A-B5AC-AF589FF204F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74355" y="1665020"/>
                <a:ext cx="262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EAD93C-00CA-B106-698E-4C51C75E3207}"/>
                  </a:ext>
                </a:extLst>
              </p14:cNvPr>
              <p14:cNvContentPartPr/>
              <p14:nvPr/>
            </p14:nvContentPartPr>
            <p14:xfrm>
              <a:off x="10475395" y="2540180"/>
              <a:ext cx="25560" cy="50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EAD93C-00CA-B106-698E-4C51C75E32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66755" y="2531180"/>
                <a:ext cx="43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ADAEBEE-085C-FFF0-13BB-13505BB42609}"/>
                  </a:ext>
                </a:extLst>
              </p14:cNvPr>
              <p14:cNvContentPartPr/>
              <p14:nvPr/>
            </p14:nvContentPartPr>
            <p14:xfrm>
              <a:off x="275875" y="2449820"/>
              <a:ext cx="419400" cy="861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ADAEBEE-085C-FFF0-13BB-13505BB426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6875" y="2441180"/>
                <a:ext cx="43704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72AB0FD-C418-F14D-BB07-ADA89048B84B}"/>
                  </a:ext>
                </a:extLst>
              </p14:cNvPr>
              <p14:cNvContentPartPr/>
              <p14:nvPr/>
            </p14:nvContentPartPr>
            <p14:xfrm>
              <a:off x="778795" y="2963900"/>
              <a:ext cx="425520" cy="173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72AB0FD-C418-F14D-BB07-ADA89048B84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9795" y="2954900"/>
                <a:ext cx="4431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583453-F42A-9B79-191C-477A000392E4}"/>
                  </a:ext>
                </a:extLst>
              </p14:cNvPr>
              <p14:cNvContentPartPr/>
              <p14:nvPr/>
            </p14:nvContentPartPr>
            <p14:xfrm>
              <a:off x="1262995" y="2726660"/>
              <a:ext cx="5040" cy="20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583453-F42A-9B79-191C-477A000392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54355" y="2718020"/>
                <a:ext cx="22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6089D6B-FBC2-7A6B-B22C-9529EE437297}"/>
                  </a:ext>
                </a:extLst>
              </p14:cNvPr>
              <p14:cNvContentPartPr/>
              <p14:nvPr/>
            </p14:nvContentPartPr>
            <p14:xfrm>
              <a:off x="1354795" y="2977220"/>
              <a:ext cx="193320" cy="186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6089D6B-FBC2-7A6B-B22C-9529EE4372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45795" y="2968580"/>
                <a:ext cx="210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0E775E0-C20E-C009-3F41-2368AE35EC34}"/>
                  </a:ext>
                </a:extLst>
              </p14:cNvPr>
              <p14:cNvContentPartPr/>
              <p14:nvPr/>
            </p14:nvContentPartPr>
            <p14:xfrm>
              <a:off x="1677715" y="2464220"/>
              <a:ext cx="406800" cy="972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0E775E0-C20E-C009-3F41-2368AE35EC3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68715" y="2455220"/>
                <a:ext cx="42444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3321F01-B6AB-3DD1-E526-4A49E788E810}"/>
                  </a:ext>
                </a:extLst>
              </p14:cNvPr>
              <p14:cNvContentPartPr/>
              <p14:nvPr/>
            </p14:nvContentPartPr>
            <p14:xfrm>
              <a:off x="2048515" y="2580860"/>
              <a:ext cx="224640" cy="582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3321F01-B6AB-3DD1-E526-4A49E788E8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39875" y="2572220"/>
                <a:ext cx="24228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3C61E11-76E6-8C23-83FC-F725E855F8A0}"/>
                  </a:ext>
                </a:extLst>
              </p14:cNvPr>
              <p14:cNvContentPartPr/>
              <p14:nvPr/>
            </p14:nvContentPartPr>
            <p14:xfrm>
              <a:off x="2419315" y="3067940"/>
              <a:ext cx="93240" cy="181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3C61E11-76E6-8C23-83FC-F725E855F8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10675" y="3059300"/>
                <a:ext cx="1108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9A24964-DC7A-65B7-63AC-FC4EE60C6298}"/>
                  </a:ext>
                </a:extLst>
              </p14:cNvPr>
              <p14:cNvContentPartPr/>
              <p14:nvPr/>
            </p14:nvContentPartPr>
            <p14:xfrm>
              <a:off x="2650075" y="2525420"/>
              <a:ext cx="293040" cy="976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9A24964-DC7A-65B7-63AC-FC4EE60C629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41075" y="2516420"/>
                <a:ext cx="31068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24BE98-2C9B-26CC-183C-9B23BCB23F54}"/>
                  </a:ext>
                </a:extLst>
              </p14:cNvPr>
              <p14:cNvContentPartPr/>
              <p14:nvPr/>
            </p14:nvContentPartPr>
            <p14:xfrm>
              <a:off x="3050035" y="2935100"/>
              <a:ext cx="46080" cy="253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24BE98-2C9B-26CC-183C-9B23BCB23F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1395" y="2926100"/>
                <a:ext cx="63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E7753D1-FC9D-9C52-DDC7-2A7C3711FD5D}"/>
                  </a:ext>
                </a:extLst>
              </p14:cNvPr>
              <p14:cNvContentPartPr/>
              <p14:nvPr/>
            </p14:nvContentPartPr>
            <p14:xfrm>
              <a:off x="2899195" y="2393660"/>
              <a:ext cx="578880" cy="1134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E7753D1-FC9D-9C52-DDC7-2A7C3711FD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90555" y="2384660"/>
                <a:ext cx="59652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51F87E1-A13B-92D2-8409-5AE6332BE289}"/>
                  </a:ext>
                </a:extLst>
              </p14:cNvPr>
              <p14:cNvContentPartPr/>
              <p14:nvPr/>
            </p14:nvContentPartPr>
            <p14:xfrm>
              <a:off x="2230315" y="3124820"/>
              <a:ext cx="234360" cy="198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51F87E1-A13B-92D2-8409-5AE6332BE2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1315" y="3116180"/>
                <a:ext cx="252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DB37036-8EA3-2C10-9CFA-E972F6C78179}"/>
                  </a:ext>
                </a:extLst>
              </p14:cNvPr>
              <p14:cNvContentPartPr/>
              <p14:nvPr/>
            </p14:nvContentPartPr>
            <p14:xfrm>
              <a:off x="3778675" y="2664380"/>
              <a:ext cx="186840" cy="69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DB37036-8EA3-2C10-9CFA-E972F6C781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70035" y="2655740"/>
                <a:ext cx="2044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ACB06B3-21AC-C4B9-192E-DAC712C51335}"/>
                  </a:ext>
                </a:extLst>
              </p14:cNvPr>
              <p14:cNvContentPartPr/>
              <p14:nvPr/>
            </p14:nvContentPartPr>
            <p14:xfrm>
              <a:off x="3857875" y="2953460"/>
              <a:ext cx="239040" cy="45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ACB06B3-21AC-C4B9-192E-DAC712C513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49235" y="2944820"/>
                <a:ext cx="2566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E1C732C-61B9-8B54-5D43-009029CF65FB}"/>
                  </a:ext>
                </a:extLst>
              </p14:cNvPr>
              <p14:cNvContentPartPr/>
              <p14:nvPr/>
            </p14:nvContentPartPr>
            <p14:xfrm>
              <a:off x="726595" y="4263500"/>
              <a:ext cx="151560" cy="46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E1C732C-61B9-8B54-5D43-009029CF65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7955" y="4254500"/>
                <a:ext cx="169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3D5BF19-73EA-D60C-FDCA-246DCF319189}"/>
                  </a:ext>
                </a:extLst>
              </p14:cNvPr>
              <p14:cNvContentPartPr/>
              <p14:nvPr/>
            </p14:nvContentPartPr>
            <p14:xfrm>
              <a:off x="779155" y="4379060"/>
              <a:ext cx="319680" cy="415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3D5BF19-73EA-D60C-FDCA-246DCF3191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155" y="4370420"/>
                <a:ext cx="3373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E7361BD-7F5C-FEA3-DABC-04DAF215B604}"/>
                  </a:ext>
                </a:extLst>
              </p14:cNvPr>
              <p14:cNvContentPartPr/>
              <p14:nvPr/>
            </p14:nvContentPartPr>
            <p14:xfrm>
              <a:off x="1657915" y="4128140"/>
              <a:ext cx="243360" cy="577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E7361BD-7F5C-FEA3-DABC-04DAF215B6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48915" y="4119500"/>
                <a:ext cx="2610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EFCD451-1498-BC31-C045-5DAB1A1E7C1B}"/>
                  </a:ext>
                </a:extLst>
              </p14:cNvPr>
              <p14:cNvContentPartPr/>
              <p14:nvPr/>
            </p14:nvContentPartPr>
            <p14:xfrm>
              <a:off x="1501675" y="4124540"/>
              <a:ext cx="150120" cy="665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EFCD451-1498-BC31-C045-5DAB1A1E7C1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92675" y="4115540"/>
                <a:ext cx="16776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215F154-4921-428C-FC09-7CEAE192B799}"/>
                  </a:ext>
                </a:extLst>
              </p14:cNvPr>
              <p14:cNvContentPartPr/>
              <p14:nvPr/>
            </p14:nvContentPartPr>
            <p14:xfrm>
              <a:off x="1776715" y="4014740"/>
              <a:ext cx="350280" cy="928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215F154-4921-428C-FC09-7CEAE192B7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68075" y="4006100"/>
                <a:ext cx="36792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F2AA02D-D49E-766D-5D60-FBCB3EF482D1}"/>
                  </a:ext>
                </a:extLst>
              </p14:cNvPr>
              <p14:cNvContentPartPr/>
              <p14:nvPr/>
            </p14:nvContentPartPr>
            <p14:xfrm>
              <a:off x="2531635" y="4481660"/>
              <a:ext cx="329040" cy="34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F2AA02D-D49E-766D-5D60-FBCB3EF482D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2635" y="4472660"/>
                <a:ext cx="346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419FDA3-CA68-9F47-FF85-CBCF7DD1DCEC}"/>
                  </a:ext>
                </a:extLst>
              </p14:cNvPr>
              <p14:cNvContentPartPr/>
              <p14:nvPr/>
            </p14:nvContentPartPr>
            <p14:xfrm>
              <a:off x="3267115" y="4205900"/>
              <a:ext cx="597240" cy="31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419FDA3-CA68-9F47-FF85-CBCF7DD1DC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58475" y="4197260"/>
                <a:ext cx="6148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97C576-81A5-1897-1C6C-9B8242C63A69}"/>
                  </a:ext>
                </a:extLst>
              </p14:cNvPr>
              <p14:cNvContentPartPr/>
              <p14:nvPr/>
            </p14:nvContentPartPr>
            <p14:xfrm>
              <a:off x="3214195" y="4267820"/>
              <a:ext cx="403200" cy="234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97C576-81A5-1897-1C6C-9B8242C63A6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05195" y="4258820"/>
                <a:ext cx="4208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D155DD9-A40E-8547-9C89-F11E3605D98F}"/>
                  </a:ext>
                </a:extLst>
              </p14:cNvPr>
              <p14:cNvContentPartPr/>
              <p14:nvPr/>
            </p14:nvContentPartPr>
            <p14:xfrm>
              <a:off x="3298795" y="4472660"/>
              <a:ext cx="482040" cy="406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D155DD9-A40E-8547-9C89-F11E3605D98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90155" y="4464020"/>
                <a:ext cx="4996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419F156-3A0D-46F8-E50B-1E1C3FAA91C9}"/>
                  </a:ext>
                </a:extLst>
              </p14:cNvPr>
              <p14:cNvContentPartPr/>
              <p14:nvPr/>
            </p14:nvContentPartPr>
            <p14:xfrm>
              <a:off x="3118795" y="5013380"/>
              <a:ext cx="266760" cy="267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419F156-3A0D-46F8-E50B-1E1C3FAA91C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10155" y="5004380"/>
                <a:ext cx="2844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04C3722-E79F-6B89-E8C9-FBB180635B5C}"/>
                  </a:ext>
                </a:extLst>
              </p14:cNvPr>
              <p14:cNvContentPartPr/>
              <p14:nvPr/>
            </p14:nvContentPartPr>
            <p14:xfrm>
              <a:off x="3425155" y="5023100"/>
              <a:ext cx="295920" cy="240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04C3722-E79F-6B89-E8C9-FBB180635B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16155" y="5014460"/>
                <a:ext cx="313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7526B69-AB9F-20E2-4E20-2218795AC6BE}"/>
                  </a:ext>
                </a:extLst>
              </p14:cNvPr>
              <p14:cNvContentPartPr/>
              <p14:nvPr/>
            </p14:nvContentPartPr>
            <p14:xfrm>
              <a:off x="3510835" y="4973420"/>
              <a:ext cx="152280" cy="39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7526B69-AB9F-20E2-4E20-2218795AC6B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01835" y="4964420"/>
                <a:ext cx="169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849BE3A-2767-1547-E804-A1BC99466D8C}"/>
                  </a:ext>
                </a:extLst>
              </p14:cNvPr>
              <p14:cNvContentPartPr/>
              <p14:nvPr/>
            </p14:nvContentPartPr>
            <p14:xfrm>
              <a:off x="3473395" y="5123900"/>
              <a:ext cx="134280" cy="23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849BE3A-2767-1547-E804-A1BC99466D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64395" y="5115260"/>
                <a:ext cx="151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E7913F-469C-622A-439A-4D63C97CC577}"/>
                  </a:ext>
                </a:extLst>
              </p14:cNvPr>
              <p14:cNvContentPartPr/>
              <p14:nvPr/>
            </p14:nvContentPartPr>
            <p14:xfrm>
              <a:off x="3714595" y="5058740"/>
              <a:ext cx="184680" cy="151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E7913F-469C-622A-439A-4D63C97CC57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05595" y="5050100"/>
                <a:ext cx="202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86397A-F163-5026-E28B-AA05B5C20AB1}"/>
                  </a:ext>
                </a:extLst>
              </p14:cNvPr>
              <p14:cNvContentPartPr/>
              <p14:nvPr/>
            </p14:nvContentPartPr>
            <p14:xfrm>
              <a:off x="3873715" y="4997180"/>
              <a:ext cx="204480" cy="249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86397A-F163-5026-E28B-AA05B5C20A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64715" y="4988540"/>
                <a:ext cx="2221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26080B9-8C24-D2AA-FAA4-600DB35604DB}"/>
                  </a:ext>
                </a:extLst>
              </p14:cNvPr>
              <p14:cNvContentPartPr/>
              <p14:nvPr/>
            </p14:nvContentPartPr>
            <p14:xfrm>
              <a:off x="4479955" y="3922580"/>
              <a:ext cx="186120" cy="549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26080B9-8C24-D2AA-FAA4-600DB35604D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70955" y="3913580"/>
                <a:ext cx="2037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FA37130-DC76-C0F8-D3BA-17083FFCA7E8}"/>
                  </a:ext>
                </a:extLst>
              </p14:cNvPr>
              <p14:cNvContentPartPr/>
              <p14:nvPr/>
            </p14:nvContentPartPr>
            <p14:xfrm>
              <a:off x="4897555" y="3997460"/>
              <a:ext cx="367920" cy="417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FA37130-DC76-C0F8-D3BA-17083FFCA7E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88915" y="3988460"/>
                <a:ext cx="3855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61177D8-74C3-F014-7E71-8E1C7DC5D1F3}"/>
                  </a:ext>
                </a:extLst>
              </p14:cNvPr>
              <p14:cNvContentPartPr/>
              <p14:nvPr/>
            </p14:nvContentPartPr>
            <p14:xfrm>
              <a:off x="4290595" y="3912860"/>
              <a:ext cx="128160" cy="698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61177D8-74C3-F014-7E71-8E1C7DC5D1F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81955" y="3903860"/>
                <a:ext cx="1458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900DFC8-7F6A-EA5C-B7C7-774C35774AC7}"/>
                  </a:ext>
                </a:extLst>
              </p14:cNvPr>
              <p14:cNvContentPartPr/>
              <p14:nvPr/>
            </p14:nvContentPartPr>
            <p14:xfrm>
              <a:off x="5591995" y="3793340"/>
              <a:ext cx="177480" cy="729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00DFC8-7F6A-EA5C-B7C7-774C35774AC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82995" y="3784700"/>
                <a:ext cx="19512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3248029-A7BD-DCFF-6A30-145D0FBD0270}"/>
                  </a:ext>
                </a:extLst>
              </p14:cNvPr>
              <p14:cNvContentPartPr/>
              <p14:nvPr/>
            </p14:nvContentPartPr>
            <p14:xfrm>
              <a:off x="4322275" y="4737620"/>
              <a:ext cx="1943280" cy="193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3248029-A7BD-DCFF-6A30-145D0FBD027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13635" y="4728620"/>
                <a:ext cx="19609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CFF002B-E0AC-F2DB-EFD8-CA2E18D6D507}"/>
                  </a:ext>
                </a:extLst>
              </p14:cNvPr>
              <p14:cNvContentPartPr/>
              <p14:nvPr/>
            </p14:nvContentPartPr>
            <p14:xfrm>
              <a:off x="4781275" y="5183660"/>
              <a:ext cx="68400" cy="449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CFF002B-E0AC-F2DB-EFD8-CA2E18D6D50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72635" y="5174660"/>
                <a:ext cx="860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0BFC22C-047A-DE64-2ADE-191E5C0A97A8}"/>
                  </a:ext>
                </a:extLst>
              </p14:cNvPr>
              <p14:cNvContentPartPr/>
              <p14:nvPr/>
            </p14:nvContentPartPr>
            <p14:xfrm>
              <a:off x="5278435" y="5196620"/>
              <a:ext cx="217440" cy="480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0BFC22C-047A-DE64-2ADE-191E5C0A97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69435" y="5187620"/>
                <a:ext cx="2350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3F5D9AC-E609-AE1C-A86F-93C7B726C4A8}"/>
                  </a:ext>
                </a:extLst>
              </p14:cNvPr>
              <p14:cNvContentPartPr/>
              <p14:nvPr/>
            </p14:nvContentPartPr>
            <p14:xfrm>
              <a:off x="5674075" y="5142260"/>
              <a:ext cx="108360" cy="551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3F5D9AC-E609-AE1C-A86F-93C7B726C4A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65075" y="5133620"/>
                <a:ext cx="1260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2A1454F-8AC3-AEDE-7608-0A9C91346C6A}"/>
                  </a:ext>
                </a:extLst>
              </p14:cNvPr>
              <p14:cNvContentPartPr/>
              <p14:nvPr/>
            </p14:nvContentPartPr>
            <p14:xfrm>
              <a:off x="2096755" y="3110420"/>
              <a:ext cx="2432520" cy="933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2A1454F-8AC3-AEDE-7608-0A9C91346C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88115" y="3101420"/>
                <a:ext cx="2450160" cy="9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C2BF033-4FC9-F852-DB02-2B0EE6D0368F}"/>
                  </a:ext>
                </a:extLst>
              </p14:cNvPr>
              <p14:cNvContentPartPr/>
              <p14:nvPr/>
            </p14:nvContentPartPr>
            <p14:xfrm>
              <a:off x="4534675" y="2601740"/>
              <a:ext cx="386640" cy="453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C2BF033-4FC9-F852-DB02-2B0EE6D036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25675" y="2593100"/>
                <a:ext cx="4042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C6F6F9-53AD-0BE6-A1AA-FD21857B518E}"/>
                  </a:ext>
                </a:extLst>
              </p14:cNvPr>
              <p14:cNvContentPartPr/>
              <p14:nvPr/>
            </p14:nvContentPartPr>
            <p14:xfrm>
              <a:off x="4681555" y="2296820"/>
              <a:ext cx="112680" cy="514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C6F6F9-53AD-0BE6-A1AA-FD21857B518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72555" y="2288180"/>
                <a:ext cx="130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24E2E94-A55B-1E95-2511-CDFAC321716D}"/>
                  </a:ext>
                </a:extLst>
              </p14:cNvPr>
              <p14:cNvContentPartPr/>
              <p14:nvPr/>
            </p14:nvContentPartPr>
            <p14:xfrm>
              <a:off x="4629715" y="2698580"/>
              <a:ext cx="211320" cy="147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24E2E94-A55B-1E95-2511-CDFAC32171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20715" y="2689580"/>
                <a:ext cx="2289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27C354F-C248-DDEB-A692-F30DAFBBCE52}"/>
                  </a:ext>
                </a:extLst>
              </p14:cNvPr>
              <p14:cNvContentPartPr/>
              <p14:nvPr/>
            </p14:nvContentPartPr>
            <p14:xfrm>
              <a:off x="4950835" y="2478260"/>
              <a:ext cx="300240" cy="177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27C354F-C248-DDEB-A692-F30DAFBBCE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41835" y="2469260"/>
                <a:ext cx="317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07F1D11-46E7-4CE9-0F0A-D6FC2EA78BFF}"/>
                  </a:ext>
                </a:extLst>
              </p14:cNvPr>
              <p14:cNvContentPartPr/>
              <p14:nvPr/>
            </p14:nvContentPartPr>
            <p14:xfrm>
              <a:off x="5346115" y="2089460"/>
              <a:ext cx="66600" cy="41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07F1D11-46E7-4CE9-0F0A-D6FC2EA78BF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37475" y="2080820"/>
                <a:ext cx="842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2C067D5-50FE-70C8-9BD4-FBC0349E45F8}"/>
                  </a:ext>
                </a:extLst>
              </p14:cNvPr>
              <p14:cNvContentPartPr/>
              <p14:nvPr/>
            </p14:nvContentPartPr>
            <p14:xfrm>
              <a:off x="5177275" y="2278460"/>
              <a:ext cx="211320" cy="96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2C067D5-50FE-70C8-9BD4-FBC0349E45F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68275" y="2269820"/>
                <a:ext cx="2289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6455730-62AD-30C2-BB72-9790F4EF254A}"/>
                  </a:ext>
                </a:extLst>
              </p14:cNvPr>
              <p14:cNvContentPartPr/>
              <p14:nvPr/>
            </p14:nvContentPartPr>
            <p14:xfrm>
              <a:off x="5409835" y="1983260"/>
              <a:ext cx="438120" cy="315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6455730-62AD-30C2-BB72-9790F4EF254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01195" y="1974620"/>
                <a:ext cx="4557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227388A-66A1-3F15-5BEA-B15CE099F02F}"/>
                  </a:ext>
                </a:extLst>
              </p14:cNvPr>
              <p14:cNvContentPartPr/>
              <p14:nvPr/>
            </p14:nvContentPartPr>
            <p14:xfrm>
              <a:off x="5927515" y="1837820"/>
              <a:ext cx="72360" cy="339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227388A-66A1-3F15-5BEA-B15CE099F02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18875" y="1829180"/>
                <a:ext cx="90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0940A3B-E8C7-2983-E012-C590A3FCDBB9}"/>
                  </a:ext>
                </a:extLst>
              </p14:cNvPr>
              <p14:cNvContentPartPr/>
              <p14:nvPr/>
            </p14:nvContentPartPr>
            <p14:xfrm>
              <a:off x="6040555" y="1717580"/>
              <a:ext cx="331920" cy="512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0940A3B-E8C7-2983-E012-C590A3FCDBB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031555" y="1708580"/>
                <a:ext cx="3495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C398A1-E578-54F2-8B2D-6D2261B95DBD}"/>
                  </a:ext>
                </a:extLst>
              </p14:cNvPr>
              <p14:cNvContentPartPr/>
              <p14:nvPr/>
            </p14:nvContentPartPr>
            <p14:xfrm>
              <a:off x="6336835" y="995780"/>
              <a:ext cx="403200" cy="555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C398A1-E578-54F2-8B2D-6D2261B95DB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28195" y="986780"/>
                <a:ext cx="4208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C062DE6-5553-66A4-2ABF-A9029EC73451}"/>
                  </a:ext>
                </a:extLst>
              </p14:cNvPr>
              <p14:cNvContentPartPr/>
              <p14:nvPr/>
            </p14:nvContentPartPr>
            <p14:xfrm>
              <a:off x="6684595" y="741620"/>
              <a:ext cx="359640" cy="402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C062DE6-5553-66A4-2ABF-A9029EC7345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75595" y="732980"/>
                <a:ext cx="3772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5E2D76F-A948-9AC8-1AFD-651894C649B4}"/>
                  </a:ext>
                </a:extLst>
              </p14:cNvPr>
              <p14:cNvContentPartPr/>
              <p14:nvPr/>
            </p14:nvContentPartPr>
            <p14:xfrm>
              <a:off x="7154035" y="739460"/>
              <a:ext cx="170280" cy="198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5E2D76F-A948-9AC8-1AFD-651894C649B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45035" y="730820"/>
                <a:ext cx="1879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39A1B21-BE86-4A9E-8A2D-0B8DC5AAA428}"/>
                  </a:ext>
                </a:extLst>
              </p14:cNvPr>
              <p14:cNvContentPartPr/>
              <p14:nvPr/>
            </p14:nvContentPartPr>
            <p14:xfrm>
              <a:off x="7411075" y="606980"/>
              <a:ext cx="166680" cy="286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39A1B21-BE86-4A9E-8A2D-0B8DC5AAA42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02435" y="597980"/>
                <a:ext cx="1843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8D9FD20-1E0D-5E46-C514-269B65DD8E90}"/>
                  </a:ext>
                </a:extLst>
              </p14:cNvPr>
              <p14:cNvContentPartPr/>
              <p14:nvPr/>
            </p14:nvContentPartPr>
            <p14:xfrm>
              <a:off x="7761355" y="457940"/>
              <a:ext cx="92880" cy="391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8D9FD20-1E0D-5E46-C514-269B65DD8E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52715" y="449300"/>
                <a:ext cx="110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62F56DD-B24A-BB2A-70DB-12AC2870015D}"/>
                  </a:ext>
                </a:extLst>
              </p14:cNvPr>
              <p14:cNvContentPartPr/>
              <p14:nvPr/>
            </p14:nvContentPartPr>
            <p14:xfrm>
              <a:off x="7876915" y="570260"/>
              <a:ext cx="138960" cy="101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62F56DD-B24A-BB2A-70DB-12AC2870015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68275" y="561620"/>
                <a:ext cx="156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7D4E79E-C72D-BC7C-B763-DF58C5F9AEC7}"/>
                  </a:ext>
                </a:extLst>
              </p14:cNvPr>
              <p14:cNvContentPartPr/>
              <p14:nvPr/>
            </p14:nvContentPartPr>
            <p14:xfrm>
              <a:off x="8050075" y="427700"/>
              <a:ext cx="631080" cy="293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7D4E79E-C72D-BC7C-B763-DF58C5F9AE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41075" y="418700"/>
                <a:ext cx="648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67FF467-5988-64DD-89EE-E4A9C535239A}"/>
                  </a:ext>
                </a:extLst>
              </p14:cNvPr>
              <p14:cNvContentPartPr/>
              <p14:nvPr/>
            </p14:nvContentPartPr>
            <p14:xfrm>
              <a:off x="8766115" y="180020"/>
              <a:ext cx="820080" cy="558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67FF467-5988-64DD-89EE-E4A9C535239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757115" y="171380"/>
                <a:ext cx="837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F9CAAC2-B5BE-9102-400F-DA53F0FB24E3}"/>
                  </a:ext>
                </a:extLst>
              </p14:cNvPr>
              <p14:cNvContentPartPr/>
              <p14:nvPr/>
            </p14:nvContentPartPr>
            <p14:xfrm>
              <a:off x="9625435" y="469460"/>
              <a:ext cx="19800" cy="1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F9CAAC2-B5BE-9102-400F-DA53F0FB24E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616435" y="460460"/>
                <a:ext cx="37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B45EA4A-BFC8-499D-A8CB-5F49681A9DDB}"/>
              </a:ext>
            </a:extLst>
          </p:cNvPr>
          <p:cNvGrpSpPr/>
          <p:nvPr/>
        </p:nvGrpSpPr>
        <p:grpSpPr>
          <a:xfrm>
            <a:off x="940435" y="5080340"/>
            <a:ext cx="1059480" cy="145800"/>
            <a:chOff x="940435" y="5080340"/>
            <a:chExt cx="105948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2718183-5AB4-E850-8364-D41D16C0E10D}"/>
                    </a:ext>
                  </a:extLst>
                </p14:cNvPr>
                <p14:cNvContentPartPr/>
                <p14:nvPr/>
              </p14:nvContentPartPr>
              <p14:xfrm>
                <a:off x="940435" y="5080340"/>
                <a:ext cx="1059480" cy="145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2718183-5AB4-E850-8364-D41D16C0E1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1435" y="5071700"/>
                  <a:ext cx="1077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3054D75-80E1-7DC4-1605-ACB0BFDAB58D}"/>
                    </a:ext>
                  </a:extLst>
                </p14:cNvPr>
                <p14:cNvContentPartPr/>
                <p14:nvPr/>
              </p14:nvContentPartPr>
              <p14:xfrm>
                <a:off x="1453795" y="5146580"/>
                <a:ext cx="402480" cy="59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3054D75-80E1-7DC4-1605-ACB0BFDAB5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44795" y="5137940"/>
                  <a:ext cx="42012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0A66214-1FD4-6D9C-7ED8-287653D870E6}"/>
                  </a:ext>
                </a:extLst>
              </p14:cNvPr>
              <p14:cNvContentPartPr/>
              <p14:nvPr/>
            </p14:nvContentPartPr>
            <p14:xfrm>
              <a:off x="6989515" y="2737460"/>
              <a:ext cx="152280" cy="13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0A66214-1FD4-6D9C-7ED8-287653D870E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80515" y="2728820"/>
                <a:ext cx="16992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2E0DAF0-3632-7367-6281-472AAF3AD6CB}"/>
              </a:ext>
            </a:extLst>
          </p:cNvPr>
          <p:cNvGrpSpPr/>
          <p:nvPr/>
        </p:nvGrpSpPr>
        <p:grpSpPr>
          <a:xfrm>
            <a:off x="10484755" y="2139140"/>
            <a:ext cx="1346400" cy="765000"/>
            <a:chOff x="10484755" y="2139140"/>
            <a:chExt cx="1346400" cy="76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DCA563-2AC1-25B1-AD3E-E0BEC3687FA5}"/>
                    </a:ext>
                  </a:extLst>
                </p14:cNvPr>
                <p14:cNvContentPartPr/>
                <p14:nvPr/>
              </p14:nvContentPartPr>
              <p14:xfrm>
                <a:off x="10484755" y="2139140"/>
                <a:ext cx="213840" cy="34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DCA563-2AC1-25B1-AD3E-E0BEC3687F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75755" y="2130500"/>
                  <a:ext cx="231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C6D57B-6D31-51B3-D44D-057CD07A4EAE}"/>
                    </a:ext>
                  </a:extLst>
                </p14:cNvPr>
                <p14:cNvContentPartPr/>
                <p14:nvPr/>
              </p14:nvContentPartPr>
              <p14:xfrm>
                <a:off x="10809115" y="2167940"/>
                <a:ext cx="210240" cy="73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C6D57B-6D31-51B3-D44D-057CD07A4E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00475" y="2158940"/>
                  <a:ext cx="22788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735C73-9BA2-7793-D569-D3A287276A1D}"/>
                    </a:ext>
                  </a:extLst>
                </p14:cNvPr>
                <p14:cNvContentPartPr/>
                <p14:nvPr/>
              </p14:nvContentPartPr>
              <p14:xfrm>
                <a:off x="11071195" y="2302220"/>
                <a:ext cx="205200" cy="42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735C73-9BA2-7793-D569-D3A287276A1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62195" y="2293580"/>
                  <a:ext cx="2228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CDE303-49F1-3857-929A-E0C8A25AE0A4}"/>
                    </a:ext>
                  </a:extLst>
                </p14:cNvPr>
                <p14:cNvContentPartPr/>
                <p14:nvPr/>
              </p14:nvContentPartPr>
              <p14:xfrm>
                <a:off x="11294035" y="2412380"/>
                <a:ext cx="144360" cy="33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CDE303-49F1-3857-929A-E0C8A25AE0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85395" y="2403740"/>
                  <a:ext cx="1620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E034C4-4887-7D3C-24C0-62D4888B30FA}"/>
                    </a:ext>
                  </a:extLst>
                </p14:cNvPr>
                <p14:cNvContentPartPr/>
                <p14:nvPr/>
              </p14:nvContentPartPr>
              <p14:xfrm>
                <a:off x="11492755" y="2489060"/>
                <a:ext cx="39600" cy="20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E034C4-4887-7D3C-24C0-62D4888B30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83755" y="2480060"/>
                  <a:ext cx="57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BF767C-8823-D378-7F66-3246D0A787DD}"/>
                    </a:ext>
                  </a:extLst>
                </p14:cNvPr>
                <p14:cNvContentPartPr/>
                <p14:nvPr/>
              </p14:nvContentPartPr>
              <p14:xfrm>
                <a:off x="11607955" y="2426060"/>
                <a:ext cx="223200" cy="235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BF767C-8823-D378-7F66-3246D0A787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98955" y="2417060"/>
                  <a:ext cx="2408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65A16E3-33D5-DF6D-ED67-061FC55051DD}"/>
                    </a:ext>
                  </a:extLst>
                </p14:cNvPr>
                <p14:cNvContentPartPr/>
                <p14:nvPr/>
              </p14:nvContentPartPr>
              <p14:xfrm>
                <a:off x="10575475" y="2640980"/>
                <a:ext cx="34200" cy="16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65A16E3-33D5-DF6D-ED67-061FC55051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66835" y="2631980"/>
                  <a:ext cx="518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F4A806D-C7C5-DB40-B097-AD0B2E0B25FE}"/>
              </a:ext>
            </a:extLst>
          </p:cNvPr>
          <p:cNvGrpSpPr/>
          <p:nvPr/>
        </p:nvGrpSpPr>
        <p:grpSpPr>
          <a:xfrm>
            <a:off x="6811315" y="1872740"/>
            <a:ext cx="1373400" cy="862920"/>
            <a:chOff x="6811315" y="1872740"/>
            <a:chExt cx="137340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4AAF71-60E6-EF21-19D3-BAA106AA1E59}"/>
                    </a:ext>
                  </a:extLst>
                </p14:cNvPr>
                <p14:cNvContentPartPr/>
                <p14:nvPr/>
              </p14:nvContentPartPr>
              <p14:xfrm>
                <a:off x="6811315" y="2117540"/>
                <a:ext cx="195120" cy="39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4AAF71-60E6-EF21-19D3-BAA106AA1E5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02315" y="2108900"/>
                  <a:ext cx="2127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66FF46-ADFB-7586-4F46-8527C406A0FE}"/>
                    </a:ext>
                  </a:extLst>
                </p14:cNvPr>
                <p14:cNvContentPartPr/>
                <p14:nvPr/>
              </p14:nvContentPartPr>
              <p14:xfrm>
                <a:off x="7102195" y="2139500"/>
                <a:ext cx="240840" cy="49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66FF46-ADFB-7586-4F46-8527C406A0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93195" y="2130860"/>
                  <a:ext cx="2584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FFD0B1-6119-29E5-8659-47671F575F75}"/>
                    </a:ext>
                  </a:extLst>
                </p14:cNvPr>
                <p14:cNvContentPartPr/>
                <p14:nvPr/>
              </p14:nvContentPartPr>
              <p14:xfrm>
                <a:off x="7471915" y="1872740"/>
                <a:ext cx="118440" cy="61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FFD0B1-6119-29E5-8659-47671F575F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62915" y="1863740"/>
                  <a:ext cx="13608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0E073E-B6AF-27D7-FAD9-0ECDFD42169B}"/>
                    </a:ext>
                  </a:extLst>
                </p14:cNvPr>
                <p14:cNvContentPartPr/>
                <p14:nvPr/>
              </p14:nvContentPartPr>
              <p14:xfrm>
                <a:off x="7586395" y="2013860"/>
                <a:ext cx="182520" cy="26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0E073E-B6AF-27D7-FAD9-0ECDFD42169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77395" y="2005220"/>
                  <a:ext cx="200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9E8506-283E-7D1E-D290-965700343991}"/>
                    </a:ext>
                  </a:extLst>
                </p14:cNvPr>
                <p14:cNvContentPartPr/>
                <p14:nvPr/>
              </p14:nvContentPartPr>
              <p14:xfrm>
                <a:off x="7845955" y="1985780"/>
                <a:ext cx="59040" cy="27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9E8506-283E-7D1E-D290-96570034399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37315" y="1976780"/>
                  <a:ext cx="76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6425E7-9D0A-44F6-B438-46C133A9D5B6}"/>
                    </a:ext>
                  </a:extLst>
                </p14:cNvPr>
                <p14:cNvContentPartPr/>
                <p14:nvPr/>
              </p14:nvContentPartPr>
              <p14:xfrm>
                <a:off x="7896355" y="2002700"/>
                <a:ext cx="194400" cy="16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6425E7-9D0A-44F6-B438-46C133A9D5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87355" y="1994060"/>
                  <a:ext cx="21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356800-CC35-F731-8976-587669B974A5}"/>
                    </a:ext>
                  </a:extLst>
                </p14:cNvPr>
                <p14:cNvContentPartPr/>
                <p14:nvPr/>
              </p14:nvContentPartPr>
              <p14:xfrm>
                <a:off x="8162755" y="2009180"/>
                <a:ext cx="21960" cy="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356800-CC35-F731-8976-587669B974A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53755" y="2000540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C491FD-373B-EF04-C00D-1A08F51C3DB6}"/>
                    </a:ext>
                  </a:extLst>
                </p14:cNvPr>
                <p14:cNvContentPartPr/>
                <p14:nvPr/>
              </p14:nvContentPartPr>
              <p14:xfrm>
                <a:off x="6958195" y="2725580"/>
                <a:ext cx="20880" cy="10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C491FD-373B-EF04-C00D-1A08F51C3D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49195" y="2716580"/>
                  <a:ext cx="3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6ACF58-FB62-8FB1-EFE9-80F126C797E1}"/>
                    </a:ext>
                  </a:extLst>
                </p14:cNvPr>
                <p14:cNvContentPartPr/>
                <p14:nvPr/>
              </p14:nvContentPartPr>
              <p14:xfrm>
                <a:off x="7635715" y="2390060"/>
                <a:ext cx="40320" cy="8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6ACF58-FB62-8FB1-EFE9-80F126C797E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27075" y="2381060"/>
                  <a:ext cx="57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7BF8B2-35E1-C1C2-BCAA-90CFE92E9487}"/>
                    </a:ext>
                  </a:extLst>
                </p14:cNvPr>
                <p14:cNvContentPartPr/>
                <p14:nvPr/>
              </p14:nvContentPartPr>
              <p14:xfrm>
                <a:off x="7560835" y="2390420"/>
                <a:ext cx="214920" cy="19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7BF8B2-35E1-C1C2-BCAA-90CFE92E94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52195" y="2381420"/>
                  <a:ext cx="23256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4BD2EB0-827D-1347-640D-ADC75DAFDAE3}"/>
                  </a:ext>
                </a:extLst>
              </p14:cNvPr>
              <p14:cNvContentPartPr/>
              <p14:nvPr/>
            </p14:nvContentPartPr>
            <p14:xfrm>
              <a:off x="7504315" y="3631700"/>
              <a:ext cx="69120" cy="25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4BD2EB0-827D-1347-640D-ADC75DAFDAE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95675" y="3623060"/>
                <a:ext cx="867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F3125C5-A6EF-D7AC-CFBF-D29EE5132753}"/>
              </a:ext>
            </a:extLst>
          </p:cNvPr>
          <p:cNvGrpSpPr/>
          <p:nvPr/>
        </p:nvGrpSpPr>
        <p:grpSpPr>
          <a:xfrm>
            <a:off x="6581995" y="2823140"/>
            <a:ext cx="2069280" cy="2080800"/>
            <a:chOff x="6581995" y="2823140"/>
            <a:chExt cx="2069280" cy="20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901E83-FA11-7408-EC76-FE28FCC81ACC}"/>
                    </a:ext>
                  </a:extLst>
                </p14:cNvPr>
                <p14:cNvContentPartPr/>
                <p14:nvPr/>
              </p14:nvContentPartPr>
              <p14:xfrm>
                <a:off x="7368235" y="3159380"/>
                <a:ext cx="252360" cy="39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901E83-FA11-7408-EC76-FE28FCC81A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9595" y="3150740"/>
                  <a:ext cx="2700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54CA8A-D510-1EE3-5A3F-E97BDE3B4CB7}"/>
                    </a:ext>
                  </a:extLst>
                </p14:cNvPr>
                <p14:cNvContentPartPr/>
                <p14:nvPr/>
              </p14:nvContentPartPr>
              <p14:xfrm>
                <a:off x="7902115" y="3224900"/>
                <a:ext cx="77400" cy="203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54CA8A-D510-1EE3-5A3F-E97BDE3B4C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93475" y="3215900"/>
                  <a:ext cx="95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92A6DA-6A00-15F9-3CD8-DF967E637A72}"/>
                    </a:ext>
                  </a:extLst>
                </p14:cNvPr>
                <p14:cNvContentPartPr/>
                <p14:nvPr/>
              </p14:nvContentPartPr>
              <p14:xfrm>
                <a:off x="6868195" y="2823140"/>
                <a:ext cx="1527840" cy="116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92A6DA-6A00-15F9-3CD8-DF967E637A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59555" y="2814140"/>
                  <a:ext cx="1545480" cy="11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338E24-DC2B-0EC8-F273-74600BB1FC7E}"/>
                    </a:ext>
                  </a:extLst>
                </p14:cNvPr>
                <p14:cNvContentPartPr/>
                <p14:nvPr/>
              </p14:nvContentPartPr>
              <p14:xfrm>
                <a:off x="6581995" y="4209140"/>
                <a:ext cx="90360" cy="394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338E24-DC2B-0EC8-F273-74600BB1FC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72995" y="4200140"/>
                  <a:ext cx="1080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B7871B-9293-FB73-9AB3-12BC6135E786}"/>
                    </a:ext>
                  </a:extLst>
                </p14:cNvPr>
                <p14:cNvContentPartPr/>
                <p14:nvPr/>
              </p14:nvContentPartPr>
              <p14:xfrm>
                <a:off x="6665875" y="4276460"/>
                <a:ext cx="396720" cy="392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B7871B-9293-FB73-9AB3-12BC6135E7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56875" y="4267460"/>
                  <a:ext cx="414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C0201A-8E2F-2322-3B0B-C81D430A2D1F}"/>
                    </a:ext>
                  </a:extLst>
                </p14:cNvPr>
                <p14:cNvContentPartPr/>
                <p14:nvPr/>
              </p14:nvContentPartPr>
              <p14:xfrm>
                <a:off x="7258435" y="4072340"/>
                <a:ext cx="363240" cy="72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C0201A-8E2F-2322-3B0B-C81D430A2D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49795" y="4063340"/>
                  <a:ext cx="38088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E15CC67-E22C-2510-ABEB-0A19CCD0A6AC}"/>
                    </a:ext>
                  </a:extLst>
                </p14:cNvPr>
                <p14:cNvContentPartPr/>
                <p14:nvPr/>
              </p14:nvContentPartPr>
              <p14:xfrm>
                <a:off x="7685035" y="4262780"/>
                <a:ext cx="205200" cy="43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E15CC67-E22C-2510-ABEB-0A19CCD0A6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76395" y="4254140"/>
                  <a:ext cx="2228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63F2DE-004F-B669-C346-E34E57052D13}"/>
                    </a:ext>
                  </a:extLst>
                </p14:cNvPr>
                <p14:cNvContentPartPr/>
                <p14:nvPr/>
              </p14:nvContentPartPr>
              <p14:xfrm>
                <a:off x="7993195" y="4416500"/>
                <a:ext cx="208080" cy="228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63F2DE-004F-B669-C346-E34E57052D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84555" y="4407500"/>
                  <a:ext cx="225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F2BBBE-A549-81DE-68B0-0F228D687DD7}"/>
                    </a:ext>
                  </a:extLst>
                </p14:cNvPr>
                <p14:cNvContentPartPr/>
                <p14:nvPr/>
              </p14:nvContentPartPr>
              <p14:xfrm>
                <a:off x="7981675" y="4155860"/>
                <a:ext cx="363240" cy="748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F2BBBE-A549-81DE-68B0-0F228D687D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73035" y="4147220"/>
                  <a:ext cx="38088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6AD80A6-C190-5A60-A674-0F11763B6241}"/>
                    </a:ext>
                  </a:extLst>
                </p14:cNvPr>
                <p14:cNvContentPartPr/>
                <p14:nvPr/>
              </p14:nvContentPartPr>
              <p14:xfrm>
                <a:off x="8590795" y="4631060"/>
                <a:ext cx="60480" cy="5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6AD80A6-C190-5A60-A674-0F11763B624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81795" y="4622420"/>
                  <a:ext cx="78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B54592-F44A-41C1-2E53-B407C4A62858}"/>
                    </a:ext>
                  </a:extLst>
                </p14:cNvPr>
                <p14:cNvContentPartPr/>
                <p14:nvPr/>
              </p14:nvContentPartPr>
              <p14:xfrm>
                <a:off x="7613035" y="3676340"/>
                <a:ext cx="20880" cy="2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B54592-F44A-41C1-2E53-B407C4A6285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04035" y="3667340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89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4457FE0-FF7F-7F22-DB64-2A8490252FC9}"/>
              </a:ext>
            </a:extLst>
          </p:cNvPr>
          <p:cNvGrpSpPr/>
          <p:nvPr/>
        </p:nvGrpSpPr>
        <p:grpSpPr>
          <a:xfrm>
            <a:off x="564595" y="107300"/>
            <a:ext cx="3545640" cy="844560"/>
            <a:chOff x="564595" y="107300"/>
            <a:chExt cx="354564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78C06BD-481E-2A87-C83A-74ADC994356F}"/>
                    </a:ext>
                  </a:extLst>
                </p14:cNvPr>
                <p14:cNvContentPartPr/>
                <p14:nvPr/>
              </p14:nvContentPartPr>
              <p14:xfrm>
                <a:off x="564595" y="295940"/>
                <a:ext cx="42840" cy="655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78C06BD-481E-2A87-C83A-74ADC99435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955" y="286940"/>
                  <a:ext cx="604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5178F4-A0CB-943A-D027-661D8CB3C910}"/>
                    </a:ext>
                  </a:extLst>
                </p14:cNvPr>
                <p14:cNvContentPartPr/>
                <p14:nvPr/>
              </p14:nvContentPartPr>
              <p14:xfrm>
                <a:off x="607075" y="107300"/>
                <a:ext cx="655920" cy="843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5178F4-A0CB-943A-D027-661D8CB3C9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435" y="98300"/>
                  <a:ext cx="67356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C77C3D-8FBF-A875-A5CF-3658B47BEC8A}"/>
                    </a:ext>
                  </a:extLst>
                </p14:cNvPr>
                <p14:cNvContentPartPr/>
                <p14:nvPr/>
              </p14:nvContentPartPr>
              <p14:xfrm>
                <a:off x="1325995" y="599780"/>
                <a:ext cx="261000" cy="21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C77C3D-8FBF-A875-A5CF-3658B47BEC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355" y="590780"/>
                  <a:ext cx="278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83B2F31-0271-BE30-8A3D-E4A5D15C6CA0}"/>
                    </a:ext>
                  </a:extLst>
                </p14:cNvPr>
                <p14:cNvContentPartPr/>
                <p14:nvPr/>
              </p14:nvContentPartPr>
              <p14:xfrm>
                <a:off x="1814515" y="216380"/>
                <a:ext cx="124200" cy="54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83B2F31-0271-BE30-8A3D-E4A5D15C6C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5875" y="207740"/>
                  <a:ext cx="1418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D3DD46B-FFA4-4708-FDE7-E576CE35B5C2}"/>
                    </a:ext>
                  </a:extLst>
                </p14:cNvPr>
                <p14:cNvContentPartPr/>
                <p14:nvPr/>
              </p14:nvContentPartPr>
              <p14:xfrm>
                <a:off x="1682755" y="516980"/>
                <a:ext cx="39816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D3DD46B-FFA4-4708-FDE7-E576CE35B5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3755" y="508340"/>
                  <a:ext cx="415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53C875-9BF6-662A-95A7-7B1B9923A238}"/>
                    </a:ext>
                  </a:extLst>
                </p14:cNvPr>
                <p14:cNvContentPartPr/>
                <p14:nvPr/>
              </p14:nvContentPartPr>
              <p14:xfrm>
                <a:off x="2238955" y="401780"/>
                <a:ext cx="501840" cy="407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53C875-9BF6-662A-95A7-7B1B9923A2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29955" y="393140"/>
                  <a:ext cx="5194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EC6BB9-0EC9-BC08-0C82-0197012E2932}"/>
                    </a:ext>
                  </a:extLst>
                </p14:cNvPr>
                <p14:cNvContentPartPr/>
                <p14:nvPr/>
              </p14:nvContentPartPr>
              <p14:xfrm>
                <a:off x="2913235" y="380540"/>
                <a:ext cx="189360" cy="340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EC6BB9-0EC9-BC08-0C82-0197012E29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04235" y="371540"/>
                  <a:ext cx="207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CA0DD9-A744-5F69-1B2B-F6BF35050E52}"/>
                    </a:ext>
                  </a:extLst>
                </p14:cNvPr>
                <p14:cNvContentPartPr/>
                <p14:nvPr/>
              </p14:nvContentPartPr>
              <p14:xfrm>
                <a:off x="3264595" y="165260"/>
                <a:ext cx="845640" cy="58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CA0DD9-A744-5F69-1B2B-F6BF35050E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5955" y="156260"/>
                  <a:ext cx="86328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290920-863E-BB12-4B50-99C096D72F83}"/>
                  </a:ext>
                </a:extLst>
              </p14:cNvPr>
              <p14:cNvContentPartPr/>
              <p14:nvPr/>
            </p14:nvContentPartPr>
            <p14:xfrm>
              <a:off x="4691275" y="273980"/>
              <a:ext cx="82440" cy="177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290920-863E-BB12-4B50-99C096D72F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82275" y="265340"/>
                <a:ext cx="100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425E1C7-BFEE-A6FC-2D8C-3D39F58437E1}"/>
                  </a:ext>
                </a:extLst>
              </p14:cNvPr>
              <p14:cNvContentPartPr/>
              <p14:nvPr/>
            </p14:nvContentPartPr>
            <p14:xfrm>
              <a:off x="4547635" y="867620"/>
              <a:ext cx="76320" cy="3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425E1C7-BFEE-A6FC-2D8C-3D39F58437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38995" y="858980"/>
                <a:ext cx="939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4C0BA6-C435-C58C-06CF-B6475D1807DD}"/>
                  </a:ext>
                </a:extLst>
              </p14:cNvPr>
              <p14:cNvContentPartPr/>
              <p14:nvPr/>
            </p14:nvContentPartPr>
            <p14:xfrm>
              <a:off x="5117875" y="599780"/>
              <a:ext cx="283680" cy="5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4C0BA6-C435-C58C-06CF-B6475D1807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09235" y="590780"/>
                <a:ext cx="30132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618D836-2521-6EDC-488E-5DEFED6B0DC5}"/>
              </a:ext>
            </a:extLst>
          </p:cNvPr>
          <p:cNvGrpSpPr/>
          <p:nvPr/>
        </p:nvGrpSpPr>
        <p:grpSpPr>
          <a:xfrm>
            <a:off x="803275" y="1454780"/>
            <a:ext cx="1271880" cy="985680"/>
            <a:chOff x="803275" y="1454780"/>
            <a:chExt cx="1271880" cy="9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4BCA18-8559-0112-22DE-3EE6D3E78F48}"/>
                    </a:ext>
                  </a:extLst>
                </p14:cNvPr>
                <p14:cNvContentPartPr/>
                <p14:nvPr/>
              </p14:nvContentPartPr>
              <p14:xfrm>
                <a:off x="803275" y="1679420"/>
                <a:ext cx="58320" cy="527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4BCA18-8559-0112-22DE-3EE6D3E78F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4635" y="1670780"/>
                  <a:ext cx="759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9CFFED-6AD8-7A02-5CB4-F80867D83930}"/>
                    </a:ext>
                  </a:extLst>
                </p14:cNvPr>
                <p14:cNvContentPartPr/>
                <p14:nvPr/>
              </p14:nvContentPartPr>
              <p14:xfrm>
                <a:off x="882115" y="1792100"/>
                <a:ext cx="340200" cy="492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9CFFED-6AD8-7A02-5CB4-F80867D839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3115" y="1783460"/>
                  <a:ext cx="3578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BD3C3A-A09E-7409-9043-7320458FEDDD}"/>
                    </a:ext>
                  </a:extLst>
                </p14:cNvPr>
                <p14:cNvContentPartPr/>
                <p14:nvPr/>
              </p14:nvContentPartPr>
              <p14:xfrm>
                <a:off x="1449835" y="1652420"/>
                <a:ext cx="294840" cy="60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BD3C3A-A09E-7409-9043-7320458FED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1195" y="1643780"/>
                  <a:ext cx="3124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361798-7764-C516-DD50-3963C7C9ED1E}"/>
                    </a:ext>
                  </a:extLst>
                </p14:cNvPr>
                <p14:cNvContentPartPr/>
                <p14:nvPr/>
              </p14:nvContentPartPr>
              <p14:xfrm>
                <a:off x="1217635" y="1454780"/>
                <a:ext cx="253080" cy="775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361798-7764-C516-DD50-3963C7C9ED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8635" y="1446140"/>
                  <a:ext cx="27072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C4A7DCE-7BC1-7B09-C8FF-462FD7CA1AFA}"/>
                    </a:ext>
                  </a:extLst>
                </p14:cNvPr>
                <p14:cNvContentPartPr/>
                <p14:nvPr/>
              </p14:nvContentPartPr>
              <p14:xfrm>
                <a:off x="1732075" y="1546940"/>
                <a:ext cx="343080" cy="89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C4A7DCE-7BC1-7B09-C8FF-462FD7CA1A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3435" y="1538300"/>
                  <a:ext cx="360720" cy="91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F50471-A59C-619C-5EBB-22365BEC927B}"/>
              </a:ext>
            </a:extLst>
          </p:cNvPr>
          <p:cNvGrpSpPr/>
          <p:nvPr/>
        </p:nvGrpSpPr>
        <p:grpSpPr>
          <a:xfrm>
            <a:off x="2653315" y="1855100"/>
            <a:ext cx="324720" cy="293400"/>
            <a:chOff x="2653315" y="1855100"/>
            <a:chExt cx="32472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2DD09C-FD2A-B733-5DF8-D82CE234937A}"/>
                    </a:ext>
                  </a:extLst>
                </p14:cNvPr>
                <p14:cNvContentPartPr/>
                <p14:nvPr/>
              </p14:nvContentPartPr>
              <p14:xfrm>
                <a:off x="2705155" y="1855100"/>
                <a:ext cx="222120" cy="4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2DD09C-FD2A-B733-5DF8-D82CE23493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96515" y="1846100"/>
                  <a:ext cx="239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7E3037-2024-92C2-4079-63E61BBE221A}"/>
                    </a:ext>
                  </a:extLst>
                </p14:cNvPr>
                <p14:cNvContentPartPr/>
                <p14:nvPr/>
              </p14:nvContentPartPr>
              <p14:xfrm>
                <a:off x="2653315" y="2064620"/>
                <a:ext cx="324720" cy="8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7E3037-2024-92C2-4079-63E61BBE22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44675" y="2055980"/>
                  <a:ext cx="3423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F7EABC-B403-BB5C-B12B-195D177A2F9B}"/>
              </a:ext>
            </a:extLst>
          </p:cNvPr>
          <p:cNvGrpSpPr/>
          <p:nvPr/>
        </p:nvGrpSpPr>
        <p:grpSpPr>
          <a:xfrm>
            <a:off x="3768235" y="1332020"/>
            <a:ext cx="1061640" cy="686160"/>
            <a:chOff x="3768235" y="1332020"/>
            <a:chExt cx="1061640" cy="6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68227-3C9D-A21E-956A-388F6DB513C5}"/>
                    </a:ext>
                  </a:extLst>
                </p14:cNvPr>
                <p14:cNvContentPartPr/>
                <p14:nvPr/>
              </p14:nvContentPartPr>
              <p14:xfrm>
                <a:off x="3768235" y="1809740"/>
                <a:ext cx="402480" cy="6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68227-3C9D-A21E-956A-388F6DB513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59235" y="1800740"/>
                  <a:ext cx="420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570161-4A72-876E-D899-3F47B48441D4}"/>
                    </a:ext>
                  </a:extLst>
                </p14:cNvPr>
                <p14:cNvContentPartPr/>
                <p14:nvPr/>
              </p14:nvContentPartPr>
              <p14:xfrm>
                <a:off x="4494715" y="1455500"/>
                <a:ext cx="30600" cy="56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570161-4A72-876E-D899-3F47B48441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85715" y="1446860"/>
                  <a:ext cx="482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791C3A-DC7E-A1FB-C89C-063FA33F9AE3}"/>
                    </a:ext>
                  </a:extLst>
                </p14:cNvPr>
                <p14:cNvContentPartPr/>
                <p14:nvPr/>
              </p14:nvContentPartPr>
              <p14:xfrm>
                <a:off x="4534315" y="1332020"/>
                <a:ext cx="295560" cy="38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791C3A-DC7E-A1FB-C89C-063FA33F9AE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5675" y="1323380"/>
                  <a:ext cx="3132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DE239B-A08D-D921-AB11-4A5AC9CDE916}"/>
              </a:ext>
            </a:extLst>
          </p:cNvPr>
          <p:cNvGrpSpPr/>
          <p:nvPr/>
        </p:nvGrpSpPr>
        <p:grpSpPr>
          <a:xfrm>
            <a:off x="5184475" y="1537940"/>
            <a:ext cx="598320" cy="394560"/>
            <a:chOff x="5184475" y="1537940"/>
            <a:chExt cx="59832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455B1B-EF49-4DC3-080A-DA38D23C0262}"/>
                    </a:ext>
                  </a:extLst>
                </p14:cNvPr>
                <p14:cNvContentPartPr/>
                <p14:nvPr/>
              </p14:nvContentPartPr>
              <p14:xfrm>
                <a:off x="5184475" y="1630460"/>
                <a:ext cx="598320" cy="9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455B1B-EF49-4DC3-080A-DA38D23C02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5475" y="1621820"/>
                  <a:ext cx="61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425BD4-EA49-6916-7EC2-51EBBCA94B45}"/>
                    </a:ext>
                  </a:extLst>
                </p14:cNvPr>
                <p14:cNvContentPartPr/>
                <p14:nvPr/>
              </p14:nvContentPartPr>
              <p14:xfrm>
                <a:off x="5489395" y="1537940"/>
                <a:ext cx="39240" cy="39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425BD4-EA49-6916-7EC2-51EBBCA94B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80755" y="1529300"/>
                  <a:ext cx="5688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CDCD18-046C-D5F6-4A0A-B7FFD94D1FD6}"/>
              </a:ext>
            </a:extLst>
          </p:cNvPr>
          <p:cNvGrpSpPr/>
          <p:nvPr/>
        </p:nvGrpSpPr>
        <p:grpSpPr>
          <a:xfrm>
            <a:off x="6206875" y="936020"/>
            <a:ext cx="3451320" cy="1353240"/>
            <a:chOff x="6206875" y="936020"/>
            <a:chExt cx="3451320" cy="135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B39CAE6-0F3C-61EE-27B9-47F4D51FEC7B}"/>
                    </a:ext>
                  </a:extLst>
                </p14:cNvPr>
                <p14:cNvContentPartPr/>
                <p14:nvPr/>
              </p14:nvContentPartPr>
              <p14:xfrm>
                <a:off x="6206875" y="1328060"/>
                <a:ext cx="83520" cy="493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B39CAE6-0F3C-61EE-27B9-47F4D51FEC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98235" y="1319420"/>
                  <a:ext cx="1011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D16C47-4D35-FC72-7645-26BF323124EC}"/>
                    </a:ext>
                  </a:extLst>
                </p14:cNvPr>
                <p14:cNvContentPartPr/>
                <p14:nvPr/>
              </p14:nvContentPartPr>
              <p14:xfrm>
                <a:off x="6473275" y="1512020"/>
                <a:ext cx="254160" cy="30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D16C47-4D35-FC72-7645-26BF323124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4635" y="1503380"/>
                  <a:ext cx="271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11D784-4198-5FCE-7BF3-A1A3BE0E056F}"/>
                    </a:ext>
                  </a:extLst>
                </p14:cNvPr>
                <p14:cNvContentPartPr/>
                <p14:nvPr/>
              </p14:nvContentPartPr>
              <p14:xfrm>
                <a:off x="6721675" y="1547660"/>
                <a:ext cx="304200" cy="741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11D784-4198-5FCE-7BF3-A1A3BE0E05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3035" y="1539020"/>
                  <a:ext cx="32184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FE74B9-3C3C-3599-747C-D0F0AEB00148}"/>
                    </a:ext>
                  </a:extLst>
                </p14:cNvPr>
                <p14:cNvContentPartPr/>
                <p14:nvPr/>
              </p14:nvContentPartPr>
              <p14:xfrm>
                <a:off x="7096075" y="1578620"/>
                <a:ext cx="206280" cy="25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FE74B9-3C3C-3599-747C-D0F0AEB001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7075" y="1569980"/>
                  <a:ext cx="223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E93FD0-F2A1-BD98-5709-C793C149C9D9}"/>
                    </a:ext>
                  </a:extLst>
                </p14:cNvPr>
                <p14:cNvContentPartPr/>
                <p14:nvPr/>
              </p14:nvContentPartPr>
              <p14:xfrm>
                <a:off x="7544995" y="1200260"/>
                <a:ext cx="48960" cy="645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E93FD0-F2A1-BD98-5709-C793C149C9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35995" y="1191260"/>
                  <a:ext cx="6660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89A770-844B-4B82-61E6-3570A1FE65E0}"/>
                    </a:ext>
                  </a:extLst>
                </p14:cNvPr>
                <p14:cNvContentPartPr/>
                <p14:nvPr/>
              </p14:nvContentPartPr>
              <p14:xfrm>
                <a:off x="7520155" y="936020"/>
                <a:ext cx="315720" cy="486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89A770-844B-4B82-61E6-3570A1FE65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1155" y="927380"/>
                  <a:ext cx="3333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CB63BEB-05F2-E8A1-75B2-4B4135010AED}"/>
                    </a:ext>
                  </a:extLst>
                </p14:cNvPr>
                <p14:cNvContentPartPr/>
                <p14:nvPr/>
              </p14:nvContentPartPr>
              <p14:xfrm>
                <a:off x="8028835" y="1496180"/>
                <a:ext cx="527400" cy="9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CB63BEB-05F2-E8A1-75B2-4B4135010A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20195" y="1487180"/>
                  <a:ext cx="545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EC8752-F3A8-D987-553F-58F4284FB4DF}"/>
                    </a:ext>
                  </a:extLst>
                </p14:cNvPr>
                <p14:cNvContentPartPr/>
                <p14:nvPr/>
              </p14:nvContentPartPr>
              <p14:xfrm>
                <a:off x="8711395" y="1210700"/>
                <a:ext cx="35280" cy="478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EC8752-F3A8-D987-553F-58F4284FB4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02395" y="1201700"/>
                  <a:ext cx="529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65E5EA-FB26-6366-24C0-8E0D0D7BAC81}"/>
                    </a:ext>
                  </a:extLst>
                </p14:cNvPr>
                <p14:cNvContentPartPr/>
                <p14:nvPr/>
              </p14:nvContentPartPr>
              <p14:xfrm>
                <a:off x="8767915" y="1019540"/>
                <a:ext cx="226440" cy="46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65E5EA-FB26-6366-24C0-8E0D0D7BAC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59275" y="1010900"/>
                  <a:ext cx="244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B5379CC-EF93-8F88-1266-EED7A5608620}"/>
                    </a:ext>
                  </a:extLst>
                </p14:cNvPr>
                <p14:cNvContentPartPr/>
                <p14:nvPr/>
              </p14:nvContentPartPr>
              <p14:xfrm>
                <a:off x="9112795" y="1437500"/>
                <a:ext cx="251280" cy="4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B5379CC-EF93-8F88-1266-EED7A56086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04155" y="1428500"/>
                  <a:ext cx="26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012D4D7-318E-5771-CD8E-DD99280E0E5E}"/>
                    </a:ext>
                  </a:extLst>
                </p14:cNvPr>
                <p14:cNvContentPartPr/>
                <p14:nvPr/>
              </p14:nvContentPartPr>
              <p14:xfrm>
                <a:off x="9615715" y="1063100"/>
                <a:ext cx="42480" cy="45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012D4D7-318E-5771-CD8E-DD99280E0E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07075" y="1054100"/>
                  <a:ext cx="6012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DF2753-2E95-3A40-6B04-7A945B2174C4}"/>
              </a:ext>
            </a:extLst>
          </p:cNvPr>
          <p:cNvGrpSpPr/>
          <p:nvPr/>
        </p:nvGrpSpPr>
        <p:grpSpPr>
          <a:xfrm>
            <a:off x="9917035" y="1017380"/>
            <a:ext cx="1205280" cy="1040760"/>
            <a:chOff x="9917035" y="1017380"/>
            <a:chExt cx="1205280" cy="10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A98C86-4A2F-21AA-1503-254E3DB9C992}"/>
                    </a:ext>
                  </a:extLst>
                </p14:cNvPr>
                <p14:cNvContentPartPr/>
                <p14:nvPr/>
              </p14:nvContentPartPr>
              <p14:xfrm>
                <a:off x="9917035" y="1293140"/>
                <a:ext cx="205560" cy="238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A98C86-4A2F-21AA-1503-254E3DB9C9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08395" y="1284140"/>
                  <a:ext cx="223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19D991-4E0B-77CB-3B00-BDED6708762C}"/>
                    </a:ext>
                  </a:extLst>
                </p14:cNvPr>
                <p14:cNvContentPartPr/>
                <p14:nvPr/>
              </p14:nvContentPartPr>
              <p14:xfrm>
                <a:off x="10073635" y="1250660"/>
                <a:ext cx="263520" cy="807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19D991-4E0B-77CB-3B00-BDED670876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4995" y="1241660"/>
                  <a:ext cx="2811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BC0EB9-DBF9-A917-A036-A1080230A3AA}"/>
                    </a:ext>
                  </a:extLst>
                </p14:cNvPr>
                <p14:cNvContentPartPr/>
                <p14:nvPr/>
              </p14:nvContentPartPr>
              <p14:xfrm>
                <a:off x="10342915" y="1497260"/>
                <a:ext cx="147600" cy="20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BC0EB9-DBF9-A917-A036-A1080230A3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3915" y="1488620"/>
                  <a:ext cx="165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DFB2E0-DC70-6A22-0DC9-782D8CA561DC}"/>
                    </a:ext>
                  </a:extLst>
                </p14:cNvPr>
                <p14:cNvContentPartPr/>
                <p14:nvPr/>
              </p14:nvContentPartPr>
              <p14:xfrm>
                <a:off x="10650355" y="1287380"/>
                <a:ext cx="43560" cy="30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DFB2E0-DC70-6A22-0DC9-782D8CA561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41715" y="1278740"/>
                  <a:ext cx="61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139DE3-E1CE-96A7-5469-6CDE13C2F47C}"/>
                    </a:ext>
                  </a:extLst>
                </p14:cNvPr>
                <p14:cNvContentPartPr/>
                <p14:nvPr/>
              </p14:nvContentPartPr>
              <p14:xfrm>
                <a:off x="10737115" y="1017380"/>
                <a:ext cx="148320" cy="327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139DE3-E1CE-96A7-5469-6CDE13C2F4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8115" y="1008740"/>
                  <a:ext cx="165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4FAD35-D14F-48EE-5311-06E2EE412955}"/>
                    </a:ext>
                  </a:extLst>
                </p14:cNvPr>
                <p14:cNvContentPartPr/>
                <p14:nvPr/>
              </p14:nvContentPartPr>
              <p14:xfrm>
                <a:off x="10903075" y="1448300"/>
                <a:ext cx="127440" cy="134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4FAD35-D14F-48EE-5311-06E2EE4129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94435" y="1439300"/>
                  <a:ext cx="14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4C2BDA-0460-6C7D-F908-0F88A63F8CB0}"/>
                    </a:ext>
                  </a:extLst>
                </p14:cNvPr>
                <p14:cNvContentPartPr/>
                <p14:nvPr/>
              </p14:nvContentPartPr>
              <p14:xfrm>
                <a:off x="10988035" y="1309340"/>
                <a:ext cx="134280" cy="42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4C2BDA-0460-6C7D-F908-0F88A63F8C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79035" y="1300700"/>
                  <a:ext cx="1519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576A56-849C-E09E-0935-1E200AED030C}"/>
              </a:ext>
            </a:extLst>
          </p:cNvPr>
          <p:cNvGrpSpPr/>
          <p:nvPr/>
        </p:nvGrpSpPr>
        <p:grpSpPr>
          <a:xfrm>
            <a:off x="2783275" y="2782100"/>
            <a:ext cx="2028600" cy="1599840"/>
            <a:chOff x="2783275" y="2782100"/>
            <a:chExt cx="2028600" cy="15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A62919-E44A-21A4-51B5-869656774B91}"/>
                    </a:ext>
                  </a:extLst>
                </p14:cNvPr>
                <p14:cNvContentPartPr/>
                <p14:nvPr/>
              </p14:nvContentPartPr>
              <p14:xfrm>
                <a:off x="2783275" y="3103580"/>
                <a:ext cx="353880" cy="80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A62919-E44A-21A4-51B5-869656774B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74635" y="3094580"/>
                  <a:ext cx="371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DB074C-9598-433E-5C20-9928B6B05137}"/>
                    </a:ext>
                  </a:extLst>
                </p14:cNvPr>
                <p14:cNvContentPartPr/>
                <p14:nvPr/>
              </p14:nvContentPartPr>
              <p14:xfrm>
                <a:off x="3038155" y="3355940"/>
                <a:ext cx="18972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DB074C-9598-433E-5C20-9928B6B051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29155" y="3347300"/>
                  <a:ext cx="207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DF9787-782E-2B24-2E60-10DDA2FE8A99}"/>
                    </a:ext>
                  </a:extLst>
                </p14:cNvPr>
                <p14:cNvContentPartPr/>
                <p14:nvPr/>
              </p14:nvContentPartPr>
              <p14:xfrm>
                <a:off x="4087555" y="2782100"/>
                <a:ext cx="357120" cy="57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DF9787-782E-2B24-2E60-10DDA2FE8A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8555" y="2773460"/>
                  <a:ext cx="3747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D84E905-C378-DBCA-458D-21D361EA9F0B}"/>
                    </a:ext>
                  </a:extLst>
                </p14:cNvPr>
                <p14:cNvContentPartPr/>
                <p14:nvPr/>
              </p14:nvContentPartPr>
              <p14:xfrm>
                <a:off x="3680755" y="3589580"/>
                <a:ext cx="1131120" cy="71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D84E905-C378-DBCA-458D-21D361EA9F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72115" y="3580580"/>
                  <a:ext cx="1148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C99256-7D03-F94C-1974-BAB2A46760A7}"/>
                    </a:ext>
                  </a:extLst>
                </p14:cNvPr>
                <p14:cNvContentPartPr/>
                <p14:nvPr/>
              </p14:nvContentPartPr>
              <p14:xfrm>
                <a:off x="3901435" y="3942020"/>
                <a:ext cx="17280" cy="305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C99256-7D03-F94C-1974-BAB2A46760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92795" y="3933380"/>
                  <a:ext cx="34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291110-CF8A-99EA-543A-5481B4E649BA}"/>
                    </a:ext>
                  </a:extLst>
                </p14:cNvPr>
                <p14:cNvContentPartPr/>
                <p14:nvPr/>
              </p14:nvContentPartPr>
              <p14:xfrm>
                <a:off x="4184035" y="3858860"/>
                <a:ext cx="346320" cy="52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291110-CF8A-99EA-543A-5481B4E649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75035" y="3849860"/>
                  <a:ext cx="3639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B4C45B-FDC8-B847-3643-77D5E972EFC4}"/>
                    </a:ext>
                  </a:extLst>
                </p14:cNvPr>
                <p14:cNvContentPartPr/>
                <p14:nvPr/>
              </p14:nvContentPartPr>
              <p14:xfrm>
                <a:off x="3529555" y="3363860"/>
                <a:ext cx="392760" cy="42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B4C45B-FDC8-B847-3643-77D5E972EF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20915" y="3354860"/>
                  <a:ext cx="41040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61C61B9-0DAC-5604-CFB0-6F58799907E4}"/>
              </a:ext>
            </a:extLst>
          </p:cNvPr>
          <p:cNvGrpSpPr/>
          <p:nvPr/>
        </p:nvGrpSpPr>
        <p:grpSpPr>
          <a:xfrm>
            <a:off x="5301835" y="2945540"/>
            <a:ext cx="2526120" cy="1199880"/>
            <a:chOff x="5301835" y="2945540"/>
            <a:chExt cx="2526120" cy="11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80C0F6-ADFB-D269-FE00-A68B06E6A76F}"/>
                    </a:ext>
                  </a:extLst>
                </p14:cNvPr>
                <p14:cNvContentPartPr/>
                <p14:nvPr/>
              </p14:nvContentPartPr>
              <p14:xfrm>
                <a:off x="5301835" y="3045620"/>
                <a:ext cx="88560" cy="523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80C0F6-ADFB-D269-FE00-A68B06E6A7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92835" y="3036980"/>
                  <a:ext cx="1062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C44BFC3-C0E6-FF14-C2AF-B4F39C1E36AA}"/>
                    </a:ext>
                  </a:extLst>
                </p14:cNvPr>
                <p14:cNvContentPartPr/>
                <p14:nvPr/>
              </p14:nvContentPartPr>
              <p14:xfrm>
                <a:off x="5629435" y="3173780"/>
                <a:ext cx="571680" cy="88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C44BFC3-C0E6-FF14-C2AF-B4F39C1E36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20795" y="3164780"/>
                  <a:ext cx="58932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2B8CF69-CE79-E067-C21A-6E71C4371E3E}"/>
                    </a:ext>
                  </a:extLst>
                </p14:cNvPr>
                <p14:cNvContentPartPr/>
                <p14:nvPr/>
              </p14:nvContentPartPr>
              <p14:xfrm>
                <a:off x="6382915" y="3244700"/>
                <a:ext cx="299520" cy="32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2B8CF69-CE79-E067-C21A-6E71C4371E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74275" y="3235700"/>
                  <a:ext cx="317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855DE6-34D3-128E-4109-DD307089F48E}"/>
                    </a:ext>
                  </a:extLst>
                </p14:cNvPr>
                <p14:cNvContentPartPr/>
                <p14:nvPr/>
              </p14:nvContentPartPr>
              <p14:xfrm>
                <a:off x="7261315" y="2945540"/>
                <a:ext cx="221040" cy="39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855DE6-34D3-128E-4109-DD307089F4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2675" y="2936540"/>
                  <a:ext cx="238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601EB3-CEF4-ADD1-C092-27DA13D3B9C8}"/>
                    </a:ext>
                  </a:extLst>
                </p14:cNvPr>
                <p14:cNvContentPartPr/>
                <p14:nvPr/>
              </p14:nvContentPartPr>
              <p14:xfrm>
                <a:off x="7082395" y="3397700"/>
                <a:ext cx="745560" cy="84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601EB3-CEF4-ADD1-C092-27DA13D3B9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73395" y="3389060"/>
                  <a:ext cx="76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4C0851-FF53-C582-A1A8-79EB65B2BB87}"/>
                    </a:ext>
                  </a:extLst>
                </p14:cNvPr>
                <p14:cNvContentPartPr/>
                <p14:nvPr/>
              </p14:nvContentPartPr>
              <p14:xfrm>
                <a:off x="7179955" y="3672020"/>
                <a:ext cx="479520" cy="353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4C0851-FF53-C582-A1A8-79EB65B2BB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70955" y="3663020"/>
                  <a:ext cx="497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DD98A1-E847-043A-5B99-04D07EA3DAD4}"/>
                    </a:ext>
                  </a:extLst>
                </p14:cNvPr>
                <p14:cNvContentPartPr/>
                <p14:nvPr/>
              </p14:nvContentPartPr>
              <p14:xfrm>
                <a:off x="6899155" y="3742580"/>
                <a:ext cx="112680" cy="40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DD98A1-E847-043A-5B99-04D07EA3DAD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90155" y="3733580"/>
                  <a:ext cx="130320" cy="42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455A6C1-C289-229D-D960-B18DFD161508}"/>
                  </a:ext>
                </a:extLst>
              </p14:cNvPr>
              <p14:cNvContentPartPr/>
              <p14:nvPr/>
            </p14:nvContentPartPr>
            <p14:xfrm>
              <a:off x="8282275" y="3284300"/>
              <a:ext cx="555840" cy="56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455A6C1-C289-229D-D960-B18DFD1615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73635" y="3275660"/>
                <a:ext cx="573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25A343D-1DEF-D714-A8E9-EA85166AD9D1}"/>
                  </a:ext>
                </a:extLst>
              </p14:cNvPr>
              <p14:cNvContentPartPr/>
              <p14:nvPr/>
            </p14:nvContentPartPr>
            <p14:xfrm>
              <a:off x="9316555" y="2959940"/>
              <a:ext cx="114840" cy="3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25A343D-1DEF-D714-A8E9-EA85166AD9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307915" y="2951300"/>
                <a:ext cx="1324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08731898-6343-3277-4DFC-485105ECCA26}"/>
              </a:ext>
            </a:extLst>
          </p:cNvPr>
          <p:cNvGrpSpPr/>
          <p:nvPr/>
        </p:nvGrpSpPr>
        <p:grpSpPr>
          <a:xfrm>
            <a:off x="9245635" y="2688500"/>
            <a:ext cx="759960" cy="622800"/>
            <a:chOff x="9245635" y="2688500"/>
            <a:chExt cx="759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5DE76A-8A62-A9A0-414E-C2C9EE1F4988}"/>
                    </a:ext>
                  </a:extLst>
                </p14:cNvPr>
                <p14:cNvContentPartPr/>
                <p14:nvPr/>
              </p14:nvContentPartPr>
              <p14:xfrm>
                <a:off x="9245635" y="2721260"/>
                <a:ext cx="282600" cy="59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5DE76A-8A62-A9A0-414E-C2C9EE1F49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36635" y="2712260"/>
                  <a:ext cx="3002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F36926-5AFA-0368-8364-3F29ABE08A0A}"/>
                    </a:ext>
                  </a:extLst>
                </p14:cNvPr>
                <p14:cNvContentPartPr/>
                <p14:nvPr/>
              </p14:nvContentPartPr>
              <p14:xfrm>
                <a:off x="9474595" y="2688500"/>
                <a:ext cx="531000" cy="6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F36926-5AFA-0368-8364-3F29ABE08A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65955" y="2679860"/>
                  <a:ext cx="5486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13F1BCE-FFC1-9119-57F0-F9ECEA60230C}"/>
              </a:ext>
            </a:extLst>
          </p:cNvPr>
          <p:cNvGrpSpPr/>
          <p:nvPr/>
        </p:nvGrpSpPr>
        <p:grpSpPr>
          <a:xfrm>
            <a:off x="8724715" y="3624140"/>
            <a:ext cx="1054800" cy="674280"/>
            <a:chOff x="8724715" y="3624140"/>
            <a:chExt cx="105480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35AF62-E97F-A6E9-0229-8768055FA157}"/>
                    </a:ext>
                  </a:extLst>
                </p14:cNvPr>
                <p14:cNvContentPartPr/>
                <p14:nvPr/>
              </p14:nvContentPartPr>
              <p14:xfrm>
                <a:off x="8724715" y="3624140"/>
                <a:ext cx="1054800" cy="116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35AF62-E97F-A6E9-0229-8768055FA1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15715" y="3615140"/>
                  <a:ext cx="1072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5CAC3F-AF8D-870E-B9BD-B59A4D25C47A}"/>
                    </a:ext>
                  </a:extLst>
                </p14:cNvPr>
                <p14:cNvContentPartPr/>
                <p14:nvPr/>
              </p14:nvContentPartPr>
              <p14:xfrm>
                <a:off x="8804275" y="3792260"/>
                <a:ext cx="58320" cy="319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5CAC3F-AF8D-870E-B9BD-B59A4D25C4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95275" y="3783260"/>
                  <a:ext cx="75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3C3C398-4BFB-4F67-EF29-141B8066E52F}"/>
                    </a:ext>
                  </a:extLst>
                </p14:cNvPr>
                <p14:cNvContentPartPr/>
                <p14:nvPr/>
              </p14:nvContentPartPr>
              <p14:xfrm>
                <a:off x="9063115" y="3863900"/>
                <a:ext cx="362520" cy="434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3C3C398-4BFB-4F67-EF29-141B8066E5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54115" y="3855260"/>
                  <a:ext cx="380160" cy="45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7BC327E-EB5A-9843-F950-EE694DF1C5AF}"/>
                  </a:ext>
                </a:extLst>
              </p14:cNvPr>
              <p14:cNvContentPartPr/>
              <p14:nvPr/>
            </p14:nvContentPartPr>
            <p14:xfrm>
              <a:off x="11659435" y="2448740"/>
              <a:ext cx="353520" cy="120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7BC327E-EB5A-9843-F950-EE694DF1C5A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650795" y="2440100"/>
                <a:ext cx="37116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B22285B2-9A0D-B4FC-79D9-A90366333AED}"/>
              </a:ext>
            </a:extLst>
          </p:cNvPr>
          <p:cNvGrpSpPr/>
          <p:nvPr/>
        </p:nvGrpSpPr>
        <p:grpSpPr>
          <a:xfrm>
            <a:off x="10121515" y="2765900"/>
            <a:ext cx="1837080" cy="1143720"/>
            <a:chOff x="10121515" y="2765900"/>
            <a:chExt cx="1837080" cy="11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3B6793-0FE0-779D-2102-2ECE858B3E9C}"/>
                    </a:ext>
                  </a:extLst>
                </p14:cNvPr>
                <p14:cNvContentPartPr/>
                <p14:nvPr/>
              </p14:nvContentPartPr>
              <p14:xfrm>
                <a:off x="10121515" y="3269180"/>
                <a:ext cx="49320" cy="439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3B6793-0FE0-779D-2102-2ECE858B3E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12515" y="3260540"/>
                  <a:ext cx="66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52B199-FDDC-19BB-BB01-835848C8904F}"/>
                    </a:ext>
                  </a:extLst>
                </p14:cNvPr>
                <p14:cNvContentPartPr/>
                <p14:nvPr/>
              </p14:nvContentPartPr>
              <p14:xfrm>
                <a:off x="10477195" y="3347300"/>
                <a:ext cx="282600" cy="27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52B199-FDDC-19BB-BB01-835848C890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68195" y="3338660"/>
                  <a:ext cx="300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2DBFD0E-D5BF-57C2-7358-1B81BDE45795}"/>
                    </a:ext>
                  </a:extLst>
                </p14:cNvPr>
                <p14:cNvContentPartPr/>
                <p14:nvPr/>
              </p14:nvContentPartPr>
              <p14:xfrm>
                <a:off x="10762315" y="3373580"/>
                <a:ext cx="239400" cy="536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2DBFD0E-D5BF-57C2-7358-1B81BDE4579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53315" y="3364940"/>
                  <a:ext cx="2570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71031FE-C145-9094-484B-2DA7276981FB}"/>
                    </a:ext>
                  </a:extLst>
                </p14:cNvPr>
                <p14:cNvContentPartPr/>
                <p14:nvPr/>
              </p14:nvContentPartPr>
              <p14:xfrm>
                <a:off x="11143195" y="3489500"/>
                <a:ext cx="243000" cy="19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71031FE-C145-9094-484B-2DA7276981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34195" y="3480860"/>
                  <a:ext cx="260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765368F-648C-0AE9-4B96-9125CED80AF8}"/>
                    </a:ext>
                  </a:extLst>
                </p14:cNvPr>
                <p14:cNvContentPartPr/>
                <p14:nvPr/>
              </p14:nvContentPartPr>
              <p14:xfrm>
                <a:off x="11457115" y="2765900"/>
                <a:ext cx="169200" cy="441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765368F-648C-0AE9-4B96-9125CED80A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48115" y="2757260"/>
                  <a:ext cx="1868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29D021-B7C2-B837-209E-D9C83AEFA629}"/>
                    </a:ext>
                  </a:extLst>
                </p14:cNvPr>
                <p14:cNvContentPartPr/>
                <p14:nvPr/>
              </p14:nvContentPartPr>
              <p14:xfrm>
                <a:off x="11408875" y="3245780"/>
                <a:ext cx="549720" cy="108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29D021-B7C2-B837-209E-D9C83AEFA6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99875" y="3237140"/>
                  <a:ext cx="567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B06A81-03FD-62ED-128B-92D136CDDA4B}"/>
                    </a:ext>
                  </a:extLst>
                </p14:cNvPr>
                <p14:cNvContentPartPr/>
                <p14:nvPr/>
              </p14:nvContentPartPr>
              <p14:xfrm>
                <a:off x="11531995" y="3438740"/>
                <a:ext cx="20520" cy="248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B06A81-03FD-62ED-128B-92D136CDDA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22995" y="3429740"/>
                  <a:ext cx="38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FA1E6B-32FD-EA45-F757-584DC0FD0CEC}"/>
                    </a:ext>
                  </a:extLst>
                </p14:cNvPr>
                <p14:cNvContentPartPr/>
                <p14:nvPr/>
              </p14:nvContentPartPr>
              <p14:xfrm>
                <a:off x="11739355" y="3398060"/>
                <a:ext cx="200160" cy="43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FA1E6B-32FD-EA45-F757-584DC0FD0C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30355" y="3389420"/>
                  <a:ext cx="217800" cy="45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6371241-8436-119B-321C-CAE83F9FE010}"/>
                  </a:ext>
                </a:extLst>
              </p14:cNvPr>
              <p14:cNvContentPartPr/>
              <p14:nvPr/>
            </p14:nvContentPartPr>
            <p14:xfrm>
              <a:off x="2937355" y="5096900"/>
              <a:ext cx="717120" cy="274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6371241-8436-119B-321C-CAE83F9FE01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28715" y="5088260"/>
                <a:ext cx="734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C1E2524-241E-A04B-6E45-910C708A6EF5}"/>
                  </a:ext>
                </a:extLst>
              </p14:cNvPr>
              <p14:cNvContentPartPr/>
              <p14:nvPr/>
            </p14:nvContentPartPr>
            <p14:xfrm>
              <a:off x="2950675" y="5544740"/>
              <a:ext cx="708840" cy="205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C1E2524-241E-A04B-6E45-910C708A6EF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941675" y="5535740"/>
                <a:ext cx="72648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905A161-9A2E-3170-FD8A-52B848519DA4}"/>
              </a:ext>
            </a:extLst>
          </p:cNvPr>
          <p:cNvGrpSpPr/>
          <p:nvPr/>
        </p:nvGrpSpPr>
        <p:grpSpPr>
          <a:xfrm>
            <a:off x="4649515" y="5096900"/>
            <a:ext cx="1832760" cy="646920"/>
            <a:chOff x="4649515" y="5096900"/>
            <a:chExt cx="183276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875A467-2F07-AC60-5FF8-5BBA494A696F}"/>
                    </a:ext>
                  </a:extLst>
                </p14:cNvPr>
                <p14:cNvContentPartPr/>
                <p14:nvPr/>
              </p14:nvContentPartPr>
              <p14:xfrm>
                <a:off x="4649515" y="5108420"/>
                <a:ext cx="252720" cy="404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875A467-2F07-AC60-5FF8-5BBA494A69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40515" y="5099420"/>
                  <a:ext cx="2703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3B9426-A84F-415E-0964-1B9CD5289FA5}"/>
                    </a:ext>
                  </a:extLst>
                </p14:cNvPr>
                <p14:cNvContentPartPr/>
                <p14:nvPr/>
              </p14:nvContentPartPr>
              <p14:xfrm>
                <a:off x="5107075" y="5292020"/>
                <a:ext cx="25560" cy="1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3B9426-A84F-415E-0964-1B9CD5289F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98435" y="5283380"/>
                  <a:ext cx="43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D1D272-207E-D600-6E01-9AFFA836B207}"/>
                    </a:ext>
                  </a:extLst>
                </p14:cNvPr>
                <p14:cNvContentPartPr/>
                <p14:nvPr/>
              </p14:nvContentPartPr>
              <p14:xfrm>
                <a:off x="5380675" y="5096900"/>
                <a:ext cx="300960" cy="59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D1D272-207E-D600-6E01-9AFFA836B2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71675" y="5088260"/>
                  <a:ext cx="318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5369B0-9384-B2EB-A6EB-311488A40C99}"/>
                    </a:ext>
                  </a:extLst>
                </p14:cNvPr>
                <p14:cNvContentPartPr/>
                <p14:nvPr/>
              </p14:nvContentPartPr>
              <p14:xfrm>
                <a:off x="5912035" y="5150900"/>
                <a:ext cx="442080" cy="592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5369B0-9384-B2EB-A6EB-311488A40C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03035" y="5142260"/>
                  <a:ext cx="4597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2D85D9-81E4-FCB1-DA94-7AF34048BC7F}"/>
                    </a:ext>
                  </a:extLst>
                </p14:cNvPr>
                <p14:cNvContentPartPr/>
                <p14:nvPr/>
              </p14:nvContentPartPr>
              <p14:xfrm>
                <a:off x="6461395" y="5492900"/>
                <a:ext cx="20880" cy="135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2D85D9-81E4-FCB1-DA94-7AF34048BC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52395" y="5483900"/>
                  <a:ext cx="3852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912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A5E77A3-3958-D1EC-75CD-76C63711F922}"/>
              </a:ext>
            </a:extLst>
          </p:cNvPr>
          <p:cNvGrpSpPr/>
          <p:nvPr/>
        </p:nvGrpSpPr>
        <p:grpSpPr>
          <a:xfrm>
            <a:off x="855835" y="-49300"/>
            <a:ext cx="3236400" cy="1703160"/>
            <a:chOff x="855835" y="-49300"/>
            <a:chExt cx="3236400" cy="17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612CD9E-7306-F897-0490-B579A4B1C3D5}"/>
                    </a:ext>
                  </a:extLst>
                </p14:cNvPr>
                <p14:cNvContentPartPr/>
                <p14:nvPr/>
              </p14:nvContentPartPr>
              <p14:xfrm>
                <a:off x="855835" y="622100"/>
                <a:ext cx="33840" cy="774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612CD9E-7306-F897-0490-B579A4B1C3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835" y="613460"/>
                  <a:ext cx="51480" cy="79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5B6479-BE62-7711-5A0B-FC6571AE1140}"/>
                    </a:ext>
                  </a:extLst>
                </p14:cNvPr>
                <p14:cNvContentPartPr/>
                <p14:nvPr/>
              </p14:nvContentPartPr>
              <p14:xfrm>
                <a:off x="869875" y="799940"/>
                <a:ext cx="549720" cy="67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5B6479-BE62-7711-5A0B-FC6571AE11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1235" y="790940"/>
                  <a:ext cx="5673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96C2E6-F349-DDCA-0046-68572C311530}"/>
                    </a:ext>
                  </a:extLst>
                </p14:cNvPr>
                <p14:cNvContentPartPr/>
                <p14:nvPr/>
              </p14:nvContentPartPr>
              <p14:xfrm>
                <a:off x="1871755" y="717860"/>
                <a:ext cx="592560" cy="606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96C2E6-F349-DDCA-0046-68572C311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2755" y="709220"/>
                  <a:ext cx="6102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69570D-599D-8B62-98E9-5155B99B7592}"/>
                    </a:ext>
                  </a:extLst>
                </p14:cNvPr>
                <p14:cNvContentPartPr/>
                <p14:nvPr/>
              </p14:nvContentPartPr>
              <p14:xfrm>
                <a:off x="1513555" y="489980"/>
                <a:ext cx="314280" cy="964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69570D-599D-8B62-98E9-5155B99B75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4915" y="481340"/>
                  <a:ext cx="33192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2504A7-0CFE-9051-1F18-D7E3A27C7166}"/>
                    </a:ext>
                  </a:extLst>
                </p14:cNvPr>
                <p14:cNvContentPartPr/>
                <p14:nvPr/>
              </p14:nvContentPartPr>
              <p14:xfrm>
                <a:off x="2269915" y="709220"/>
                <a:ext cx="441000" cy="94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2504A7-0CFE-9051-1F18-D7E3A27C71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1275" y="700580"/>
                  <a:ext cx="45864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8DE0E1-82B2-3072-B198-AC61336DDEA1}"/>
                    </a:ext>
                  </a:extLst>
                </p14:cNvPr>
                <p14:cNvContentPartPr/>
                <p14:nvPr/>
              </p14:nvContentPartPr>
              <p14:xfrm>
                <a:off x="3624955" y="811460"/>
                <a:ext cx="327240" cy="13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8DE0E1-82B2-3072-B198-AC61336DDE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6315" y="802460"/>
                  <a:ext cx="344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C804F6-7B06-6F23-6AF7-A6830BD94DAB}"/>
                    </a:ext>
                  </a:extLst>
                </p14:cNvPr>
                <p14:cNvContentPartPr/>
                <p14:nvPr/>
              </p14:nvContentPartPr>
              <p14:xfrm>
                <a:off x="3894235" y="1146620"/>
                <a:ext cx="198000" cy="7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C804F6-7B06-6F23-6AF7-A6830BD94D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5235" y="1137620"/>
                  <a:ext cx="215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A4130F-8C8B-14B7-80C5-AD77D53D9AD0}"/>
                    </a:ext>
                  </a:extLst>
                </p14:cNvPr>
                <p14:cNvContentPartPr/>
                <p14:nvPr/>
              </p14:nvContentPartPr>
              <p14:xfrm>
                <a:off x="2585995" y="106940"/>
                <a:ext cx="154440" cy="339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A4130F-8C8B-14B7-80C5-AD77D53D9A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995" y="97940"/>
                  <a:ext cx="172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9A7E47-C72F-DDF4-A80B-AF0CEE7FD4F3}"/>
                    </a:ext>
                  </a:extLst>
                </p14:cNvPr>
                <p14:cNvContentPartPr/>
                <p14:nvPr/>
              </p14:nvContentPartPr>
              <p14:xfrm>
                <a:off x="2901715" y="114500"/>
                <a:ext cx="120960" cy="34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9A7E47-C72F-DDF4-A80B-AF0CEE7FD4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3075" y="105860"/>
                  <a:ext cx="138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7ED589-0491-CC8C-E6A8-07E728CE27EE}"/>
                    </a:ext>
                  </a:extLst>
                </p14:cNvPr>
                <p14:cNvContentPartPr/>
                <p14:nvPr/>
              </p14:nvContentPartPr>
              <p14:xfrm>
                <a:off x="3023035" y="-49300"/>
                <a:ext cx="204840" cy="69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7ED589-0491-CC8C-E6A8-07E728CE2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4395" y="-58300"/>
                  <a:ext cx="2224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111649-D8F0-0AC3-6B74-0472A3C1698C}"/>
                    </a:ext>
                  </a:extLst>
                </p14:cNvPr>
                <p14:cNvContentPartPr/>
                <p14:nvPr/>
              </p14:nvContentPartPr>
              <p14:xfrm>
                <a:off x="3299875" y="62003"/>
                <a:ext cx="207720" cy="28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111649-D8F0-0AC3-6B74-0472A3C169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0875" y="53003"/>
                  <a:ext cx="2253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192F5B-B630-F1DC-455A-55AC3222CE06}"/>
                    </a:ext>
                  </a:extLst>
                </p14:cNvPr>
                <p14:cNvContentPartPr/>
                <p14:nvPr/>
              </p14:nvContentPartPr>
              <p14:xfrm>
                <a:off x="3540355" y="162803"/>
                <a:ext cx="74520" cy="280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192F5B-B630-F1DC-455A-55AC3222CE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355" y="154163"/>
                  <a:ext cx="921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EB86EB-5385-CF1B-7D08-46D00AC35472}"/>
                    </a:ext>
                  </a:extLst>
                </p14:cNvPr>
                <p14:cNvContentPartPr/>
                <p14:nvPr/>
              </p14:nvContentPartPr>
              <p14:xfrm>
                <a:off x="3649435" y="150923"/>
                <a:ext cx="194760" cy="22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EB86EB-5385-CF1B-7D08-46D00AC354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435" y="141923"/>
                  <a:ext cx="212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A74431-0D74-6B51-FB55-7F4D5FC15F78}"/>
                    </a:ext>
                  </a:extLst>
                </p14:cNvPr>
                <p14:cNvContentPartPr/>
                <p14:nvPr/>
              </p14:nvContentPartPr>
              <p14:xfrm>
                <a:off x="3971275" y="180083"/>
                <a:ext cx="18360" cy="1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A74431-0D74-6B51-FB55-7F4D5FC15F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2635" y="171443"/>
                  <a:ext cx="36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C1F6A3-83BC-C2A0-F358-C7FEFACB503C}"/>
              </a:ext>
            </a:extLst>
          </p:cNvPr>
          <p:cNvGrpSpPr/>
          <p:nvPr/>
        </p:nvGrpSpPr>
        <p:grpSpPr>
          <a:xfrm>
            <a:off x="4754995" y="402923"/>
            <a:ext cx="4636800" cy="1389960"/>
            <a:chOff x="4754995" y="402923"/>
            <a:chExt cx="4636800" cy="13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A485A7-F95C-1312-2442-17868F9C8EDC}"/>
                    </a:ext>
                  </a:extLst>
                </p14:cNvPr>
                <p14:cNvContentPartPr/>
                <p14:nvPr/>
              </p14:nvContentPartPr>
              <p14:xfrm>
                <a:off x="4754995" y="701363"/>
                <a:ext cx="486360" cy="2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A485A7-F95C-1312-2442-17868F9C8E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46355" y="692363"/>
                  <a:ext cx="504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195854-3B51-E0E2-9FE8-C5D98DF00635}"/>
                    </a:ext>
                  </a:extLst>
                </p14:cNvPr>
                <p14:cNvContentPartPr/>
                <p14:nvPr/>
              </p14:nvContentPartPr>
              <p14:xfrm>
                <a:off x="5508115" y="483923"/>
                <a:ext cx="193320" cy="49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195854-3B51-E0E2-9FE8-C5D98DF006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99475" y="475283"/>
                  <a:ext cx="2109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A953AB-674D-86AD-B7DC-2CB1711558EF}"/>
                    </a:ext>
                  </a:extLst>
                </p14:cNvPr>
                <p14:cNvContentPartPr/>
                <p14:nvPr/>
              </p14:nvContentPartPr>
              <p14:xfrm>
                <a:off x="5216875" y="1166483"/>
                <a:ext cx="840960" cy="4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A953AB-674D-86AD-B7DC-2CB1711558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08235" y="1157843"/>
                  <a:ext cx="858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1B5359-5E8D-11E2-99DD-821BF021A526}"/>
                    </a:ext>
                  </a:extLst>
                </p14:cNvPr>
                <p14:cNvContentPartPr/>
                <p14:nvPr/>
              </p14:nvContentPartPr>
              <p14:xfrm>
                <a:off x="5357635" y="1286723"/>
                <a:ext cx="433440" cy="506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1B5359-5E8D-11E2-99DD-821BF021A5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8995" y="1277723"/>
                  <a:ext cx="4510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56AF94-1E02-9BBC-A457-26618AF6001B}"/>
                    </a:ext>
                  </a:extLst>
                </p14:cNvPr>
                <p14:cNvContentPartPr/>
                <p14:nvPr/>
              </p14:nvContentPartPr>
              <p14:xfrm>
                <a:off x="6280675" y="708563"/>
                <a:ext cx="74880" cy="46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56AF94-1E02-9BBC-A457-26618AF600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71675" y="699923"/>
                  <a:ext cx="92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B7CC9E-CE70-21AC-99AB-55C4D5C89F32}"/>
                    </a:ext>
                  </a:extLst>
                </p14:cNvPr>
                <p14:cNvContentPartPr/>
                <p14:nvPr/>
              </p14:nvContentPartPr>
              <p14:xfrm>
                <a:off x="6508195" y="834563"/>
                <a:ext cx="286920" cy="31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B7CC9E-CE70-21AC-99AB-55C4D5C89F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9195" y="825563"/>
                  <a:ext cx="304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4E19AB-F150-F7E9-1805-334E11914451}"/>
                    </a:ext>
                  </a:extLst>
                </p14:cNvPr>
                <p14:cNvContentPartPr/>
                <p14:nvPr/>
              </p14:nvContentPartPr>
              <p14:xfrm>
                <a:off x="6835795" y="853283"/>
                <a:ext cx="298800" cy="71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4E19AB-F150-F7E9-1805-334E119144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26795" y="844283"/>
                  <a:ext cx="31644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560048-5365-0D64-36F6-063BF1C4304D}"/>
                    </a:ext>
                  </a:extLst>
                </p14:cNvPr>
                <p14:cNvContentPartPr/>
                <p14:nvPr/>
              </p14:nvContentPartPr>
              <p14:xfrm>
                <a:off x="7277155" y="956603"/>
                <a:ext cx="214560" cy="20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560048-5365-0D64-36F6-063BF1C430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68155" y="947603"/>
                  <a:ext cx="232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22AB06D-614E-CAA8-B63D-906DA9203B5D}"/>
                    </a:ext>
                  </a:extLst>
                </p14:cNvPr>
                <p14:cNvContentPartPr/>
                <p14:nvPr/>
              </p14:nvContentPartPr>
              <p14:xfrm>
                <a:off x="7764955" y="402923"/>
                <a:ext cx="135720" cy="533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22AB06D-614E-CAA8-B63D-906DA9203B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55955" y="393923"/>
                  <a:ext cx="1533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C5D492-E72D-10C7-1A3B-2480F318BE4D}"/>
                    </a:ext>
                  </a:extLst>
                </p14:cNvPr>
                <p14:cNvContentPartPr/>
                <p14:nvPr/>
              </p14:nvContentPartPr>
              <p14:xfrm>
                <a:off x="7464715" y="1087643"/>
                <a:ext cx="767160" cy="151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C5D492-E72D-10C7-1A3B-2480F318BE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55715" y="1079003"/>
                  <a:ext cx="784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1E15DC-1CAD-C2AD-306E-F16947B9A212}"/>
                    </a:ext>
                  </a:extLst>
                </p14:cNvPr>
                <p14:cNvContentPartPr/>
                <p14:nvPr/>
              </p14:nvContentPartPr>
              <p14:xfrm>
                <a:off x="7892755" y="1093763"/>
                <a:ext cx="401760" cy="48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1E15DC-1CAD-C2AD-306E-F16947B9A2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3755" y="1085123"/>
                  <a:ext cx="4194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74A567-0F5B-2045-0E19-7B880D3C4179}"/>
                    </a:ext>
                  </a:extLst>
                </p14:cNvPr>
                <p14:cNvContentPartPr/>
                <p14:nvPr/>
              </p14:nvContentPartPr>
              <p14:xfrm>
                <a:off x="8702035" y="917003"/>
                <a:ext cx="689760" cy="5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74A567-0F5B-2045-0E19-7B880D3C41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93035" y="908363"/>
                  <a:ext cx="7074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C446A9-7F73-CF55-D510-D106568F52E8}"/>
              </a:ext>
            </a:extLst>
          </p:cNvPr>
          <p:cNvGrpSpPr/>
          <p:nvPr/>
        </p:nvGrpSpPr>
        <p:grpSpPr>
          <a:xfrm>
            <a:off x="9868795" y="400763"/>
            <a:ext cx="2242080" cy="1190880"/>
            <a:chOff x="9868795" y="400763"/>
            <a:chExt cx="2242080" cy="11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439CE1-0A89-C5A6-50BA-C54EB68F5994}"/>
                    </a:ext>
                  </a:extLst>
                </p14:cNvPr>
                <p14:cNvContentPartPr/>
                <p14:nvPr/>
              </p14:nvContentPartPr>
              <p14:xfrm>
                <a:off x="10074355" y="503363"/>
                <a:ext cx="518400" cy="35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439CE1-0A89-C5A6-50BA-C54EB68F59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5715" y="494363"/>
                  <a:ext cx="5360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8482C7-7888-0100-5A24-6BB1E31C9A6C}"/>
                    </a:ext>
                  </a:extLst>
                </p14:cNvPr>
                <p14:cNvContentPartPr/>
                <p14:nvPr/>
              </p14:nvContentPartPr>
              <p14:xfrm>
                <a:off x="9868795" y="1071803"/>
                <a:ext cx="897480" cy="12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8482C7-7888-0100-5A24-6BB1E31C9A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60155" y="1063163"/>
                  <a:ext cx="915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2F5673-F427-8BAD-B2B3-80A844C0F159}"/>
                    </a:ext>
                  </a:extLst>
                </p14:cNvPr>
                <p14:cNvContentPartPr/>
                <p14:nvPr/>
              </p14:nvContentPartPr>
              <p14:xfrm>
                <a:off x="10209355" y="1221923"/>
                <a:ext cx="290520" cy="36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2F5673-F427-8BAD-B2B3-80A844C0F1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00355" y="1213283"/>
                  <a:ext cx="3081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3AD721D-DC7C-9E31-14E9-69ADE488EBFE}"/>
                    </a:ext>
                  </a:extLst>
                </p14:cNvPr>
                <p14:cNvContentPartPr/>
                <p14:nvPr/>
              </p14:nvContentPartPr>
              <p14:xfrm>
                <a:off x="10853395" y="680483"/>
                <a:ext cx="570240" cy="81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3AD721D-DC7C-9E31-14E9-69ADE488EB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44395" y="671483"/>
                  <a:ext cx="58788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88D55A-A8DB-6DA8-FA43-655464A406BB}"/>
                    </a:ext>
                  </a:extLst>
                </p14:cNvPr>
                <p14:cNvContentPartPr/>
                <p14:nvPr/>
              </p14:nvContentPartPr>
              <p14:xfrm>
                <a:off x="11556475" y="676163"/>
                <a:ext cx="151560" cy="27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88D55A-A8DB-6DA8-FA43-655464A406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47835" y="667163"/>
                  <a:ext cx="169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7F33F6-AC49-C352-7BAF-20E22CFB77FA}"/>
                    </a:ext>
                  </a:extLst>
                </p14:cNvPr>
                <p14:cNvContentPartPr/>
                <p14:nvPr/>
              </p14:nvContentPartPr>
              <p14:xfrm>
                <a:off x="11792275" y="400763"/>
                <a:ext cx="258480" cy="29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7F33F6-AC49-C352-7BAF-20E22CFB77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83275" y="392123"/>
                  <a:ext cx="276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D35BF01-18EE-24FF-AEF8-539C7F91F010}"/>
                    </a:ext>
                  </a:extLst>
                </p14:cNvPr>
                <p14:cNvContentPartPr/>
                <p14:nvPr/>
              </p14:nvContentPartPr>
              <p14:xfrm>
                <a:off x="11753755" y="782363"/>
                <a:ext cx="357120" cy="6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D35BF01-18EE-24FF-AEF8-539C7F91F0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745115" y="773723"/>
                  <a:ext cx="374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1890CF-4E07-361A-101F-626AABA7D874}"/>
                    </a:ext>
                  </a:extLst>
                </p14:cNvPr>
                <p14:cNvContentPartPr/>
                <p14:nvPr/>
              </p14:nvContentPartPr>
              <p14:xfrm>
                <a:off x="11830795" y="886403"/>
                <a:ext cx="171000" cy="27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1890CF-4E07-361A-101F-626AABA7D8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22155" y="877403"/>
                  <a:ext cx="188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2650F9-BFD5-2E08-3785-EDF7C6D93433}"/>
                    </a:ext>
                  </a:extLst>
                </p14:cNvPr>
                <p14:cNvContentPartPr/>
                <p14:nvPr/>
              </p14:nvContentPartPr>
              <p14:xfrm>
                <a:off x="11996035" y="967043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2650F9-BFD5-2E08-3785-EDF7C6D934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87035" y="9580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5AC89AD-177C-3625-A0F7-22E5691567B2}"/>
                  </a:ext>
                </a:extLst>
              </p14:cNvPr>
              <p14:cNvContentPartPr/>
              <p14:nvPr/>
            </p14:nvContentPartPr>
            <p14:xfrm>
              <a:off x="978955" y="3717083"/>
              <a:ext cx="2255040" cy="468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5AC89AD-177C-3625-A0F7-22E5691567B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9955" y="3708083"/>
                <a:ext cx="2272680" cy="48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A2572CA9-014C-5EA1-248C-2B402EB16793}"/>
              </a:ext>
            </a:extLst>
          </p:cNvPr>
          <p:cNvGrpSpPr/>
          <p:nvPr/>
        </p:nvGrpSpPr>
        <p:grpSpPr>
          <a:xfrm>
            <a:off x="722995" y="2386523"/>
            <a:ext cx="7303680" cy="3039840"/>
            <a:chOff x="722995" y="2386523"/>
            <a:chExt cx="7303680" cy="30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0F26472-CDA6-3E18-4C4B-C383A8E6E061}"/>
                    </a:ext>
                  </a:extLst>
                </p14:cNvPr>
                <p14:cNvContentPartPr/>
                <p14:nvPr/>
              </p14:nvContentPartPr>
              <p14:xfrm>
                <a:off x="3906115" y="2623043"/>
                <a:ext cx="276480" cy="70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0F26472-CDA6-3E18-4C4B-C383A8E6E0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97475" y="2614043"/>
                  <a:ext cx="294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1D76C19-750B-C674-BF14-88949DD2E2D5}"/>
                    </a:ext>
                  </a:extLst>
                </p14:cNvPr>
                <p14:cNvContentPartPr/>
                <p14:nvPr/>
              </p14:nvContentPartPr>
              <p14:xfrm>
                <a:off x="4060555" y="2931203"/>
                <a:ext cx="320040" cy="10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1D76C19-750B-C674-BF14-88949DD2E2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1915" y="2922563"/>
                  <a:ext cx="33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19B42F-D369-2078-59B5-73E9E4165A44}"/>
                    </a:ext>
                  </a:extLst>
                </p14:cNvPr>
                <p14:cNvContentPartPr/>
                <p14:nvPr/>
              </p14:nvContentPartPr>
              <p14:xfrm>
                <a:off x="5423155" y="2386523"/>
                <a:ext cx="324360" cy="66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19B42F-D369-2078-59B5-73E9E4165A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14515" y="2377883"/>
                  <a:ext cx="34200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AFC35C-BFCF-A9BD-9C19-ED9213A04B50}"/>
                    </a:ext>
                  </a:extLst>
                </p14:cNvPr>
                <p14:cNvContentPartPr/>
                <p14:nvPr/>
              </p14:nvContentPartPr>
              <p14:xfrm>
                <a:off x="6169435" y="2790083"/>
                <a:ext cx="31680" cy="1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AFC35C-BFCF-A9BD-9C19-ED9213A04B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60795" y="2781443"/>
                  <a:ext cx="49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8BDEB4-6B38-F5C0-B60B-A29FE9F6E67B}"/>
                    </a:ext>
                  </a:extLst>
                </p14:cNvPr>
                <p14:cNvContentPartPr/>
                <p14:nvPr/>
              </p14:nvContentPartPr>
              <p14:xfrm>
                <a:off x="6499915" y="2442683"/>
                <a:ext cx="285120" cy="587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8BDEB4-6B38-F5C0-B60B-A29FE9F6E6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90915" y="2434043"/>
                  <a:ext cx="30276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BAFBD5-5257-A0B1-7E28-21A2DE5C619F}"/>
                    </a:ext>
                  </a:extLst>
                </p14:cNvPr>
                <p14:cNvContentPartPr/>
                <p14:nvPr/>
              </p14:nvContentPartPr>
              <p14:xfrm>
                <a:off x="7022275" y="2448443"/>
                <a:ext cx="92880" cy="68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BAFBD5-5257-A0B1-7E28-21A2DE5C61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13275" y="2439443"/>
                  <a:ext cx="11052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AAF6CAE-E990-8C4C-D91D-61B3B6FD3244}"/>
                    </a:ext>
                  </a:extLst>
                </p14:cNvPr>
                <p14:cNvContentPartPr/>
                <p14:nvPr/>
              </p14:nvContentPartPr>
              <p14:xfrm>
                <a:off x="5274835" y="3381563"/>
                <a:ext cx="2751840" cy="213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AAF6CAE-E990-8C4C-D91D-61B3B6FD32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5835" y="3372923"/>
                  <a:ext cx="2769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4170E3-9793-80CD-97F0-9D38F2576843}"/>
                    </a:ext>
                  </a:extLst>
                </p14:cNvPr>
                <p14:cNvContentPartPr/>
                <p14:nvPr/>
              </p14:nvContentPartPr>
              <p14:xfrm>
                <a:off x="5623315" y="3374003"/>
                <a:ext cx="1270080" cy="14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4170E3-9793-80CD-97F0-9D38F25768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14315" y="3365003"/>
                  <a:ext cx="128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A5DE37-5ED9-7C0F-0427-40424375C896}"/>
                    </a:ext>
                  </a:extLst>
                </p14:cNvPr>
                <p14:cNvContentPartPr/>
                <p14:nvPr/>
              </p14:nvContentPartPr>
              <p14:xfrm>
                <a:off x="4031755" y="4569923"/>
                <a:ext cx="386280" cy="15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A5DE37-5ED9-7C0F-0427-40424375C8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2755" y="4560923"/>
                  <a:ext cx="403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93EFA9-DA22-D0F6-B808-0B837F665390}"/>
                    </a:ext>
                  </a:extLst>
                </p14:cNvPr>
                <p14:cNvContentPartPr/>
                <p14:nvPr/>
              </p14:nvContentPartPr>
              <p14:xfrm>
                <a:off x="4079995" y="4906163"/>
                <a:ext cx="365760" cy="14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93EFA9-DA22-D0F6-B808-0B837F6653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0995" y="4897523"/>
                  <a:ext cx="383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9601CF-2626-607B-9AAE-0D1091FEAFA2}"/>
                    </a:ext>
                  </a:extLst>
                </p14:cNvPr>
                <p14:cNvContentPartPr/>
                <p14:nvPr/>
              </p14:nvContentPartPr>
              <p14:xfrm>
                <a:off x="796795" y="4660643"/>
                <a:ext cx="99000" cy="516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9601CF-2626-607B-9AAE-0D1091FEAF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7795" y="4651643"/>
                  <a:ext cx="1166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B7C6E2-F316-F2F4-60FA-E8D1F684BDB4}"/>
                    </a:ext>
                  </a:extLst>
                </p14:cNvPr>
                <p14:cNvContentPartPr/>
                <p14:nvPr/>
              </p14:nvContentPartPr>
              <p14:xfrm>
                <a:off x="944755" y="4781603"/>
                <a:ext cx="411840" cy="44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B7C6E2-F316-F2F4-60FA-E8D1F684BD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6115" y="4772603"/>
                  <a:ext cx="4294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AC9E73-C373-90C4-743D-591FB7E773B9}"/>
                    </a:ext>
                  </a:extLst>
                </p14:cNvPr>
                <p14:cNvContentPartPr/>
                <p14:nvPr/>
              </p14:nvContentPartPr>
              <p14:xfrm>
                <a:off x="1894435" y="4478843"/>
                <a:ext cx="330120" cy="55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AC9E73-C373-90C4-743D-591FB7E773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85795" y="4469843"/>
                  <a:ext cx="3477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A2B7B59-9E5C-9DE7-FF16-08872E1C48F1}"/>
                    </a:ext>
                  </a:extLst>
                </p14:cNvPr>
                <p14:cNvContentPartPr/>
                <p14:nvPr/>
              </p14:nvContentPartPr>
              <p14:xfrm>
                <a:off x="2452795" y="4694843"/>
                <a:ext cx="292680" cy="325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A2B7B59-9E5C-9DE7-FF16-08872E1C48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43795" y="4685843"/>
                  <a:ext cx="310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FEC5AA3-AD5B-46B8-C321-BE832DF8F1F7}"/>
                    </a:ext>
                  </a:extLst>
                </p14:cNvPr>
                <p14:cNvContentPartPr/>
                <p14:nvPr/>
              </p14:nvContentPartPr>
              <p14:xfrm>
                <a:off x="1624435" y="4338803"/>
                <a:ext cx="431280" cy="1087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FEC5AA3-AD5B-46B8-C321-BE832DF8F1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15795" y="4329803"/>
                  <a:ext cx="44892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5F0E863-6DD9-5624-A705-FFB3F5747C9A}"/>
                    </a:ext>
                  </a:extLst>
                </p14:cNvPr>
                <p14:cNvContentPartPr/>
                <p14:nvPr/>
              </p14:nvContentPartPr>
              <p14:xfrm>
                <a:off x="2525515" y="4108403"/>
                <a:ext cx="582480" cy="118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5F0E863-6DD9-5624-A705-FFB3F5747C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6875" y="4099403"/>
                  <a:ext cx="60012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1C75B27-5F91-05DB-4E07-4017F9B6E3C3}"/>
                    </a:ext>
                  </a:extLst>
                </p14:cNvPr>
                <p14:cNvContentPartPr/>
                <p14:nvPr/>
              </p14:nvContentPartPr>
              <p14:xfrm>
                <a:off x="722995" y="3578123"/>
                <a:ext cx="338040" cy="39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1C75B27-5F91-05DB-4E07-4017F9B6E3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995" y="3569123"/>
                  <a:ext cx="3556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156EDDF-E658-A531-82A4-8A884CEF5A81}"/>
                    </a:ext>
                  </a:extLst>
                </p14:cNvPr>
                <p14:cNvContentPartPr/>
                <p14:nvPr/>
              </p14:nvContentPartPr>
              <p14:xfrm>
                <a:off x="1174795" y="3507563"/>
                <a:ext cx="260640" cy="55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156EDDF-E658-A531-82A4-8A884CEF5A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6155" y="3498563"/>
                  <a:ext cx="2782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ACE2B3-5438-84AA-2CFF-6536C9D13C28}"/>
                    </a:ext>
                  </a:extLst>
                </p14:cNvPr>
                <p14:cNvContentPartPr/>
                <p14:nvPr/>
              </p14:nvContentPartPr>
              <p14:xfrm>
                <a:off x="1552435" y="3232163"/>
                <a:ext cx="63000" cy="673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ACE2B3-5438-84AA-2CFF-6536C9D13C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43795" y="3223163"/>
                  <a:ext cx="806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4E69E1-7257-4583-9F9D-0A40F69ED55B}"/>
                    </a:ext>
                  </a:extLst>
                </p14:cNvPr>
                <p14:cNvContentPartPr/>
                <p14:nvPr/>
              </p14:nvContentPartPr>
              <p14:xfrm>
                <a:off x="1833595" y="3303443"/>
                <a:ext cx="174600" cy="42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4E69E1-7257-4583-9F9D-0A40F69ED5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24595" y="3294443"/>
                  <a:ext cx="1922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047D27-9C42-7955-767D-65FCD36F1051}"/>
                    </a:ext>
                  </a:extLst>
                </p14:cNvPr>
                <p14:cNvContentPartPr/>
                <p14:nvPr/>
              </p14:nvContentPartPr>
              <p14:xfrm>
                <a:off x="2159035" y="3259883"/>
                <a:ext cx="24480" cy="29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047D27-9C42-7955-767D-65FCD36F10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50035" y="3251243"/>
                  <a:ext cx="42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A6BA26-412E-E5D2-40A6-85D623716A8E}"/>
                    </a:ext>
                  </a:extLst>
                </p14:cNvPr>
                <p14:cNvContentPartPr/>
                <p14:nvPr/>
              </p14:nvContentPartPr>
              <p14:xfrm>
                <a:off x="2246875" y="3262043"/>
                <a:ext cx="268200" cy="264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A6BA26-412E-E5D2-40A6-85D623716A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38235" y="3253403"/>
                  <a:ext cx="285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CDF81B-5FF5-F912-CC3F-DFCFC9F52E29}"/>
                    </a:ext>
                  </a:extLst>
                </p14:cNvPr>
                <p14:cNvContentPartPr/>
                <p14:nvPr/>
              </p14:nvContentPartPr>
              <p14:xfrm>
                <a:off x="2658355" y="3408563"/>
                <a:ext cx="21960" cy="3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CDF81B-5FF5-F912-CC3F-DFCFC9F52E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49355" y="3399923"/>
                  <a:ext cx="39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FD6B16-D84F-4688-3D17-2001A27152FF}"/>
                    </a:ext>
                  </a:extLst>
                </p14:cNvPr>
                <p14:cNvContentPartPr/>
                <p14:nvPr/>
              </p14:nvContentPartPr>
              <p14:xfrm>
                <a:off x="3121315" y="3733283"/>
                <a:ext cx="773280" cy="275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FD6B16-D84F-4688-3D17-2001A27152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12315" y="3724283"/>
                  <a:ext cx="7909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C0142A5-A571-FB6C-8D02-28579223D0FA}"/>
                    </a:ext>
                  </a:extLst>
                </p14:cNvPr>
                <p14:cNvContentPartPr/>
                <p14:nvPr/>
              </p14:nvContentPartPr>
              <p14:xfrm>
                <a:off x="4008715" y="3824363"/>
                <a:ext cx="81000" cy="47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C0142A5-A571-FB6C-8D02-28579223D0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99715" y="3815363"/>
                  <a:ext cx="986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538FD24-DB4E-BDF1-AE18-901F1C843DF2}"/>
                    </a:ext>
                  </a:extLst>
                </p14:cNvPr>
                <p14:cNvContentPartPr/>
                <p14:nvPr/>
              </p14:nvContentPartPr>
              <p14:xfrm>
                <a:off x="3966595" y="3562643"/>
                <a:ext cx="225720" cy="101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538FD24-DB4E-BDF1-AE18-901F1C843D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57595" y="3554003"/>
                  <a:ext cx="243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611CF2-D092-D9DE-7BB5-151AD3EC3935}"/>
                    </a:ext>
                  </a:extLst>
                </p14:cNvPr>
                <p14:cNvContentPartPr/>
                <p14:nvPr/>
              </p14:nvContentPartPr>
              <p14:xfrm>
                <a:off x="3929155" y="4248803"/>
                <a:ext cx="268200" cy="124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611CF2-D092-D9DE-7BB5-151AD3EC393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20155" y="4239803"/>
                  <a:ext cx="285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FE121F2-87A1-65C9-137A-C2FF68503427}"/>
                    </a:ext>
                  </a:extLst>
                </p14:cNvPr>
                <p14:cNvContentPartPr/>
                <p14:nvPr/>
              </p14:nvContentPartPr>
              <p14:xfrm>
                <a:off x="4361875" y="3925163"/>
                <a:ext cx="1122120" cy="313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FE121F2-87A1-65C9-137A-C2FF685034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52875" y="3916523"/>
                  <a:ext cx="1139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DA7D06-C419-CAE7-7EB3-B3BD38BF577A}"/>
                    </a:ext>
                  </a:extLst>
                </p14:cNvPr>
                <p14:cNvContentPartPr/>
                <p14:nvPr/>
              </p14:nvContentPartPr>
              <p14:xfrm>
                <a:off x="6152515" y="4335563"/>
                <a:ext cx="180360" cy="69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DA7D06-C419-CAE7-7EB3-B3BD38BF57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43875" y="4326563"/>
                  <a:ext cx="19800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F8B860-23C7-E025-014C-2F1CD87E8F63}"/>
                    </a:ext>
                  </a:extLst>
                </p14:cNvPr>
                <p14:cNvContentPartPr/>
                <p14:nvPr/>
              </p14:nvContentPartPr>
              <p14:xfrm>
                <a:off x="6902755" y="4644803"/>
                <a:ext cx="30600" cy="70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F8B860-23C7-E025-014C-2F1CD87E8F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93755" y="4635803"/>
                  <a:ext cx="48240" cy="8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120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B8B4B4F-B4C3-D535-740A-DE0E7944AD24}"/>
              </a:ext>
            </a:extLst>
          </p:cNvPr>
          <p:cNvGrpSpPr/>
          <p:nvPr/>
        </p:nvGrpSpPr>
        <p:grpSpPr>
          <a:xfrm>
            <a:off x="752155" y="261020"/>
            <a:ext cx="1718280" cy="960840"/>
            <a:chOff x="752155" y="261020"/>
            <a:chExt cx="171828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00E2ADD-053B-9145-7B6E-BF1AEC6EA446}"/>
                    </a:ext>
                  </a:extLst>
                </p14:cNvPr>
                <p14:cNvContentPartPr/>
                <p14:nvPr/>
              </p14:nvContentPartPr>
              <p14:xfrm>
                <a:off x="752155" y="261020"/>
                <a:ext cx="618840" cy="960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00E2ADD-053B-9145-7B6E-BF1AEC6EA4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3155" y="252020"/>
                  <a:ext cx="63648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FEAC0A6-9E90-C4AB-5DB2-B9E76CB57FA3}"/>
                    </a:ext>
                  </a:extLst>
                </p14:cNvPr>
                <p14:cNvContentPartPr/>
                <p14:nvPr/>
              </p14:nvContentPartPr>
              <p14:xfrm>
                <a:off x="1520035" y="845660"/>
                <a:ext cx="446400" cy="265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FEAC0A6-9E90-C4AB-5DB2-B9E76CB57F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1395" y="837020"/>
                  <a:ext cx="464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C460BA9-2145-FF1B-565A-E40ABA57277A}"/>
                    </a:ext>
                  </a:extLst>
                </p14:cNvPr>
                <p14:cNvContentPartPr/>
                <p14:nvPr/>
              </p14:nvContentPartPr>
              <p14:xfrm>
                <a:off x="2049235" y="608420"/>
                <a:ext cx="18360" cy="2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C460BA9-2145-FF1B-565A-E40ABA5727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0595" y="59942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2F45F2-626A-0E91-E11E-92B83500E824}"/>
                    </a:ext>
                  </a:extLst>
                </p14:cNvPr>
                <p14:cNvContentPartPr/>
                <p14:nvPr/>
              </p14:nvContentPartPr>
              <p14:xfrm>
                <a:off x="2209075" y="807860"/>
                <a:ext cx="261360" cy="26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2F45F2-626A-0E91-E11E-92B83500E8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0075" y="798860"/>
                  <a:ext cx="2790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68744E-8C8E-35F7-D1C2-7DF3C2BAABE8}"/>
              </a:ext>
            </a:extLst>
          </p:cNvPr>
          <p:cNvGrpSpPr/>
          <p:nvPr/>
        </p:nvGrpSpPr>
        <p:grpSpPr>
          <a:xfrm>
            <a:off x="2972995" y="183980"/>
            <a:ext cx="928800" cy="992160"/>
            <a:chOff x="2972995" y="183980"/>
            <a:chExt cx="928800" cy="9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50E074-5F7B-5F09-0B64-F7975F3CCA40}"/>
                    </a:ext>
                  </a:extLst>
                </p14:cNvPr>
                <p14:cNvContentPartPr/>
                <p14:nvPr/>
              </p14:nvContentPartPr>
              <p14:xfrm>
                <a:off x="2972995" y="183980"/>
                <a:ext cx="358200" cy="99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50E074-5F7B-5F09-0B64-F7975F3CCA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4355" y="175340"/>
                  <a:ext cx="37584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024232-7949-0230-E19F-D5E5F15BD918}"/>
                    </a:ext>
                  </a:extLst>
                </p14:cNvPr>
                <p14:cNvContentPartPr/>
                <p14:nvPr/>
              </p14:nvContentPartPr>
              <p14:xfrm>
                <a:off x="3471595" y="275780"/>
                <a:ext cx="210600" cy="70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024232-7949-0230-E19F-D5E5F15BD9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2955" y="266780"/>
                  <a:ext cx="22824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E46B5F-CD09-B67F-6AB9-56AA3A498BBD}"/>
                    </a:ext>
                  </a:extLst>
                </p14:cNvPr>
                <p14:cNvContentPartPr/>
                <p14:nvPr/>
              </p14:nvContentPartPr>
              <p14:xfrm>
                <a:off x="3821875" y="830900"/>
                <a:ext cx="79920" cy="159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E46B5F-CD09-B67F-6AB9-56AA3A498B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12875" y="821900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72F25-0108-253C-8C95-9C3DE87EB324}"/>
              </a:ext>
            </a:extLst>
          </p:cNvPr>
          <p:cNvGrpSpPr/>
          <p:nvPr/>
        </p:nvGrpSpPr>
        <p:grpSpPr>
          <a:xfrm>
            <a:off x="4842475" y="108020"/>
            <a:ext cx="1058040" cy="1517400"/>
            <a:chOff x="4842475" y="108020"/>
            <a:chExt cx="1058040" cy="15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4AEAAC-C87D-09FC-D622-33914AC8F131}"/>
                    </a:ext>
                  </a:extLst>
                </p14:cNvPr>
                <p14:cNvContentPartPr/>
                <p14:nvPr/>
              </p14:nvContentPartPr>
              <p14:xfrm>
                <a:off x="4842475" y="236900"/>
                <a:ext cx="349560" cy="1388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4AEAAC-C87D-09FC-D622-33914AC8F1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33835" y="228260"/>
                  <a:ext cx="36720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D04C40-AB74-DD30-2863-F559027CBCA6}"/>
                    </a:ext>
                  </a:extLst>
                </p14:cNvPr>
                <p14:cNvContentPartPr/>
                <p14:nvPr/>
              </p14:nvContentPartPr>
              <p14:xfrm>
                <a:off x="5272315" y="804620"/>
                <a:ext cx="76320" cy="33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D04C40-AB74-DD30-2863-F559027CBC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3675" y="795980"/>
                  <a:ext cx="939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155C17-445A-145A-71F2-D19181C67200}"/>
                    </a:ext>
                  </a:extLst>
                </p14:cNvPr>
                <p14:cNvContentPartPr/>
                <p14:nvPr/>
              </p14:nvContentPartPr>
              <p14:xfrm>
                <a:off x="5348275" y="108020"/>
                <a:ext cx="552240" cy="131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155C17-445A-145A-71F2-D19181C672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39635" y="99380"/>
                  <a:ext cx="569880" cy="133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C7C749-EDC2-AC6E-E545-F2148E61F89B}"/>
              </a:ext>
            </a:extLst>
          </p:cNvPr>
          <p:cNvGrpSpPr/>
          <p:nvPr/>
        </p:nvGrpSpPr>
        <p:grpSpPr>
          <a:xfrm>
            <a:off x="6373195" y="625700"/>
            <a:ext cx="572040" cy="410400"/>
            <a:chOff x="6373195" y="625700"/>
            <a:chExt cx="5720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F9B95F-EB48-1327-6A50-F4B10F3E6AEB}"/>
                    </a:ext>
                  </a:extLst>
                </p14:cNvPr>
                <p14:cNvContentPartPr/>
                <p14:nvPr/>
              </p14:nvContentPartPr>
              <p14:xfrm>
                <a:off x="6373195" y="625700"/>
                <a:ext cx="276480" cy="12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F9B95F-EB48-1327-6A50-F4B10F3E6A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64555" y="616700"/>
                  <a:ext cx="294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FD6470-E305-0372-F420-0365155D2521}"/>
                    </a:ext>
                  </a:extLst>
                </p14:cNvPr>
                <p14:cNvContentPartPr/>
                <p14:nvPr/>
              </p14:nvContentPartPr>
              <p14:xfrm>
                <a:off x="6631315" y="928460"/>
                <a:ext cx="313920" cy="107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FD6470-E305-0372-F420-0365155D25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2675" y="919460"/>
                  <a:ext cx="33156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3E47A2-2626-17CC-6DC5-35A28541C91D}"/>
                  </a:ext>
                </a:extLst>
              </p14:cNvPr>
              <p14:cNvContentPartPr/>
              <p14:nvPr/>
            </p14:nvContentPartPr>
            <p14:xfrm>
              <a:off x="8085355" y="470900"/>
              <a:ext cx="77400" cy="18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3E47A2-2626-17CC-6DC5-35A28541C9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6715" y="462260"/>
                <a:ext cx="9504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4DA7D93-3991-A397-011A-2C4810FF725F}"/>
              </a:ext>
            </a:extLst>
          </p:cNvPr>
          <p:cNvGrpSpPr/>
          <p:nvPr/>
        </p:nvGrpSpPr>
        <p:grpSpPr>
          <a:xfrm>
            <a:off x="1247155" y="2025740"/>
            <a:ext cx="1142640" cy="801000"/>
            <a:chOff x="1247155" y="2025740"/>
            <a:chExt cx="1142640" cy="80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C7DE35-BB6B-18DE-763D-F5D50DC85BE7}"/>
                    </a:ext>
                  </a:extLst>
                </p14:cNvPr>
                <p14:cNvContentPartPr/>
                <p14:nvPr/>
              </p14:nvContentPartPr>
              <p14:xfrm>
                <a:off x="1247155" y="2255780"/>
                <a:ext cx="64800" cy="51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C7DE35-BB6B-18DE-763D-F5D50DC85B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8155" y="2246780"/>
                  <a:ext cx="824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93F564-B503-133F-ABAA-C408C3B977D6}"/>
                    </a:ext>
                  </a:extLst>
                </p14:cNvPr>
                <p14:cNvContentPartPr/>
                <p14:nvPr/>
              </p14:nvContentPartPr>
              <p14:xfrm>
                <a:off x="1272355" y="2331740"/>
                <a:ext cx="410760" cy="36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93F564-B503-133F-ABAA-C408C3B977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63355" y="2322740"/>
                  <a:ext cx="428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B0269F-9385-8CB9-E2A2-FFAE81AF854C}"/>
                    </a:ext>
                  </a:extLst>
                </p14:cNvPr>
                <p14:cNvContentPartPr/>
                <p14:nvPr/>
              </p14:nvContentPartPr>
              <p14:xfrm>
                <a:off x="1889035" y="2170460"/>
                <a:ext cx="171720" cy="46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B0269F-9385-8CB9-E2A2-FFAE81AF85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0035" y="2161460"/>
                  <a:ext cx="1893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2FE2D6-A758-63D5-194E-D6D0432BC54B}"/>
                    </a:ext>
                  </a:extLst>
                </p14:cNvPr>
                <p14:cNvContentPartPr/>
                <p14:nvPr/>
              </p14:nvContentPartPr>
              <p14:xfrm>
                <a:off x="1737115" y="2025740"/>
                <a:ext cx="177480" cy="694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2FE2D6-A758-63D5-194E-D6D0432BC5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8475" y="2016740"/>
                  <a:ext cx="19512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094BD5-A305-0A79-4A12-1A1ABC38466C}"/>
                    </a:ext>
                  </a:extLst>
                </p14:cNvPr>
                <p14:cNvContentPartPr/>
                <p14:nvPr/>
              </p14:nvContentPartPr>
              <p14:xfrm>
                <a:off x="2138515" y="2045180"/>
                <a:ext cx="251280" cy="781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094BD5-A305-0A79-4A12-1A1ABC3846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29515" y="2036180"/>
                  <a:ext cx="268920" cy="79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100EB6-C2A2-2D8B-EDD5-E30492BEC048}"/>
                  </a:ext>
                </a:extLst>
              </p14:cNvPr>
              <p14:cNvContentPartPr/>
              <p14:nvPr/>
            </p14:nvContentPartPr>
            <p14:xfrm>
              <a:off x="2889835" y="2264060"/>
              <a:ext cx="626040" cy="6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100EB6-C2A2-2D8B-EDD5-E30492BEC04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80835" y="2255420"/>
                <a:ext cx="64368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60CE57E-8425-6BD7-338D-A17B89D77B4B}"/>
              </a:ext>
            </a:extLst>
          </p:cNvPr>
          <p:cNvGrpSpPr/>
          <p:nvPr/>
        </p:nvGrpSpPr>
        <p:grpSpPr>
          <a:xfrm>
            <a:off x="3970195" y="1987220"/>
            <a:ext cx="1336320" cy="1140840"/>
            <a:chOff x="3970195" y="1987220"/>
            <a:chExt cx="1336320" cy="11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15F02C-EBD2-76E0-9CF4-B4030F6AEB1B}"/>
                    </a:ext>
                  </a:extLst>
                </p14:cNvPr>
                <p14:cNvContentPartPr/>
                <p14:nvPr/>
              </p14:nvContentPartPr>
              <p14:xfrm>
                <a:off x="3970195" y="1987220"/>
                <a:ext cx="648360" cy="14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15F02C-EBD2-76E0-9CF4-B4030F6AEB1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61195" y="1978220"/>
                  <a:ext cx="666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A0DFD7-6C9F-1501-4D13-A65E0D3C87CA}"/>
                    </a:ext>
                  </a:extLst>
                </p14:cNvPr>
                <p14:cNvContentPartPr/>
                <p14:nvPr/>
              </p14:nvContentPartPr>
              <p14:xfrm>
                <a:off x="4100515" y="2053820"/>
                <a:ext cx="3960" cy="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A0DFD7-6C9F-1501-4D13-A65E0D3C87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91515" y="2045180"/>
                  <a:ext cx="21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D69DC0-3FF4-6AD3-F875-CB72DF29581D}"/>
                    </a:ext>
                  </a:extLst>
                </p14:cNvPr>
                <p14:cNvContentPartPr/>
                <p14:nvPr/>
              </p14:nvContentPartPr>
              <p14:xfrm>
                <a:off x="4005115" y="2129780"/>
                <a:ext cx="114120" cy="86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D69DC0-3FF4-6AD3-F875-CB72DF2958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96115" y="2121140"/>
                  <a:ext cx="131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5714FF-5DC6-257E-F2EC-8FD37816F91E}"/>
                    </a:ext>
                  </a:extLst>
                </p14:cNvPr>
                <p14:cNvContentPartPr/>
                <p14:nvPr/>
              </p14:nvContentPartPr>
              <p14:xfrm>
                <a:off x="3983515" y="2158220"/>
                <a:ext cx="675360" cy="50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5714FF-5DC6-257E-F2EC-8FD37816F9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4515" y="2149220"/>
                  <a:ext cx="6930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98AFB8-E8AC-0C34-2AAA-37F439F15A9E}"/>
                    </a:ext>
                  </a:extLst>
                </p14:cNvPr>
                <p14:cNvContentPartPr/>
                <p14:nvPr/>
              </p14:nvContentPartPr>
              <p14:xfrm>
                <a:off x="4065955" y="2798660"/>
                <a:ext cx="350640" cy="329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98AFB8-E8AC-0C34-2AAA-37F439F15A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56955" y="2790020"/>
                  <a:ext cx="368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95BF6B-3413-1869-5B3C-DEA5B836329D}"/>
                    </a:ext>
                  </a:extLst>
                </p14:cNvPr>
                <p14:cNvContentPartPr/>
                <p14:nvPr/>
              </p14:nvContentPartPr>
              <p14:xfrm>
                <a:off x="4456195" y="2832860"/>
                <a:ext cx="313920" cy="25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95BF6B-3413-1869-5B3C-DEA5B83632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47195" y="2824220"/>
                  <a:ext cx="331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2D81A20-1DAA-E82B-D18E-4C5C335BC07F}"/>
                    </a:ext>
                  </a:extLst>
                </p14:cNvPr>
                <p14:cNvContentPartPr/>
                <p14:nvPr/>
              </p14:nvContentPartPr>
              <p14:xfrm>
                <a:off x="4534315" y="2735300"/>
                <a:ext cx="160560" cy="2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2D81A20-1DAA-E82B-D18E-4C5C335BC0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5675" y="2726660"/>
                  <a:ext cx="178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D0B390-25F9-3DBE-B0F8-036C4A355642}"/>
                    </a:ext>
                  </a:extLst>
                </p14:cNvPr>
                <p14:cNvContentPartPr/>
                <p14:nvPr/>
              </p14:nvContentPartPr>
              <p14:xfrm>
                <a:off x="4506955" y="2929700"/>
                <a:ext cx="179640" cy="53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D0B390-25F9-3DBE-B0F8-036C4A3556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98315" y="2920700"/>
                  <a:ext cx="197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F0401E-92FB-31E6-4D25-CD633417F686}"/>
                    </a:ext>
                  </a:extLst>
                </p14:cNvPr>
                <p14:cNvContentPartPr/>
                <p14:nvPr/>
              </p14:nvContentPartPr>
              <p14:xfrm>
                <a:off x="4841395" y="2809100"/>
                <a:ext cx="172080" cy="199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F0401E-92FB-31E6-4D25-CD633417F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32395" y="2800460"/>
                  <a:ext cx="18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D0D9DB-3AE0-8C27-930E-E59B684182F4}"/>
                    </a:ext>
                  </a:extLst>
                </p14:cNvPr>
                <p14:cNvContentPartPr/>
                <p14:nvPr/>
              </p14:nvContentPartPr>
              <p14:xfrm>
                <a:off x="5045875" y="2643140"/>
                <a:ext cx="229320" cy="28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D0D9DB-3AE0-8C27-930E-E59B684182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36875" y="2634140"/>
                  <a:ext cx="246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A0B558-7D1B-30D8-5325-9A5C9A109538}"/>
                    </a:ext>
                  </a:extLst>
                </p14:cNvPr>
                <p14:cNvContentPartPr/>
                <p14:nvPr/>
              </p14:nvContentPartPr>
              <p14:xfrm>
                <a:off x="5297875" y="2825300"/>
                <a:ext cx="8640" cy="7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A0B558-7D1B-30D8-5325-9A5C9A1095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88875" y="2816660"/>
                  <a:ext cx="262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04E819-3FC1-E9E9-DAA4-607D98619798}"/>
              </a:ext>
            </a:extLst>
          </p:cNvPr>
          <p:cNvGrpSpPr/>
          <p:nvPr/>
        </p:nvGrpSpPr>
        <p:grpSpPr>
          <a:xfrm>
            <a:off x="8663875" y="1370180"/>
            <a:ext cx="1092240" cy="830520"/>
            <a:chOff x="8663875" y="1370180"/>
            <a:chExt cx="1092240" cy="8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BE2752-8269-002C-5A57-11F06CE1D1D6}"/>
                    </a:ext>
                  </a:extLst>
                </p14:cNvPr>
                <p14:cNvContentPartPr/>
                <p14:nvPr/>
              </p14:nvContentPartPr>
              <p14:xfrm>
                <a:off x="8663875" y="1442180"/>
                <a:ext cx="261360" cy="69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BE2752-8269-002C-5A57-11F06CE1D1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55235" y="1433540"/>
                  <a:ext cx="27900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F8050E-240C-3296-6B9F-2A5C7E95E709}"/>
                    </a:ext>
                  </a:extLst>
                </p14:cNvPr>
                <p14:cNvContentPartPr/>
                <p14:nvPr/>
              </p14:nvContentPartPr>
              <p14:xfrm>
                <a:off x="8948635" y="1485020"/>
                <a:ext cx="293400" cy="56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F8050E-240C-3296-6B9F-2A5C7E95E7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39635" y="1476380"/>
                  <a:ext cx="3110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A46C74-8857-D8B2-2FE0-57CA57961B5A}"/>
                    </a:ext>
                  </a:extLst>
                </p14:cNvPr>
                <p14:cNvContentPartPr/>
                <p14:nvPr/>
              </p14:nvContentPartPr>
              <p14:xfrm>
                <a:off x="9359395" y="1603460"/>
                <a:ext cx="271080" cy="420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A46C74-8857-D8B2-2FE0-57CA57961B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50395" y="1594460"/>
                  <a:ext cx="288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9A51F7-D9DD-5235-89BB-DA890B30CF19}"/>
                    </a:ext>
                  </a:extLst>
                </p14:cNvPr>
                <p14:cNvContentPartPr/>
                <p14:nvPr/>
              </p14:nvContentPartPr>
              <p14:xfrm>
                <a:off x="9340675" y="1370180"/>
                <a:ext cx="415440" cy="830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9A51F7-D9DD-5235-89BB-DA890B30CF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32035" y="1361540"/>
                  <a:ext cx="433080" cy="84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507839F-4865-A447-D792-5372E6A62176}"/>
              </a:ext>
            </a:extLst>
          </p:cNvPr>
          <p:cNvGrpSpPr/>
          <p:nvPr/>
        </p:nvGrpSpPr>
        <p:grpSpPr>
          <a:xfrm>
            <a:off x="5833555" y="1322660"/>
            <a:ext cx="2539440" cy="1810080"/>
            <a:chOff x="5833555" y="1322660"/>
            <a:chExt cx="2539440" cy="18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5AB03D-4020-12C7-3892-4B87C522CF66}"/>
                    </a:ext>
                  </a:extLst>
                </p14:cNvPr>
                <p14:cNvContentPartPr/>
                <p14:nvPr/>
              </p14:nvContentPartPr>
              <p14:xfrm>
                <a:off x="6152515" y="1556660"/>
                <a:ext cx="72000" cy="54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5AB03D-4020-12C7-3892-4B87C522CF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3515" y="1548020"/>
                  <a:ext cx="896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B492B6-2A33-3B47-26E1-8574C0916B8E}"/>
                    </a:ext>
                  </a:extLst>
                </p14:cNvPr>
                <p14:cNvContentPartPr/>
                <p14:nvPr/>
              </p14:nvContentPartPr>
              <p14:xfrm>
                <a:off x="6350515" y="1546940"/>
                <a:ext cx="257760" cy="51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B492B6-2A33-3B47-26E1-8574C0916B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41515" y="1537940"/>
                  <a:ext cx="27540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7A3E31-1698-9F05-352D-E2F56B67EB2B}"/>
                    </a:ext>
                  </a:extLst>
                </p14:cNvPr>
                <p14:cNvContentPartPr/>
                <p14:nvPr/>
              </p14:nvContentPartPr>
              <p14:xfrm>
                <a:off x="6694315" y="1642700"/>
                <a:ext cx="192960" cy="29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7A3E31-1698-9F05-352D-E2F56B67EB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85675" y="1633700"/>
                  <a:ext cx="210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DF00944-0ACB-7526-B95C-5CFA2A471893}"/>
                    </a:ext>
                  </a:extLst>
                </p14:cNvPr>
                <p14:cNvContentPartPr/>
                <p14:nvPr/>
              </p14:nvContentPartPr>
              <p14:xfrm>
                <a:off x="7053235" y="1385300"/>
                <a:ext cx="104040" cy="71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DF00944-0ACB-7526-B95C-5CFA2A4718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4595" y="1376660"/>
                  <a:ext cx="12168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B5B79F-6C73-9235-9F19-6F69CCF73A23}"/>
                    </a:ext>
                  </a:extLst>
                </p14:cNvPr>
                <p14:cNvContentPartPr/>
                <p14:nvPr/>
              </p14:nvContentPartPr>
              <p14:xfrm>
                <a:off x="5945155" y="2343620"/>
                <a:ext cx="81360" cy="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B5B79F-6C73-9235-9F19-6F69CCF73A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36155" y="2334980"/>
                  <a:ext cx="99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B9FB34-63D2-20EF-05C1-BEF523440716}"/>
                    </a:ext>
                  </a:extLst>
                </p14:cNvPr>
                <p14:cNvContentPartPr/>
                <p14:nvPr/>
              </p14:nvContentPartPr>
              <p14:xfrm>
                <a:off x="5833555" y="2287100"/>
                <a:ext cx="1528920" cy="108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B9FB34-63D2-20EF-05C1-BEF5234407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24555" y="2278460"/>
                  <a:ext cx="154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5030EE-64C4-0435-1F8C-03AF35516726}"/>
                    </a:ext>
                  </a:extLst>
                </p14:cNvPr>
                <p14:cNvContentPartPr/>
                <p14:nvPr/>
              </p14:nvContentPartPr>
              <p14:xfrm>
                <a:off x="6432595" y="2589500"/>
                <a:ext cx="7560" cy="54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5030EE-64C4-0435-1F8C-03AF355167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23955" y="2580860"/>
                  <a:ext cx="2520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2528CF-6E02-D118-7A3A-5E16DA57FBE9}"/>
                    </a:ext>
                  </a:extLst>
                </p14:cNvPr>
                <p14:cNvContentPartPr/>
                <p14:nvPr/>
              </p14:nvContentPartPr>
              <p14:xfrm>
                <a:off x="6701515" y="2619020"/>
                <a:ext cx="136080" cy="39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2528CF-6E02-D118-7A3A-5E16DA57FB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875" y="2610020"/>
                  <a:ext cx="1537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663E0B-7A17-6BBC-D3A2-EE8B9F3364B8}"/>
                    </a:ext>
                  </a:extLst>
                </p14:cNvPr>
                <p14:cNvContentPartPr/>
                <p14:nvPr/>
              </p14:nvContentPartPr>
              <p14:xfrm>
                <a:off x="7048555" y="2477900"/>
                <a:ext cx="89640" cy="600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663E0B-7A17-6BBC-D3A2-EE8B9F3364B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39555" y="2468900"/>
                  <a:ext cx="1072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5D89C94-FDF5-85CD-08A2-E398F56BF723}"/>
                    </a:ext>
                  </a:extLst>
                </p14:cNvPr>
                <p14:cNvContentPartPr/>
                <p14:nvPr/>
              </p14:nvContentPartPr>
              <p14:xfrm>
                <a:off x="7400635" y="1322660"/>
                <a:ext cx="469440" cy="1615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5D89C94-FDF5-85CD-08A2-E398F56BF7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91635" y="1314020"/>
                  <a:ext cx="487080" cy="16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C212B4-94F7-77DB-EBE4-2E15E64F100D}"/>
                    </a:ext>
                  </a:extLst>
                </p14:cNvPr>
                <p14:cNvContentPartPr/>
                <p14:nvPr/>
              </p14:nvContentPartPr>
              <p14:xfrm>
                <a:off x="7709155" y="1591580"/>
                <a:ext cx="663840" cy="963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C212B4-94F7-77DB-EBE4-2E15E64F10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00515" y="1582580"/>
                  <a:ext cx="681480" cy="9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858BD6-A64E-6286-6684-80F83EA2A5AC}"/>
              </a:ext>
            </a:extLst>
          </p:cNvPr>
          <p:cNvGrpSpPr/>
          <p:nvPr/>
        </p:nvGrpSpPr>
        <p:grpSpPr>
          <a:xfrm>
            <a:off x="614275" y="4496780"/>
            <a:ext cx="165600" cy="242280"/>
            <a:chOff x="614275" y="4496780"/>
            <a:chExt cx="16560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F75E68-B539-CB68-1627-13D78DF148C0}"/>
                    </a:ext>
                  </a:extLst>
                </p14:cNvPr>
                <p14:cNvContentPartPr/>
                <p14:nvPr/>
              </p14:nvContentPartPr>
              <p14:xfrm>
                <a:off x="614275" y="4496780"/>
                <a:ext cx="130680" cy="51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F75E68-B539-CB68-1627-13D78DF148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5635" y="4487780"/>
                  <a:ext cx="148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1449E4-6888-B8ED-AAB2-B4400B5DD3B8}"/>
                    </a:ext>
                  </a:extLst>
                </p14:cNvPr>
                <p14:cNvContentPartPr/>
                <p14:nvPr/>
              </p14:nvContentPartPr>
              <p14:xfrm>
                <a:off x="692755" y="4659500"/>
                <a:ext cx="87120" cy="7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1449E4-6888-B8ED-AAB2-B4400B5DD3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755" y="4650500"/>
                  <a:ext cx="1047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BE8C33-FD2A-0293-A89E-36613D11B561}"/>
              </a:ext>
            </a:extLst>
          </p:cNvPr>
          <p:cNvGrpSpPr/>
          <p:nvPr/>
        </p:nvGrpSpPr>
        <p:grpSpPr>
          <a:xfrm>
            <a:off x="1619755" y="3911780"/>
            <a:ext cx="1672560" cy="693720"/>
            <a:chOff x="1619755" y="3911780"/>
            <a:chExt cx="167256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34FB3E-C64B-EAFC-577E-92423E263EAA}"/>
                    </a:ext>
                  </a:extLst>
                </p14:cNvPr>
                <p14:cNvContentPartPr/>
                <p14:nvPr/>
              </p14:nvContentPartPr>
              <p14:xfrm>
                <a:off x="1619755" y="4004660"/>
                <a:ext cx="388080" cy="574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34FB3E-C64B-EAFC-577E-92423E263E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11115" y="3995660"/>
                  <a:ext cx="40572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D276FA-917B-F36C-64F2-BC945464A825}"/>
                    </a:ext>
                  </a:extLst>
                </p14:cNvPr>
                <p14:cNvContentPartPr/>
                <p14:nvPr/>
              </p14:nvContentPartPr>
              <p14:xfrm>
                <a:off x="2203675" y="4264580"/>
                <a:ext cx="38880" cy="2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D276FA-917B-F36C-64F2-BC945464A8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94675" y="4255580"/>
                  <a:ext cx="56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85C751-977E-3E6F-93FB-971340C9D7A0}"/>
                    </a:ext>
                  </a:extLst>
                </p14:cNvPr>
                <p14:cNvContentPartPr/>
                <p14:nvPr/>
              </p14:nvContentPartPr>
              <p14:xfrm>
                <a:off x="2451715" y="3998180"/>
                <a:ext cx="306720" cy="53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85C751-977E-3E6F-93FB-971340C9D7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43075" y="3989180"/>
                  <a:ext cx="3243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078AEA-0397-6F47-2373-F1945B4C8071}"/>
                    </a:ext>
                  </a:extLst>
                </p14:cNvPr>
                <p14:cNvContentPartPr/>
                <p14:nvPr/>
              </p14:nvContentPartPr>
              <p14:xfrm>
                <a:off x="2956795" y="3911780"/>
                <a:ext cx="335520" cy="693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078AEA-0397-6F47-2373-F1945B4C80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47795" y="3902780"/>
                  <a:ext cx="353160" cy="71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B94ADFF-9EAC-6316-FD6C-FEFC969F9A2D}"/>
              </a:ext>
            </a:extLst>
          </p:cNvPr>
          <p:cNvGrpSpPr/>
          <p:nvPr/>
        </p:nvGrpSpPr>
        <p:grpSpPr>
          <a:xfrm>
            <a:off x="3850675" y="3322820"/>
            <a:ext cx="1619640" cy="2092320"/>
            <a:chOff x="3850675" y="3322820"/>
            <a:chExt cx="1619640" cy="20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6292B-5482-CE0A-D3E8-27ED1649B541}"/>
                    </a:ext>
                  </a:extLst>
                </p14:cNvPr>
                <p14:cNvContentPartPr/>
                <p14:nvPr/>
              </p14:nvContentPartPr>
              <p14:xfrm>
                <a:off x="3850675" y="4227140"/>
                <a:ext cx="483480" cy="4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6292B-5482-CE0A-D3E8-27ED1649B54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2035" y="4218500"/>
                  <a:ext cx="501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AE4FC9D-15AA-EA48-0898-A17ED475851E}"/>
                    </a:ext>
                  </a:extLst>
                </p14:cNvPr>
                <p14:cNvContentPartPr/>
                <p14:nvPr/>
              </p14:nvContentPartPr>
              <p14:xfrm>
                <a:off x="4595875" y="3322820"/>
                <a:ext cx="874440" cy="2092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AE4FC9D-15AA-EA48-0898-A17ED47585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87235" y="3313820"/>
                  <a:ext cx="892080" cy="21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8FE730D-94D4-3A6E-B658-60492D79AE5D}"/>
              </a:ext>
            </a:extLst>
          </p:cNvPr>
          <p:cNvGrpSpPr/>
          <p:nvPr/>
        </p:nvGrpSpPr>
        <p:grpSpPr>
          <a:xfrm>
            <a:off x="5406235" y="3557900"/>
            <a:ext cx="1723680" cy="1559880"/>
            <a:chOff x="5406235" y="3557900"/>
            <a:chExt cx="1723680" cy="15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451274D-25FD-7A64-3DE8-53DA24AA6BC4}"/>
                    </a:ext>
                  </a:extLst>
                </p14:cNvPr>
                <p14:cNvContentPartPr/>
                <p14:nvPr/>
              </p14:nvContentPartPr>
              <p14:xfrm>
                <a:off x="5745355" y="3557900"/>
                <a:ext cx="272520" cy="48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451274D-25FD-7A64-3DE8-53DA24AA6B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36355" y="3549260"/>
                  <a:ext cx="290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27EA2D-ADF3-33C6-44FF-254BDB210EC1}"/>
                    </a:ext>
                  </a:extLst>
                </p14:cNvPr>
                <p14:cNvContentPartPr/>
                <p14:nvPr/>
              </p14:nvContentPartPr>
              <p14:xfrm>
                <a:off x="5406235" y="4279700"/>
                <a:ext cx="1262520" cy="51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27EA2D-ADF3-33C6-44FF-254BDB210E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7595" y="4270700"/>
                  <a:ext cx="1280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7DD5F4-0864-346E-F94C-FA2322927014}"/>
                    </a:ext>
                  </a:extLst>
                </p14:cNvPr>
                <p14:cNvContentPartPr/>
                <p14:nvPr/>
              </p14:nvContentPartPr>
              <p14:xfrm>
                <a:off x="5762635" y="4508300"/>
                <a:ext cx="91440" cy="36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7DD5F4-0864-346E-F94C-FA23229270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53635" y="4499300"/>
                  <a:ext cx="109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C89111-C544-F218-E72C-3DD406644F40}"/>
                    </a:ext>
                  </a:extLst>
                </p14:cNvPr>
                <p14:cNvContentPartPr/>
                <p14:nvPr/>
              </p14:nvContentPartPr>
              <p14:xfrm>
                <a:off x="6097435" y="4554020"/>
                <a:ext cx="306720" cy="563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C89111-C544-F218-E72C-3DD406644F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8435" y="4545380"/>
                  <a:ext cx="3243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2FF987E-2688-B3E9-6421-59CD1AC340C2}"/>
                    </a:ext>
                  </a:extLst>
                </p14:cNvPr>
                <p14:cNvContentPartPr/>
                <p14:nvPr/>
              </p14:nvContentPartPr>
              <p14:xfrm>
                <a:off x="6848395" y="4051100"/>
                <a:ext cx="281520" cy="23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2FF987E-2688-B3E9-6421-59CD1AC340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39395" y="4042460"/>
                  <a:ext cx="299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A142BD-D497-9AFD-BA9F-BB1F11F8651F}"/>
                    </a:ext>
                  </a:extLst>
                </p14:cNvPr>
                <p14:cNvContentPartPr/>
                <p14:nvPr/>
              </p14:nvContentPartPr>
              <p14:xfrm>
                <a:off x="6755515" y="4136420"/>
                <a:ext cx="264600" cy="236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A142BD-D497-9AFD-BA9F-BB1F11F865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46875" y="4127780"/>
                  <a:ext cx="28224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A212A15-B272-A345-F40F-E6B84414402A}"/>
              </a:ext>
            </a:extLst>
          </p:cNvPr>
          <p:cNvGrpSpPr/>
          <p:nvPr/>
        </p:nvGrpSpPr>
        <p:grpSpPr>
          <a:xfrm>
            <a:off x="7527715" y="3569780"/>
            <a:ext cx="1292400" cy="669240"/>
            <a:chOff x="7527715" y="3569780"/>
            <a:chExt cx="129240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217CC7-57D8-FAE2-0CA2-4ED2D972082B}"/>
                    </a:ext>
                  </a:extLst>
                </p14:cNvPr>
                <p14:cNvContentPartPr/>
                <p14:nvPr/>
              </p14:nvContentPartPr>
              <p14:xfrm>
                <a:off x="7527715" y="3616580"/>
                <a:ext cx="284400" cy="622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217CC7-57D8-FAE2-0CA2-4ED2D97208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19075" y="3607580"/>
                  <a:ext cx="3020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2338A9-C2E0-3F4A-D642-A68973191F4B}"/>
                    </a:ext>
                  </a:extLst>
                </p14:cNvPr>
                <p14:cNvContentPartPr/>
                <p14:nvPr/>
              </p14:nvContentPartPr>
              <p14:xfrm>
                <a:off x="8013355" y="3933380"/>
                <a:ext cx="45000" cy="4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2338A9-C2E0-3F4A-D642-A68973191F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04355" y="3924740"/>
                  <a:ext cx="62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A0B20AE-6763-3B46-49B0-7202CDC2BC5D}"/>
                    </a:ext>
                  </a:extLst>
                </p14:cNvPr>
                <p14:cNvContentPartPr/>
                <p14:nvPr/>
              </p14:nvContentPartPr>
              <p14:xfrm>
                <a:off x="8214235" y="3685340"/>
                <a:ext cx="397440" cy="525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A0B20AE-6763-3B46-49B0-7202CDC2BC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05235" y="3676700"/>
                  <a:ext cx="415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14AC695-FC21-69C4-D3EF-D9ED606EF33D}"/>
                    </a:ext>
                  </a:extLst>
                </p14:cNvPr>
                <p14:cNvContentPartPr/>
                <p14:nvPr/>
              </p14:nvContentPartPr>
              <p14:xfrm>
                <a:off x="8683675" y="3569780"/>
                <a:ext cx="136440" cy="594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14AC695-FC21-69C4-D3EF-D9ED606EF3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4675" y="3561140"/>
                  <a:ext cx="154080" cy="61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2EF1113-1BFA-AE55-0F43-B67294A11D6B}"/>
              </a:ext>
            </a:extLst>
          </p:cNvPr>
          <p:cNvGrpSpPr/>
          <p:nvPr/>
        </p:nvGrpSpPr>
        <p:grpSpPr>
          <a:xfrm>
            <a:off x="9259675" y="3162980"/>
            <a:ext cx="2693160" cy="2116440"/>
            <a:chOff x="9259675" y="3162980"/>
            <a:chExt cx="2693160" cy="21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4F5C08-85A9-2BAF-A983-F9C6C5450593}"/>
                    </a:ext>
                  </a:extLst>
                </p14:cNvPr>
                <p14:cNvContentPartPr/>
                <p14:nvPr/>
              </p14:nvContentPartPr>
              <p14:xfrm>
                <a:off x="9259675" y="3720620"/>
                <a:ext cx="743760" cy="91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4F5C08-85A9-2BAF-A983-F9C6C545059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50675" y="3711980"/>
                  <a:ext cx="761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5F413F2-2FF8-9AB1-2F0F-125920A6CD84}"/>
                    </a:ext>
                  </a:extLst>
                </p14:cNvPr>
                <p14:cNvContentPartPr/>
                <p14:nvPr/>
              </p14:nvContentPartPr>
              <p14:xfrm>
                <a:off x="9553075" y="3561860"/>
                <a:ext cx="110160" cy="478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5F413F2-2FF8-9AB1-2F0F-125920A6CD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44075" y="3552860"/>
                  <a:ext cx="1278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A684E63-4C76-DAFC-1C16-5F6222260C0A}"/>
                    </a:ext>
                  </a:extLst>
                </p14:cNvPr>
                <p14:cNvContentPartPr/>
                <p14:nvPr/>
              </p14:nvContentPartPr>
              <p14:xfrm>
                <a:off x="10289635" y="3315260"/>
                <a:ext cx="288360" cy="565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A684E63-4C76-DAFC-1C16-5F6222260C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80995" y="3306620"/>
                  <a:ext cx="306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19B4E6-33EF-BC8E-8F16-0302FEAE9DEF}"/>
                    </a:ext>
                  </a:extLst>
                </p14:cNvPr>
                <p14:cNvContentPartPr/>
                <p14:nvPr/>
              </p14:nvContentPartPr>
              <p14:xfrm>
                <a:off x="9894715" y="4206620"/>
                <a:ext cx="1118880" cy="106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19B4E6-33EF-BC8E-8F16-0302FEAE9D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85715" y="4197620"/>
                  <a:ext cx="1136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B32CFD-9A7E-F268-D12D-6099082FB3C4}"/>
                    </a:ext>
                  </a:extLst>
                </p14:cNvPr>
                <p14:cNvContentPartPr/>
                <p14:nvPr/>
              </p14:nvContentPartPr>
              <p14:xfrm>
                <a:off x="10046275" y="4503260"/>
                <a:ext cx="134280" cy="420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B32CFD-9A7E-F268-D12D-6099082FB3C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37275" y="4494260"/>
                  <a:ext cx="1519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870F36-BD6B-F56A-5C84-D7FFBA88EA06}"/>
                    </a:ext>
                  </a:extLst>
                </p14:cNvPr>
                <p14:cNvContentPartPr/>
                <p14:nvPr/>
              </p14:nvContentPartPr>
              <p14:xfrm>
                <a:off x="10453795" y="4658780"/>
                <a:ext cx="375120" cy="490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870F36-BD6B-F56A-5C84-D7FFBA88EA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45155" y="4649780"/>
                  <a:ext cx="3927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490DBD-DC0E-D411-C836-1A33322B6F51}"/>
                    </a:ext>
                  </a:extLst>
                </p14:cNvPr>
                <p14:cNvContentPartPr/>
                <p14:nvPr/>
              </p14:nvContentPartPr>
              <p14:xfrm>
                <a:off x="11124835" y="3967580"/>
                <a:ext cx="216720" cy="26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490DBD-DC0E-D411-C836-1A33322B6F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5835" y="3958580"/>
                  <a:ext cx="234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5CDBD1F-7190-35CD-92CA-7E203A018506}"/>
                    </a:ext>
                  </a:extLst>
                </p14:cNvPr>
                <p14:cNvContentPartPr/>
                <p14:nvPr/>
              </p14:nvContentPartPr>
              <p14:xfrm>
                <a:off x="11044555" y="3921500"/>
                <a:ext cx="335520" cy="382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5CDBD1F-7190-35CD-92CA-7E203A0185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35915" y="3912500"/>
                  <a:ext cx="3531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D280A6C-7F2A-1983-9B53-81E9B620B7C0}"/>
                    </a:ext>
                  </a:extLst>
                </p14:cNvPr>
                <p14:cNvContentPartPr/>
                <p14:nvPr/>
              </p14:nvContentPartPr>
              <p14:xfrm>
                <a:off x="11579875" y="3715220"/>
                <a:ext cx="66600" cy="561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D280A6C-7F2A-1983-9B53-81E9B620B7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1235" y="3706580"/>
                  <a:ext cx="842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92C40B1-9FAB-F8BC-CC6D-42BB1FA06E92}"/>
                    </a:ext>
                  </a:extLst>
                </p14:cNvPr>
                <p14:cNvContentPartPr/>
                <p14:nvPr/>
              </p14:nvContentPartPr>
              <p14:xfrm>
                <a:off x="10981915" y="3162980"/>
                <a:ext cx="970920" cy="2116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92C40B1-9FAB-F8BC-CC6D-42BB1FA06E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972915" y="3153980"/>
                  <a:ext cx="988560" cy="213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626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17C9860-47AB-E8CC-0510-BAFD4FA403C8}"/>
                  </a:ext>
                </a:extLst>
              </p14:cNvPr>
              <p14:cNvContentPartPr/>
              <p14:nvPr/>
            </p14:nvContentPartPr>
            <p14:xfrm>
              <a:off x="9390355" y="1620740"/>
              <a:ext cx="10080" cy="4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17C9860-47AB-E8CC-0510-BAFD4FA403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1355" y="1612100"/>
                <a:ext cx="277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5A32258-967C-17A8-4E64-6C952943D6BB}"/>
                  </a:ext>
                </a:extLst>
              </p14:cNvPr>
              <p14:cNvContentPartPr/>
              <p14:nvPr/>
            </p14:nvContentPartPr>
            <p14:xfrm>
              <a:off x="8378395" y="1425620"/>
              <a:ext cx="3215880" cy="39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5A32258-967C-17A8-4E64-6C952943D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9395" y="1416620"/>
                <a:ext cx="3233520" cy="41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6070531-4322-4B7D-2BDB-9F0C1F89E890}"/>
              </a:ext>
            </a:extLst>
          </p:cNvPr>
          <p:cNvGrpSpPr/>
          <p:nvPr/>
        </p:nvGrpSpPr>
        <p:grpSpPr>
          <a:xfrm>
            <a:off x="1167955" y="541100"/>
            <a:ext cx="10871640" cy="5509080"/>
            <a:chOff x="1167955" y="541100"/>
            <a:chExt cx="10871640" cy="55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AAAF05-288E-5AF2-0AE8-E181614A342F}"/>
                    </a:ext>
                  </a:extLst>
                </p14:cNvPr>
                <p14:cNvContentPartPr/>
                <p14:nvPr/>
              </p14:nvContentPartPr>
              <p14:xfrm>
                <a:off x="8852155" y="779780"/>
                <a:ext cx="374760" cy="69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AAAF05-288E-5AF2-0AE8-E181614A34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43515" y="770780"/>
                  <a:ext cx="39240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80DFFB-21F5-F97D-2591-D55011A05B76}"/>
                    </a:ext>
                  </a:extLst>
                </p14:cNvPr>
                <p14:cNvContentPartPr/>
                <p14:nvPr/>
              </p14:nvContentPartPr>
              <p14:xfrm>
                <a:off x="9447955" y="1188740"/>
                <a:ext cx="29160" cy="3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80DFFB-21F5-F97D-2591-D55011A05B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9315" y="1180100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4A0591-C285-8E86-CC5B-57A680463C6A}"/>
                    </a:ext>
                  </a:extLst>
                </p14:cNvPr>
                <p14:cNvContentPartPr/>
                <p14:nvPr/>
              </p14:nvContentPartPr>
              <p14:xfrm>
                <a:off x="9539035" y="916580"/>
                <a:ext cx="293400" cy="519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4A0591-C285-8E86-CC5B-57A680463C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30395" y="907580"/>
                  <a:ext cx="3110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D4CA48-B601-8CB4-77E9-410DE94D3D5F}"/>
                    </a:ext>
                  </a:extLst>
                </p14:cNvPr>
                <p14:cNvContentPartPr/>
                <p14:nvPr/>
              </p14:nvContentPartPr>
              <p14:xfrm>
                <a:off x="10057795" y="873740"/>
                <a:ext cx="297360" cy="67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D4CA48-B601-8CB4-77E9-410DE94D3D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48795" y="864740"/>
                  <a:ext cx="31500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C0DCF0-1B63-657F-7D72-B98544E9161A}"/>
                    </a:ext>
                  </a:extLst>
                </p14:cNvPr>
                <p14:cNvContentPartPr/>
                <p14:nvPr/>
              </p14:nvContentPartPr>
              <p14:xfrm>
                <a:off x="10625515" y="814340"/>
                <a:ext cx="198720" cy="68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C0DCF0-1B63-657F-7D72-B98544E916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16515" y="805700"/>
                  <a:ext cx="2163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F21AE8-D421-2217-6A66-DCF073CEE171}"/>
                    </a:ext>
                  </a:extLst>
                </p14:cNvPr>
                <p14:cNvContentPartPr/>
                <p14:nvPr/>
              </p14:nvContentPartPr>
              <p14:xfrm>
                <a:off x="11079475" y="1167140"/>
                <a:ext cx="2700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F21AE8-D421-2217-6A66-DCF073CEE1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0835" y="1158500"/>
                  <a:ext cx="44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9F815AF-6D94-450C-DA69-62D51D6B5173}"/>
                    </a:ext>
                  </a:extLst>
                </p14:cNvPr>
                <p14:cNvContentPartPr/>
                <p14:nvPr/>
              </p14:nvContentPartPr>
              <p14:xfrm>
                <a:off x="11133835" y="1175780"/>
                <a:ext cx="13680" cy="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9F815AF-6D94-450C-DA69-62D51D6B51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24835" y="1167140"/>
                  <a:ext cx="31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CAD242-ED15-F326-ED6F-122CC97E4266}"/>
                    </a:ext>
                  </a:extLst>
                </p14:cNvPr>
                <p14:cNvContentPartPr/>
                <p14:nvPr/>
              </p14:nvContentPartPr>
              <p14:xfrm>
                <a:off x="11082355" y="864380"/>
                <a:ext cx="933120" cy="483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CAD242-ED15-F326-ED6F-122CC97E42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73355" y="855740"/>
                  <a:ext cx="9507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EE9635E-6903-83C5-DC2A-F7B090CBB75D}"/>
                    </a:ext>
                  </a:extLst>
                </p14:cNvPr>
                <p14:cNvContentPartPr/>
                <p14:nvPr/>
              </p14:nvContentPartPr>
              <p14:xfrm>
                <a:off x="11225275" y="1049060"/>
                <a:ext cx="814320" cy="34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EE9635E-6903-83C5-DC2A-F7B090CBB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216635" y="1040060"/>
                  <a:ext cx="8319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C611BCA-B4B2-6494-6E23-7C5D1A8F164A}"/>
                    </a:ext>
                  </a:extLst>
                </p14:cNvPr>
                <p14:cNvContentPartPr/>
                <p14:nvPr/>
              </p14:nvContentPartPr>
              <p14:xfrm>
                <a:off x="7555075" y="1017380"/>
                <a:ext cx="397080" cy="133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C611BCA-B4B2-6494-6E23-7C5D1A8F16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46075" y="1008740"/>
                  <a:ext cx="41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0D659E-BAE4-0CB6-5D3A-E4D31E59654F}"/>
                    </a:ext>
                  </a:extLst>
                </p14:cNvPr>
                <p14:cNvContentPartPr/>
                <p14:nvPr/>
              </p14:nvContentPartPr>
              <p14:xfrm>
                <a:off x="7610515" y="1315820"/>
                <a:ext cx="388800" cy="12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0D659E-BAE4-0CB6-5D3A-E4D31E5965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01515" y="1307180"/>
                  <a:ext cx="406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02A7B5-E688-AB8B-306B-34DF3D3F4A8A}"/>
                    </a:ext>
                  </a:extLst>
                </p14:cNvPr>
                <p14:cNvContentPartPr/>
                <p14:nvPr/>
              </p14:nvContentPartPr>
              <p14:xfrm>
                <a:off x="1167955" y="1156340"/>
                <a:ext cx="276480" cy="69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02A7B5-E688-AB8B-306B-34DF3D3F4A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955" y="1147700"/>
                  <a:ext cx="2941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9C6814-45B5-A368-DC0E-A78F9A16146A}"/>
                    </a:ext>
                  </a:extLst>
                </p14:cNvPr>
                <p14:cNvContentPartPr/>
                <p14:nvPr/>
              </p14:nvContentPartPr>
              <p14:xfrm>
                <a:off x="1245355" y="1571060"/>
                <a:ext cx="436320" cy="61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9C6814-45B5-A368-DC0E-A78F9A1614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6715" y="1562060"/>
                  <a:ext cx="453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92F25F-8822-B18E-D4F0-809001F53F24}"/>
                    </a:ext>
                  </a:extLst>
                </p14:cNvPr>
                <p14:cNvContentPartPr/>
                <p14:nvPr/>
              </p14:nvContentPartPr>
              <p14:xfrm>
                <a:off x="1176955" y="997940"/>
                <a:ext cx="635040" cy="94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92F25F-8822-B18E-D4F0-809001F53F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67955" y="988940"/>
                  <a:ext cx="65268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B6CBEB-3058-F1A2-6917-C8EC76B15C4F}"/>
                    </a:ext>
                  </a:extLst>
                </p14:cNvPr>
                <p14:cNvContentPartPr/>
                <p14:nvPr/>
              </p14:nvContentPartPr>
              <p14:xfrm>
                <a:off x="2018635" y="1405460"/>
                <a:ext cx="417960" cy="25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B6CBEB-3058-F1A2-6917-C8EC76B15C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9995" y="1396460"/>
                  <a:ext cx="435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69A320-0C40-C8AB-2382-448050046A4C}"/>
                    </a:ext>
                  </a:extLst>
                </p14:cNvPr>
                <p14:cNvContentPartPr/>
                <p14:nvPr/>
              </p14:nvContentPartPr>
              <p14:xfrm>
                <a:off x="2532715" y="1189820"/>
                <a:ext cx="73800" cy="6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69A320-0C40-C8AB-2382-448050046A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24075" y="1181180"/>
                  <a:ext cx="91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0982B7-0B2F-DDE5-E02F-3C9187B040B6}"/>
                    </a:ext>
                  </a:extLst>
                </p14:cNvPr>
                <p14:cNvContentPartPr/>
                <p14:nvPr/>
              </p14:nvContentPartPr>
              <p14:xfrm>
                <a:off x="2691835" y="1463420"/>
                <a:ext cx="300960" cy="202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0982B7-0B2F-DDE5-E02F-3C9187B040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82835" y="1454780"/>
                  <a:ext cx="318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300345-52B3-0D3E-A933-B0B15BBFCCFC}"/>
                    </a:ext>
                  </a:extLst>
                </p14:cNvPr>
                <p14:cNvContentPartPr/>
                <p14:nvPr/>
              </p14:nvContentPartPr>
              <p14:xfrm>
                <a:off x="3721435" y="689780"/>
                <a:ext cx="432360" cy="111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300345-52B3-0D3E-A933-B0B15BBFCC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2795" y="680780"/>
                  <a:ext cx="45000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8C697E1-BC97-D42C-98B5-B616CD93172C}"/>
                    </a:ext>
                  </a:extLst>
                </p14:cNvPr>
                <p14:cNvContentPartPr/>
                <p14:nvPr/>
              </p14:nvContentPartPr>
              <p14:xfrm>
                <a:off x="4304275" y="698420"/>
                <a:ext cx="268200" cy="9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8C697E1-BC97-D42C-98B5-B616CD9317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5275" y="689420"/>
                  <a:ext cx="2858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7707DA-0A9D-23CD-9309-D2B6D5D3E221}"/>
                    </a:ext>
                  </a:extLst>
                </p14:cNvPr>
                <p14:cNvContentPartPr/>
                <p14:nvPr/>
              </p14:nvContentPartPr>
              <p14:xfrm>
                <a:off x="4943275" y="1419140"/>
                <a:ext cx="65520" cy="18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7707DA-0A9D-23CD-9309-D2B6D5D3E2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34275" y="1410140"/>
                  <a:ext cx="83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D9B433-761A-A210-B22A-E3EEC23D4B48}"/>
                    </a:ext>
                  </a:extLst>
                </p14:cNvPr>
                <p14:cNvContentPartPr/>
                <p14:nvPr/>
              </p14:nvContentPartPr>
              <p14:xfrm>
                <a:off x="5692075" y="641900"/>
                <a:ext cx="598320" cy="146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D9B433-761A-A210-B22A-E3EEC23D4B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3075" y="633260"/>
                  <a:ext cx="615960" cy="14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6A7B37-9990-6BB7-57AB-85F845585078}"/>
                    </a:ext>
                  </a:extLst>
                </p14:cNvPr>
                <p14:cNvContentPartPr/>
                <p14:nvPr/>
              </p14:nvContentPartPr>
              <p14:xfrm>
                <a:off x="6521515" y="116282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6A7B37-9990-6BB7-57AB-85F8455850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12875" y="11541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8516C7-777B-03FF-101C-F8F5364B6EC0}"/>
                    </a:ext>
                  </a:extLst>
                </p14:cNvPr>
                <p14:cNvContentPartPr/>
                <p14:nvPr/>
              </p14:nvContentPartPr>
              <p14:xfrm>
                <a:off x="6124795" y="541100"/>
                <a:ext cx="625680" cy="148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8516C7-777B-03FF-101C-F8F5364B6E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6155" y="532460"/>
                  <a:ext cx="64332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3A4A64-87C2-0CA6-5E3A-F5621B14FC13}"/>
                    </a:ext>
                  </a:extLst>
                </p14:cNvPr>
                <p14:cNvContentPartPr/>
                <p14:nvPr/>
              </p14:nvContentPartPr>
              <p14:xfrm>
                <a:off x="4989715" y="2248580"/>
                <a:ext cx="342000" cy="135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3A4A64-87C2-0CA6-5E3A-F5621B14FC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1075" y="2239940"/>
                  <a:ext cx="359640" cy="13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5C03539-4A0E-1CA6-DE65-E20A96140B9F}"/>
                    </a:ext>
                  </a:extLst>
                </p14:cNvPr>
                <p14:cNvContentPartPr/>
                <p14:nvPr/>
              </p14:nvContentPartPr>
              <p14:xfrm>
                <a:off x="5641675" y="2716580"/>
                <a:ext cx="279720" cy="47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5C03539-4A0E-1CA6-DE65-E20A96140B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3035" y="2707940"/>
                  <a:ext cx="297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B97401-77BF-A645-E8BD-14DF7CD96740}"/>
                    </a:ext>
                  </a:extLst>
                </p14:cNvPr>
                <p14:cNvContentPartPr/>
                <p14:nvPr/>
              </p14:nvContentPartPr>
              <p14:xfrm>
                <a:off x="4609195" y="2008100"/>
                <a:ext cx="1656720" cy="184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B97401-77BF-A645-E8BD-14DF7CD967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00555" y="1999100"/>
                  <a:ext cx="1674360" cy="18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2DBCCB-1BA4-784A-45DF-A98441F6C048}"/>
                    </a:ext>
                  </a:extLst>
                </p14:cNvPr>
                <p14:cNvContentPartPr/>
                <p14:nvPr/>
              </p14:nvContentPartPr>
              <p14:xfrm>
                <a:off x="3174235" y="3816380"/>
                <a:ext cx="1583640" cy="1026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2DBCCB-1BA4-784A-45DF-A98441F6C0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65595" y="3807380"/>
                  <a:ext cx="1601280" cy="10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535A13-99B1-7EC0-8FFE-320D032405E9}"/>
                    </a:ext>
                  </a:extLst>
                </p14:cNvPr>
                <p14:cNvContentPartPr/>
                <p14:nvPr/>
              </p14:nvContentPartPr>
              <p14:xfrm>
                <a:off x="2647915" y="4795220"/>
                <a:ext cx="425160" cy="76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535A13-99B1-7EC0-8FFE-320D032405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9275" y="4786220"/>
                  <a:ext cx="4428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3AE4AE-8EC4-4E47-7BE4-B79730688B3F}"/>
                    </a:ext>
                  </a:extLst>
                </p14:cNvPr>
                <p14:cNvContentPartPr/>
                <p14:nvPr/>
              </p14:nvContentPartPr>
              <p14:xfrm>
                <a:off x="3460075" y="5175740"/>
                <a:ext cx="212400" cy="34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3AE4AE-8EC4-4E47-7BE4-B79730688B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1075" y="5167100"/>
                  <a:ext cx="230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D3B5BA-C434-F761-C485-6E8CBFB04CA2}"/>
                    </a:ext>
                  </a:extLst>
                </p14:cNvPr>
                <p14:cNvContentPartPr/>
                <p14:nvPr/>
              </p14:nvContentPartPr>
              <p14:xfrm>
                <a:off x="6176995" y="3432980"/>
                <a:ext cx="916560" cy="1390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D3B5BA-C434-F761-C485-6E8CBFB04C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67995" y="3424340"/>
                  <a:ext cx="93420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C9EF98-A06D-4D90-232B-C2921C40F46D}"/>
                    </a:ext>
                  </a:extLst>
                </p14:cNvPr>
                <p14:cNvContentPartPr/>
                <p14:nvPr/>
              </p14:nvContentPartPr>
              <p14:xfrm>
                <a:off x="7283275" y="4777220"/>
                <a:ext cx="222840" cy="378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C9EF98-A06D-4D90-232B-C2921C40F4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74275" y="4768580"/>
                  <a:ext cx="240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E7B3A6-2DB3-C726-F513-A051AE890B39}"/>
                    </a:ext>
                  </a:extLst>
                </p14:cNvPr>
                <p14:cNvContentPartPr/>
                <p14:nvPr/>
              </p14:nvContentPartPr>
              <p14:xfrm>
                <a:off x="7715995" y="4765700"/>
                <a:ext cx="324720" cy="41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E7B3A6-2DB3-C726-F513-A051AE890B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07355" y="4757060"/>
                  <a:ext cx="3423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ED4CE2-4B86-C7CE-8655-68DDE2142751}"/>
                    </a:ext>
                  </a:extLst>
                </p14:cNvPr>
                <p14:cNvContentPartPr/>
                <p14:nvPr/>
              </p14:nvContentPartPr>
              <p14:xfrm>
                <a:off x="6886195" y="4453580"/>
                <a:ext cx="1416600" cy="1204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ED4CE2-4B86-C7CE-8655-68DDE21427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77195" y="4444940"/>
                  <a:ext cx="1434240" cy="12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3E78D1-0455-01FD-E63D-BF8787CF8C59}"/>
                    </a:ext>
                  </a:extLst>
                </p14:cNvPr>
                <p14:cNvContentPartPr/>
                <p14:nvPr/>
              </p14:nvContentPartPr>
              <p14:xfrm>
                <a:off x="2186035" y="4470500"/>
                <a:ext cx="1884960" cy="1579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3E78D1-0455-01FD-E63D-BF8787CF8C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77035" y="4461860"/>
                  <a:ext cx="1902600" cy="15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11FB20-0A7D-0921-7725-F83BC902AE1D}"/>
                    </a:ext>
                  </a:extLst>
                </p14:cNvPr>
                <p14:cNvContentPartPr/>
                <p14:nvPr/>
              </p14:nvContentPartPr>
              <p14:xfrm>
                <a:off x="8374795" y="2727740"/>
                <a:ext cx="803520" cy="777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11FB20-0A7D-0921-7725-F83BC902AE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65795" y="2719100"/>
                  <a:ext cx="8211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1A025F-31D9-64AD-246F-F191E192F9F4}"/>
                    </a:ext>
                  </a:extLst>
                </p14:cNvPr>
                <p14:cNvContentPartPr/>
                <p14:nvPr/>
              </p14:nvContentPartPr>
              <p14:xfrm>
                <a:off x="9232315" y="3030500"/>
                <a:ext cx="32760" cy="69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1A025F-31D9-64AD-246F-F191E192F9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23315" y="3021860"/>
                  <a:ext cx="50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F04F156-44B5-6ACF-804A-E5B8D67905A0}"/>
                    </a:ext>
                  </a:extLst>
                </p14:cNvPr>
                <p14:cNvContentPartPr/>
                <p14:nvPr/>
              </p14:nvContentPartPr>
              <p14:xfrm>
                <a:off x="9498715" y="3156500"/>
                <a:ext cx="2196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F04F156-44B5-6ACF-804A-E5B8D67905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90075" y="3147500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AEADC7-BE98-4832-B6CD-1B82FFCEC8C7}"/>
                    </a:ext>
                  </a:extLst>
                </p14:cNvPr>
                <p14:cNvContentPartPr/>
                <p14:nvPr/>
              </p14:nvContentPartPr>
              <p14:xfrm>
                <a:off x="9115315" y="3172340"/>
                <a:ext cx="522360" cy="348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AEADC7-BE98-4832-B6CD-1B82FFCEC8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06315" y="3163340"/>
                  <a:ext cx="540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B1172F-7B9F-EB62-8E1D-BC18439DA57D}"/>
                    </a:ext>
                  </a:extLst>
                </p14:cNvPr>
                <p14:cNvContentPartPr/>
                <p14:nvPr/>
              </p14:nvContentPartPr>
              <p14:xfrm>
                <a:off x="9751795" y="3265580"/>
                <a:ext cx="216360" cy="141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B1172F-7B9F-EB62-8E1D-BC18439DA5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42795" y="3256580"/>
                  <a:ext cx="23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3F5C44-1203-07D4-2334-4D268357E495}"/>
                    </a:ext>
                  </a:extLst>
                </p14:cNvPr>
                <p14:cNvContentPartPr/>
                <p14:nvPr/>
              </p14:nvContentPartPr>
              <p14:xfrm>
                <a:off x="10239955" y="2752580"/>
                <a:ext cx="310680" cy="932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3F5C44-1203-07D4-2334-4D268357E4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0955" y="2743940"/>
                  <a:ext cx="32832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F48F89-B259-0AE3-C568-C73CE804EE56}"/>
                    </a:ext>
                  </a:extLst>
                </p14:cNvPr>
                <p14:cNvContentPartPr/>
                <p14:nvPr/>
              </p14:nvContentPartPr>
              <p14:xfrm>
                <a:off x="10605715" y="2804780"/>
                <a:ext cx="317520" cy="678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F48F89-B259-0AE3-C568-C73CE804EE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96715" y="2796140"/>
                  <a:ext cx="33516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7653C01-7A71-676B-D632-0BBCFD3EFDB3}"/>
                    </a:ext>
                  </a:extLst>
                </p14:cNvPr>
                <p14:cNvContentPartPr/>
                <p14:nvPr/>
              </p14:nvContentPartPr>
              <p14:xfrm>
                <a:off x="10923955" y="3304100"/>
                <a:ext cx="151200" cy="210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7653C01-7A71-676B-D632-0BBCFD3EFD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5315" y="3295100"/>
                  <a:ext cx="168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1EB4B84-5366-01ED-3133-647CDD2E2E13}"/>
                    </a:ext>
                  </a:extLst>
                </p14:cNvPr>
                <p14:cNvContentPartPr/>
                <p14:nvPr/>
              </p14:nvContentPartPr>
              <p14:xfrm>
                <a:off x="11192875" y="2873180"/>
                <a:ext cx="223920" cy="898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1EB4B84-5366-01ED-3133-647CDD2E2E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84235" y="2864180"/>
                  <a:ext cx="24156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7AACD4-54B2-321F-A738-83F363AE7261}"/>
                    </a:ext>
                  </a:extLst>
                </p14:cNvPr>
                <p14:cNvContentPartPr/>
                <p14:nvPr/>
              </p14:nvContentPartPr>
              <p14:xfrm>
                <a:off x="11483395" y="3122660"/>
                <a:ext cx="131760" cy="61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7AACD4-54B2-321F-A738-83F363AE72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74755" y="3114020"/>
                  <a:ext cx="149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F929D5D-E351-D6CC-1D2A-A112577BDED7}"/>
                    </a:ext>
                  </a:extLst>
                </p14:cNvPr>
                <p14:cNvContentPartPr/>
                <p14:nvPr/>
              </p14:nvContentPartPr>
              <p14:xfrm>
                <a:off x="11666635" y="2922140"/>
                <a:ext cx="170280" cy="643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F929D5D-E351-D6CC-1D2A-A112577BDE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57995" y="2913140"/>
                  <a:ext cx="18792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53C2A3-E29B-0763-5BC7-0233FBCCCC24}"/>
                    </a:ext>
                  </a:extLst>
                </p14:cNvPr>
                <p14:cNvContentPartPr/>
                <p14:nvPr/>
              </p14:nvContentPartPr>
              <p14:xfrm>
                <a:off x="11396635" y="2670140"/>
                <a:ext cx="431280" cy="119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53C2A3-E29B-0763-5BC7-0233FBCCCC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87995" y="2661500"/>
                  <a:ext cx="448920" cy="12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5036C4-4DB4-0BFB-EB0A-DC54B6E80F5D}"/>
                    </a:ext>
                  </a:extLst>
                </p14:cNvPr>
                <p14:cNvContentPartPr/>
                <p14:nvPr/>
              </p14:nvContentPartPr>
              <p14:xfrm>
                <a:off x="9732715" y="4613060"/>
                <a:ext cx="220680" cy="13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5036C4-4DB4-0BFB-EB0A-DC54B6E80F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24075" y="4604060"/>
                  <a:ext cx="23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7D81A8-536E-7980-7737-716C12FD61FA}"/>
                    </a:ext>
                  </a:extLst>
                </p14:cNvPr>
                <p14:cNvContentPartPr/>
                <p14:nvPr/>
              </p14:nvContentPartPr>
              <p14:xfrm>
                <a:off x="9706075" y="4984940"/>
                <a:ext cx="301680" cy="132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7D81A8-536E-7980-7737-716C12FD61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97435" y="4976300"/>
                  <a:ext cx="31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E56100-EEAA-79DB-A3ED-0F92EAFC9B37}"/>
                    </a:ext>
                  </a:extLst>
                </p14:cNvPr>
                <p14:cNvContentPartPr/>
                <p14:nvPr/>
              </p14:nvContentPartPr>
              <p14:xfrm>
                <a:off x="10176595" y="4026620"/>
                <a:ext cx="265680" cy="456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E56100-EEAA-79DB-A3ED-0F92EAFC9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67595" y="4017620"/>
                  <a:ext cx="2833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E45111-6A4C-6B62-954C-1ADD2725F8CE}"/>
                    </a:ext>
                  </a:extLst>
                </p14:cNvPr>
                <p14:cNvContentPartPr/>
                <p14:nvPr/>
              </p14:nvContentPartPr>
              <p14:xfrm>
                <a:off x="10591315" y="4287260"/>
                <a:ext cx="32760" cy="25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E45111-6A4C-6B62-954C-1ADD2725F8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82315" y="4278260"/>
                  <a:ext cx="50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61834D-8155-7CF8-F283-5214A6039E49}"/>
                    </a:ext>
                  </a:extLst>
                </p14:cNvPr>
                <p14:cNvContentPartPr/>
                <p14:nvPr/>
              </p14:nvContentPartPr>
              <p14:xfrm>
                <a:off x="10718395" y="4164140"/>
                <a:ext cx="166680" cy="344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61834D-8155-7CF8-F283-5214A6039E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09395" y="4155500"/>
                  <a:ext cx="184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797D7E0-EDAE-DD3D-D42A-2C1101164BF4}"/>
                    </a:ext>
                  </a:extLst>
                </p14:cNvPr>
                <p14:cNvContentPartPr/>
                <p14:nvPr/>
              </p14:nvContentPartPr>
              <p14:xfrm>
                <a:off x="11026195" y="4079900"/>
                <a:ext cx="167040" cy="45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797D7E0-EDAE-DD3D-D42A-2C1101164B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17555" y="4071260"/>
                  <a:ext cx="1846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BAD0962-C2EF-4F30-473E-033DD33B2A81}"/>
                    </a:ext>
                  </a:extLst>
                </p14:cNvPr>
                <p14:cNvContentPartPr/>
                <p14:nvPr/>
              </p14:nvContentPartPr>
              <p14:xfrm>
                <a:off x="11265235" y="3949580"/>
                <a:ext cx="196920" cy="5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BAD0962-C2EF-4F30-473E-033DD33B2A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56235" y="3940940"/>
                  <a:ext cx="214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0A7B32-F23E-71C4-2AD3-18573D1D8D7C}"/>
                    </a:ext>
                  </a:extLst>
                </p14:cNvPr>
                <p14:cNvContentPartPr/>
                <p14:nvPr/>
              </p14:nvContentPartPr>
              <p14:xfrm>
                <a:off x="11397715" y="4146140"/>
                <a:ext cx="266760" cy="506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0A7B32-F23E-71C4-2AD3-18573D1D8D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89075" y="4137140"/>
                  <a:ext cx="284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470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8E96BB-2DAE-030D-A5D6-BC0DD2E47AA5}"/>
              </a:ext>
            </a:extLst>
          </p:cNvPr>
          <p:cNvGrpSpPr/>
          <p:nvPr/>
        </p:nvGrpSpPr>
        <p:grpSpPr>
          <a:xfrm>
            <a:off x="776635" y="148340"/>
            <a:ext cx="3143160" cy="1434240"/>
            <a:chOff x="776635" y="148340"/>
            <a:chExt cx="3143160" cy="14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D79625E-5C81-1BC0-26A8-F449700B63A0}"/>
                    </a:ext>
                  </a:extLst>
                </p14:cNvPr>
                <p14:cNvContentPartPr/>
                <p14:nvPr/>
              </p14:nvContentPartPr>
              <p14:xfrm>
                <a:off x="776635" y="383780"/>
                <a:ext cx="505080" cy="959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D79625E-5C81-1BC0-26A8-F449700B63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7635" y="374780"/>
                  <a:ext cx="52272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120F341-EE73-0DFE-AFE3-A19E57E0C3B5}"/>
                    </a:ext>
                  </a:extLst>
                </p14:cNvPr>
                <p14:cNvContentPartPr/>
                <p14:nvPr/>
              </p14:nvContentPartPr>
              <p14:xfrm>
                <a:off x="812275" y="148340"/>
                <a:ext cx="390960" cy="144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120F341-EE73-0DFE-AFE3-A19E57E0C3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275" y="139340"/>
                  <a:ext cx="40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7FFB3FB-6E13-706A-E17D-485D976A87CE}"/>
                    </a:ext>
                  </a:extLst>
                </p14:cNvPr>
                <p14:cNvContentPartPr/>
                <p14:nvPr/>
              </p14:nvContentPartPr>
              <p14:xfrm>
                <a:off x="923155" y="790580"/>
                <a:ext cx="279000" cy="83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7FFB3FB-6E13-706A-E17D-485D976A87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4155" y="781940"/>
                  <a:ext cx="296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8AE576-DD39-8236-A344-E9FDD7430332}"/>
                    </a:ext>
                  </a:extLst>
                </p14:cNvPr>
                <p14:cNvContentPartPr/>
                <p14:nvPr/>
              </p14:nvContentPartPr>
              <p14:xfrm>
                <a:off x="1423555" y="857900"/>
                <a:ext cx="398160" cy="319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8AE576-DD39-8236-A344-E9FDD74303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4915" y="848900"/>
                  <a:ext cx="415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5D15D6-F310-0935-5B4D-0AEC20C536E8}"/>
                    </a:ext>
                  </a:extLst>
                </p14:cNvPr>
                <p14:cNvContentPartPr/>
                <p14:nvPr/>
              </p14:nvContentPartPr>
              <p14:xfrm>
                <a:off x="2070835" y="536060"/>
                <a:ext cx="77400" cy="53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5D15D6-F310-0935-5B4D-0AEC20C536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2195" y="527420"/>
                  <a:ext cx="950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D7428D-D4C2-7D9C-D568-981353F99601}"/>
                    </a:ext>
                  </a:extLst>
                </p14:cNvPr>
                <p14:cNvContentPartPr/>
                <p14:nvPr/>
              </p14:nvContentPartPr>
              <p14:xfrm>
                <a:off x="1990195" y="828740"/>
                <a:ext cx="287280" cy="6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D7428D-D4C2-7D9C-D568-981353F996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1555" y="819740"/>
                  <a:ext cx="304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025596-769B-CC58-1BA0-895388811CC0}"/>
                    </a:ext>
                  </a:extLst>
                </p14:cNvPr>
                <p14:cNvContentPartPr/>
                <p14:nvPr/>
              </p14:nvContentPartPr>
              <p14:xfrm>
                <a:off x="2468995" y="741980"/>
                <a:ext cx="520920" cy="25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025596-769B-CC58-1BA0-895388811C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9995" y="733340"/>
                  <a:ext cx="538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11345D-E617-DC7E-81B0-151261AA70C1}"/>
                    </a:ext>
                  </a:extLst>
                </p14:cNvPr>
                <p14:cNvContentPartPr/>
                <p14:nvPr/>
              </p14:nvContentPartPr>
              <p14:xfrm>
                <a:off x="3228595" y="404300"/>
                <a:ext cx="33840" cy="88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11345D-E617-DC7E-81B0-151261AA70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9955" y="395300"/>
                  <a:ext cx="5148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C0C729-4BAD-FEFC-1804-78F3A70FFE1C}"/>
                    </a:ext>
                  </a:extLst>
                </p14:cNvPr>
                <p14:cNvContentPartPr/>
                <p14:nvPr/>
              </p14:nvContentPartPr>
              <p14:xfrm>
                <a:off x="3375835" y="685460"/>
                <a:ext cx="543960" cy="897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C0C729-4BAD-FEFC-1804-78F3A70FFE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66835" y="676820"/>
                  <a:ext cx="561600" cy="9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EBE0B7-887D-0B64-4C2A-78014BA72A9A}"/>
              </a:ext>
            </a:extLst>
          </p:cNvPr>
          <p:cNvGrpSpPr/>
          <p:nvPr/>
        </p:nvGrpSpPr>
        <p:grpSpPr>
          <a:xfrm>
            <a:off x="5595235" y="298100"/>
            <a:ext cx="847440" cy="679320"/>
            <a:chOff x="5595235" y="298100"/>
            <a:chExt cx="84744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57C04E-974A-F352-AF68-10907AF3F73D}"/>
                    </a:ext>
                  </a:extLst>
                </p14:cNvPr>
                <p14:cNvContentPartPr/>
                <p14:nvPr/>
              </p14:nvContentPartPr>
              <p14:xfrm>
                <a:off x="5595235" y="370820"/>
                <a:ext cx="515520" cy="52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57C04E-974A-F352-AF68-10907AF3F7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86235" y="361820"/>
                  <a:ext cx="5331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30F987-F8A3-FD3B-3FA1-4CB9DEDDB44B}"/>
                    </a:ext>
                  </a:extLst>
                </p14:cNvPr>
                <p14:cNvContentPartPr/>
                <p14:nvPr/>
              </p14:nvContentPartPr>
              <p14:xfrm>
                <a:off x="6356275" y="298100"/>
                <a:ext cx="86400" cy="67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30F987-F8A3-FD3B-3FA1-4CB9DEDDB4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47635" y="289100"/>
                  <a:ext cx="104040" cy="69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AE72D0-0F8E-FF5B-51FF-55930A2290B7}"/>
              </a:ext>
            </a:extLst>
          </p:cNvPr>
          <p:cNvGrpSpPr/>
          <p:nvPr/>
        </p:nvGrpSpPr>
        <p:grpSpPr>
          <a:xfrm>
            <a:off x="8511235" y="186500"/>
            <a:ext cx="1846080" cy="867240"/>
            <a:chOff x="8511235" y="186500"/>
            <a:chExt cx="1846080" cy="8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8CF68D-6EDD-2F99-00FD-5F1581C3D9BC}"/>
                    </a:ext>
                  </a:extLst>
                </p14:cNvPr>
                <p14:cNvContentPartPr/>
                <p14:nvPr/>
              </p14:nvContentPartPr>
              <p14:xfrm>
                <a:off x="8511235" y="186500"/>
                <a:ext cx="704520" cy="86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8CF68D-6EDD-2F99-00FD-5F1581C3D9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02235" y="177860"/>
                  <a:ext cx="7221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4B3E84-A8E4-1A47-B0A1-821D0DB6BCFE}"/>
                    </a:ext>
                  </a:extLst>
                </p14:cNvPr>
                <p14:cNvContentPartPr/>
                <p14:nvPr/>
              </p14:nvContentPartPr>
              <p14:xfrm>
                <a:off x="9468475" y="787340"/>
                <a:ext cx="59400" cy="15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4B3E84-A8E4-1A47-B0A1-821D0DB6BC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59835" y="778700"/>
                  <a:ext cx="77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DF6345-739B-4851-100D-AD191EE603C4}"/>
                    </a:ext>
                  </a:extLst>
                </p14:cNvPr>
                <p14:cNvContentPartPr/>
                <p14:nvPr/>
              </p14:nvContentPartPr>
              <p14:xfrm>
                <a:off x="9598795" y="442100"/>
                <a:ext cx="4248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DF6345-739B-4851-100D-AD191EE603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90155" y="433460"/>
                  <a:ext cx="60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834571-99D6-B5D5-8F27-96B4A571D0BE}"/>
                    </a:ext>
                  </a:extLst>
                </p14:cNvPr>
                <p14:cNvContentPartPr/>
                <p14:nvPr/>
              </p14:nvContentPartPr>
              <p14:xfrm>
                <a:off x="9719755" y="763580"/>
                <a:ext cx="53064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834571-99D6-B5D5-8F27-96B4A571D0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11115" y="754580"/>
                  <a:ext cx="548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4414B4-9C98-CCDD-9DF4-BE4D2A3AEFBB}"/>
                    </a:ext>
                  </a:extLst>
                </p14:cNvPr>
                <p14:cNvContentPartPr/>
                <p14:nvPr/>
              </p14:nvContentPartPr>
              <p14:xfrm>
                <a:off x="10320955" y="360740"/>
                <a:ext cx="36360" cy="66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4414B4-9C98-CCDD-9DF4-BE4D2A3AEF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12315" y="352100"/>
                  <a:ext cx="5400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28E0069-AB62-EB7F-2E59-AA344080D89E}"/>
                  </a:ext>
                </a:extLst>
              </p14:cNvPr>
              <p14:cNvContentPartPr/>
              <p14:nvPr/>
            </p14:nvContentPartPr>
            <p14:xfrm>
              <a:off x="10716595" y="794900"/>
              <a:ext cx="52200" cy="37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28E0069-AB62-EB7F-2E59-AA344080D8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07595" y="786260"/>
                <a:ext cx="6984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489A2-C5B5-61E5-D4B8-D0621BCC4952}"/>
              </a:ext>
            </a:extLst>
          </p:cNvPr>
          <p:cNvGrpSpPr/>
          <p:nvPr/>
        </p:nvGrpSpPr>
        <p:grpSpPr>
          <a:xfrm>
            <a:off x="998035" y="2295740"/>
            <a:ext cx="1318320" cy="1040040"/>
            <a:chOff x="998035" y="2295740"/>
            <a:chExt cx="1318320" cy="10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972A2C-9DD2-E0CF-6AC7-466B2A49EE55}"/>
                    </a:ext>
                  </a:extLst>
                </p14:cNvPr>
                <p14:cNvContentPartPr/>
                <p14:nvPr/>
              </p14:nvContentPartPr>
              <p14:xfrm>
                <a:off x="998035" y="2362340"/>
                <a:ext cx="147240" cy="741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972A2C-9DD2-E0CF-6AC7-466B2A49EE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9035" y="2353700"/>
                  <a:ext cx="16488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798EC5-ADE5-D223-A373-0A81C9D2D74C}"/>
                    </a:ext>
                  </a:extLst>
                </p14:cNvPr>
                <p14:cNvContentPartPr/>
                <p14:nvPr/>
              </p14:nvContentPartPr>
              <p14:xfrm>
                <a:off x="1171555" y="2563940"/>
                <a:ext cx="370080" cy="51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798EC5-ADE5-D223-A373-0A81C9D2D7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62915" y="2554940"/>
                  <a:ext cx="3877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2569CA-487F-1C40-A5ED-2C59368C88EF}"/>
                    </a:ext>
                  </a:extLst>
                </p14:cNvPr>
                <p14:cNvContentPartPr/>
                <p14:nvPr/>
              </p14:nvContentPartPr>
              <p14:xfrm>
                <a:off x="1803715" y="2461700"/>
                <a:ext cx="203400" cy="620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2569CA-487F-1C40-A5ED-2C59368C88E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4715" y="2452700"/>
                  <a:ext cx="2210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2219C8-64B6-60A3-8AF8-FCDBA6986C7D}"/>
                    </a:ext>
                  </a:extLst>
                </p14:cNvPr>
                <p14:cNvContentPartPr/>
                <p14:nvPr/>
              </p14:nvContentPartPr>
              <p14:xfrm>
                <a:off x="1651435" y="2295740"/>
                <a:ext cx="342720" cy="79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2219C8-64B6-60A3-8AF8-FCDBA6986C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42435" y="2287100"/>
                  <a:ext cx="36036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B865C0-587C-CD0B-17C2-F41B6B7D171B}"/>
                    </a:ext>
                  </a:extLst>
                </p14:cNvPr>
                <p14:cNvContentPartPr/>
                <p14:nvPr/>
              </p14:nvContentPartPr>
              <p14:xfrm>
                <a:off x="1907035" y="2327060"/>
                <a:ext cx="409320" cy="100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B865C0-587C-CD0B-17C2-F41B6B7D17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8035" y="2318420"/>
                  <a:ext cx="426960" cy="10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C56043-E2FE-CCAB-347B-9109C2059791}"/>
              </a:ext>
            </a:extLst>
          </p:cNvPr>
          <p:cNvGrpSpPr/>
          <p:nvPr/>
        </p:nvGrpSpPr>
        <p:grpSpPr>
          <a:xfrm>
            <a:off x="2934475" y="2437940"/>
            <a:ext cx="354600" cy="429120"/>
            <a:chOff x="2934475" y="2437940"/>
            <a:chExt cx="35460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AED745-B316-71EC-9F81-71D9FA6FE8A6}"/>
                    </a:ext>
                  </a:extLst>
                </p14:cNvPr>
                <p14:cNvContentPartPr/>
                <p14:nvPr/>
              </p14:nvContentPartPr>
              <p14:xfrm>
                <a:off x="2934475" y="2437940"/>
                <a:ext cx="231840" cy="89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AED745-B316-71EC-9F81-71D9FA6FE8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25475" y="2429300"/>
                  <a:ext cx="249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DA6C6DC-1792-82FE-6DE9-22D820FFC448}"/>
                    </a:ext>
                  </a:extLst>
                </p14:cNvPr>
                <p14:cNvContentPartPr/>
                <p14:nvPr/>
              </p14:nvContentPartPr>
              <p14:xfrm>
                <a:off x="3046435" y="2750420"/>
                <a:ext cx="242640" cy="11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DA6C6DC-1792-82FE-6DE9-22D820FFC4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37795" y="2741780"/>
                  <a:ext cx="26028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F61936-F16C-805A-7173-B8284C99E369}"/>
              </a:ext>
            </a:extLst>
          </p:cNvPr>
          <p:cNvGrpSpPr/>
          <p:nvPr/>
        </p:nvGrpSpPr>
        <p:grpSpPr>
          <a:xfrm>
            <a:off x="3872635" y="2004860"/>
            <a:ext cx="1043640" cy="839880"/>
            <a:chOff x="3872635" y="2004860"/>
            <a:chExt cx="1043640" cy="83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EB71AC-8859-9E38-B5D7-83029C0369EB}"/>
                    </a:ext>
                  </a:extLst>
                </p14:cNvPr>
                <p14:cNvContentPartPr/>
                <p14:nvPr/>
              </p14:nvContentPartPr>
              <p14:xfrm>
                <a:off x="3872635" y="2484740"/>
                <a:ext cx="503280" cy="173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EB71AC-8859-9E38-B5D7-83029C0369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63635" y="2475740"/>
                  <a:ext cx="520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5515C1-62FC-F90B-757B-0614815B06C5}"/>
                    </a:ext>
                  </a:extLst>
                </p14:cNvPr>
                <p14:cNvContentPartPr/>
                <p14:nvPr/>
              </p14:nvContentPartPr>
              <p14:xfrm>
                <a:off x="4605235" y="2205740"/>
                <a:ext cx="116640" cy="63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5515C1-62FC-F90B-757B-0614815B06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6235" y="2197100"/>
                  <a:ext cx="1342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1D6B56-7424-6573-27F3-DD93602EF400}"/>
                    </a:ext>
                  </a:extLst>
                </p14:cNvPr>
                <p14:cNvContentPartPr/>
                <p14:nvPr/>
              </p14:nvContentPartPr>
              <p14:xfrm>
                <a:off x="4665355" y="2004860"/>
                <a:ext cx="250920" cy="520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1D6B56-7424-6573-27F3-DD93602EF4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6355" y="1996220"/>
                  <a:ext cx="26856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AA5CB1-3F26-0F34-974F-5640845B76FD}"/>
              </a:ext>
            </a:extLst>
          </p:cNvPr>
          <p:cNvGrpSpPr/>
          <p:nvPr/>
        </p:nvGrpSpPr>
        <p:grpSpPr>
          <a:xfrm>
            <a:off x="5385715" y="1872740"/>
            <a:ext cx="889200" cy="1309320"/>
            <a:chOff x="5385715" y="1872740"/>
            <a:chExt cx="889200" cy="13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21B4544-C7AD-B626-1393-9ED39B91B272}"/>
                    </a:ext>
                  </a:extLst>
                </p14:cNvPr>
                <p14:cNvContentPartPr/>
                <p14:nvPr/>
              </p14:nvContentPartPr>
              <p14:xfrm>
                <a:off x="5385715" y="1872740"/>
                <a:ext cx="70560" cy="65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21B4544-C7AD-B626-1393-9ED39B91B2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76715" y="1863740"/>
                  <a:ext cx="882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09B66E-56AE-D548-F147-15D1D65BC095}"/>
                    </a:ext>
                  </a:extLst>
                </p14:cNvPr>
                <p14:cNvContentPartPr/>
                <p14:nvPr/>
              </p14:nvContentPartPr>
              <p14:xfrm>
                <a:off x="5707915" y="2221940"/>
                <a:ext cx="151560" cy="33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09B66E-56AE-D548-F147-15D1D65BC0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98915" y="2213300"/>
                  <a:ext cx="169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728A9A-6865-3C3D-4626-194EEA3002C9}"/>
                    </a:ext>
                  </a:extLst>
                </p14:cNvPr>
                <p14:cNvContentPartPr/>
                <p14:nvPr/>
              </p14:nvContentPartPr>
              <p14:xfrm>
                <a:off x="5746075" y="2187380"/>
                <a:ext cx="528840" cy="99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728A9A-6865-3C3D-4626-194EEA3002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37435" y="2178740"/>
                  <a:ext cx="546480" cy="10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72A5D9-FF05-C98F-C612-48F26D53348B}"/>
              </a:ext>
            </a:extLst>
          </p:cNvPr>
          <p:cNvGrpSpPr/>
          <p:nvPr/>
        </p:nvGrpSpPr>
        <p:grpSpPr>
          <a:xfrm>
            <a:off x="6750115" y="1608500"/>
            <a:ext cx="416520" cy="915480"/>
            <a:chOff x="6750115" y="1608500"/>
            <a:chExt cx="416520" cy="9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30951E-3AE7-FDFF-7D53-2BAB0F9E16B9}"/>
                    </a:ext>
                  </a:extLst>
                </p14:cNvPr>
                <p14:cNvContentPartPr/>
                <p14:nvPr/>
              </p14:nvContentPartPr>
              <p14:xfrm>
                <a:off x="6750115" y="1844300"/>
                <a:ext cx="88920" cy="67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30951E-3AE7-FDFF-7D53-2BAB0F9E16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41115" y="1835660"/>
                  <a:ext cx="1065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90658-4794-9CF4-39C1-AF679C6EFAA0}"/>
                    </a:ext>
                  </a:extLst>
                </p14:cNvPr>
                <p14:cNvContentPartPr/>
                <p14:nvPr/>
              </p14:nvContentPartPr>
              <p14:xfrm>
                <a:off x="6812035" y="1608500"/>
                <a:ext cx="354600" cy="597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90658-4794-9CF4-39C1-AF679C6EF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03395" y="1599500"/>
                  <a:ext cx="37224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660DD6-A787-CD10-E0A1-716AAF8CF9D4}"/>
              </a:ext>
            </a:extLst>
          </p:cNvPr>
          <p:cNvGrpSpPr/>
          <p:nvPr/>
        </p:nvGrpSpPr>
        <p:grpSpPr>
          <a:xfrm>
            <a:off x="7278235" y="1567820"/>
            <a:ext cx="2910240" cy="1405440"/>
            <a:chOff x="7278235" y="1567820"/>
            <a:chExt cx="2910240" cy="14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E902EA-1BFD-6639-76B6-E97326338A6D}"/>
                    </a:ext>
                  </a:extLst>
                </p14:cNvPr>
                <p14:cNvContentPartPr/>
                <p14:nvPr/>
              </p14:nvContentPartPr>
              <p14:xfrm>
                <a:off x="7278235" y="2166860"/>
                <a:ext cx="819720" cy="6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E902EA-1BFD-6639-76B6-E97326338A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69235" y="2157860"/>
                  <a:ext cx="837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D869151-69C2-E07E-2B73-B89D2D0E446E}"/>
                    </a:ext>
                  </a:extLst>
                </p14:cNvPr>
                <p14:cNvContentPartPr/>
                <p14:nvPr/>
              </p14:nvContentPartPr>
              <p14:xfrm>
                <a:off x="8343835" y="1834940"/>
                <a:ext cx="137160" cy="984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D869151-69C2-E07E-2B73-B89D2D0E44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34835" y="1826300"/>
                  <a:ext cx="1548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66E700-2069-4992-510B-15F70D32BA26}"/>
                    </a:ext>
                  </a:extLst>
                </p14:cNvPr>
                <p14:cNvContentPartPr/>
                <p14:nvPr/>
              </p14:nvContentPartPr>
              <p14:xfrm>
                <a:off x="8372635" y="1629380"/>
                <a:ext cx="437400" cy="55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66E700-2069-4992-510B-15F70D32B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63995" y="1620740"/>
                  <a:ext cx="4550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A9DAA2-D4DD-D26F-7421-2C33D905DBF4}"/>
                    </a:ext>
                  </a:extLst>
                </p14:cNvPr>
                <p14:cNvContentPartPr/>
                <p14:nvPr/>
              </p14:nvContentPartPr>
              <p14:xfrm>
                <a:off x="8776915" y="2404100"/>
                <a:ext cx="143280" cy="28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A9DAA2-D4DD-D26F-7421-2C33D905DB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67915" y="2395100"/>
                  <a:ext cx="1609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3172D5-8AD4-6F8C-02ED-FE63188DA29F}"/>
                    </a:ext>
                  </a:extLst>
                </p14:cNvPr>
                <p14:cNvContentPartPr/>
                <p14:nvPr/>
              </p14:nvContentPartPr>
              <p14:xfrm>
                <a:off x="9273715" y="1567820"/>
                <a:ext cx="914760" cy="140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3172D5-8AD4-6F8C-02ED-FE63188DA2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64715" y="1558820"/>
                  <a:ext cx="932400" cy="142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823086-C778-CDEC-2F74-9366B6CEA7C0}"/>
              </a:ext>
            </a:extLst>
          </p:cNvPr>
          <p:cNvGrpSpPr/>
          <p:nvPr/>
        </p:nvGrpSpPr>
        <p:grpSpPr>
          <a:xfrm>
            <a:off x="10703275" y="1213580"/>
            <a:ext cx="983160" cy="1175040"/>
            <a:chOff x="10703275" y="1213580"/>
            <a:chExt cx="98316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CFA42F-D26C-3C6E-3422-B6F14E8DB082}"/>
                    </a:ext>
                  </a:extLst>
                </p14:cNvPr>
                <p14:cNvContentPartPr/>
                <p14:nvPr/>
              </p14:nvContentPartPr>
              <p14:xfrm>
                <a:off x="10703275" y="1295300"/>
                <a:ext cx="48600" cy="109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CFA42F-D26C-3C6E-3422-B6F14E8DB0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94635" y="1286300"/>
                  <a:ext cx="6624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5B1B75-21A9-249B-D05B-196CA55C6F35}"/>
                    </a:ext>
                  </a:extLst>
                </p14:cNvPr>
                <p14:cNvContentPartPr/>
                <p14:nvPr/>
              </p14:nvContentPartPr>
              <p14:xfrm>
                <a:off x="10729915" y="1213580"/>
                <a:ext cx="385920" cy="55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5B1B75-21A9-249B-D05B-196CA55C6F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21275" y="1204580"/>
                  <a:ext cx="4035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24D6C5-28D1-44DC-8470-6527FFEF7FC0}"/>
                    </a:ext>
                  </a:extLst>
                </p14:cNvPr>
                <p14:cNvContentPartPr/>
                <p14:nvPr/>
              </p14:nvContentPartPr>
              <p14:xfrm>
                <a:off x="11200075" y="1797860"/>
                <a:ext cx="370800" cy="46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24D6C5-28D1-44DC-8470-6527FFEF7F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91075" y="1788860"/>
                  <a:ext cx="3884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68C4945-22AA-5DEF-F45C-D07D5C467511}"/>
                    </a:ext>
                  </a:extLst>
                </p14:cNvPr>
                <p14:cNvContentPartPr/>
                <p14:nvPr/>
              </p14:nvContentPartPr>
              <p14:xfrm>
                <a:off x="11365315" y="1748180"/>
                <a:ext cx="321120" cy="55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68C4945-22AA-5DEF-F45C-D07D5C4675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56315" y="1739540"/>
                  <a:ext cx="3387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60CFE1-83B7-DEED-D18F-F1DD2E0A4A1B}"/>
              </a:ext>
            </a:extLst>
          </p:cNvPr>
          <p:cNvGrpSpPr/>
          <p:nvPr/>
        </p:nvGrpSpPr>
        <p:grpSpPr>
          <a:xfrm>
            <a:off x="1149955" y="4222100"/>
            <a:ext cx="1040760" cy="855720"/>
            <a:chOff x="1149955" y="4222100"/>
            <a:chExt cx="1040760" cy="85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DABE52-2B6C-5020-66CE-E893824E265C}"/>
                    </a:ext>
                  </a:extLst>
                </p14:cNvPr>
                <p14:cNvContentPartPr/>
                <p14:nvPr/>
              </p14:nvContentPartPr>
              <p14:xfrm>
                <a:off x="1149955" y="4315340"/>
                <a:ext cx="506880" cy="659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DABE52-2B6C-5020-66CE-E893824E26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0955" y="4306700"/>
                  <a:ext cx="52452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7928B5C-1612-B29C-B1A2-ED0F0BCA8B94}"/>
                    </a:ext>
                  </a:extLst>
                </p14:cNvPr>
                <p14:cNvContentPartPr/>
                <p14:nvPr/>
              </p14:nvContentPartPr>
              <p14:xfrm>
                <a:off x="1984075" y="4347020"/>
                <a:ext cx="182520" cy="52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7928B5C-1612-B29C-B1A2-ED0F0BCA8B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75435" y="4338020"/>
                  <a:ext cx="2001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2D3747-A97E-5B98-CDDC-8A20A30FBE86}"/>
                    </a:ext>
                  </a:extLst>
                </p14:cNvPr>
                <p14:cNvContentPartPr/>
                <p14:nvPr/>
              </p14:nvContentPartPr>
              <p14:xfrm>
                <a:off x="1845475" y="4222100"/>
                <a:ext cx="345240" cy="11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2D3747-A97E-5B98-CDDC-8A20A30FBE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36835" y="4213100"/>
                  <a:ext cx="362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F1770E-FE66-CD24-4474-93358C887F49}"/>
                    </a:ext>
                  </a:extLst>
                </p14:cNvPr>
                <p14:cNvContentPartPr/>
                <p14:nvPr/>
              </p14:nvContentPartPr>
              <p14:xfrm>
                <a:off x="1775635" y="4885220"/>
                <a:ext cx="389880" cy="19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F1770E-FE66-CD24-4474-93358C887F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66635" y="4876220"/>
                  <a:ext cx="4075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F8824DA-A91A-46CE-221E-3FDF6450E0E7}"/>
              </a:ext>
            </a:extLst>
          </p:cNvPr>
          <p:cNvGrpSpPr/>
          <p:nvPr/>
        </p:nvGrpSpPr>
        <p:grpSpPr>
          <a:xfrm>
            <a:off x="3088555" y="4401020"/>
            <a:ext cx="277920" cy="249120"/>
            <a:chOff x="3088555" y="4401020"/>
            <a:chExt cx="2779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96E11E-C2AA-5A2B-B47B-DBD51F75D773}"/>
                    </a:ext>
                  </a:extLst>
                </p14:cNvPr>
                <p14:cNvContentPartPr/>
                <p14:nvPr/>
              </p14:nvContentPartPr>
              <p14:xfrm>
                <a:off x="3088555" y="4401020"/>
                <a:ext cx="240480" cy="7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96E11E-C2AA-5A2B-B47B-DBD51F75D7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9915" y="4392380"/>
                  <a:ext cx="25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0A8F37-29D5-5B75-6DC8-6CF54C264803}"/>
                    </a:ext>
                  </a:extLst>
                </p14:cNvPr>
                <p14:cNvContentPartPr/>
                <p14:nvPr/>
              </p14:nvContentPartPr>
              <p14:xfrm>
                <a:off x="3146515" y="4534580"/>
                <a:ext cx="219960" cy="11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0A8F37-29D5-5B75-6DC8-6CF54C2648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37875" y="4525940"/>
                  <a:ext cx="23760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458681-FD3C-0741-C703-2EE29269AA11}"/>
                  </a:ext>
                </a:extLst>
              </p14:cNvPr>
              <p14:cNvContentPartPr/>
              <p14:nvPr/>
            </p14:nvContentPartPr>
            <p14:xfrm>
              <a:off x="4562755" y="3852020"/>
              <a:ext cx="159120" cy="769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458681-FD3C-0741-C703-2EE29269AA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53755" y="3843380"/>
                <a:ext cx="1767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1FF8F3-8031-6450-CB24-2B5332EF7BE7}"/>
                  </a:ext>
                </a:extLst>
              </p14:cNvPr>
              <p14:cNvContentPartPr/>
              <p14:nvPr/>
            </p14:nvContentPartPr>
            <p14:xfrm>
              <a:off x="5122915" y="4107980"/>
              <a:ext cx="506520" cy="159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1FF8F3-8031-6450-CB24-2B5332EF7BE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14275" y="4099340"/>
                <a:ext cx="52416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F432AB5-4189-3C4A-5C25-80E31DB0EEFC}"/>
              </a:ext>
            </a:extLst>
          </p:cNvPr>
          <p:cNvGrpSpPr/>
          <p:nvPr/>
        </p:nvGrpSpPr>
        <p:grpSpPr>
          <a:xfrm>
            <a:off x="6372475" y="3373580"/>
            <a:ext cx="2732400" cy="1486080"/>
            <a:chOff x="6372475" y="3373580"/>
            <a:chExt cx="2732400" cy="14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4E1940-CC97-BBC0-D204-362527FCBD93}"/>
                    </a:ext>
                  </a:extLst>
                </p14:cNvPr>
                <p14:cNvContentPartPr/>
                <p14:nvPr/>
              </p14:nvContentPartPr>
              <p14:xfrm>
                <a:off x="6417835" y="3785780"/>
                <a:ext cx="762480" cy="56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4E1940-CC97-BBC0-D204-362527FCBD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09195" y="3777140"/>
                  <a:ext cx="780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B0315D-E42D-43B0-03F9-5E3209D6DBBA}"/>
                    </a:ext>
                  </a:extLst>
                </p14:cNvPr>
                <p14:cNvContentPartPr/>
                <p14:nvPr/>
              </p14:nvContentPartPr>
              <p14:xfrm>
                <a:off x="6372475" y="3835460"/>
                <a:ext cx="871560" cy="61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B0315D-E42D-43B0-03F9-5E3209D6DB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3475" y="3826460"/>
                  <a:ext cx="88920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C310A1-FADF-7E1E-5F77-1394B1DEA5F7}"/>
                    </a:ext>
                  </a:extLst>
                </p14:cNvPr>
                <p14:cNvContentPartPr/>
                <p14:nvPr/>
              </p14:nvContentPartPr>
              <p14:xfrm>
                <a:off x="6645715" y="3440180"/>
                <a:ext cx="382680" cy="473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C310A1-FADF-7E1E-5F77-1394B1DEA5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37075" y="3431540"/>
                  <a:ext cx="4003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8A31E23-8122-7956-3242-B7FAC789CA59}"/>
                    </a:ext>
                  </a:extLst>
                </p14:cNvPr>
                <p14:cNvContentPartPr/>
                <p14:nvPr/>
              </p14:nvContentPartPr>
              <p14:xfrm>
                <a:off x="6551035" y="4544660"/>
                <a:ext cx="73080" cy="315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8A31E23-8122-7956-3242-B7FAC789CA5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42395" y="4535660"/>
                  <a:ext cx="907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BDAB044-E3DF-9C5C-370D-56ABFD156138}"/>
                    </a:ext>
                  </a:extLst>
                </p14:cNvPr>
                <p14:cNvContentPartPr/>
                <p14:nvPr/>
              </p14:nvContentPartPr>
              <p14:xfrm>
                <a:off x="6738595" y="4397780"/>
                <a:ext cx="30600" cy="42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BDAB044-E3DF-9C5C-370D-56ABFD1561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29955" y="4389140"/>
                  <a:ext cx="48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8B7A62-2845-862B-C8DE-FDE27F1BE083}"/>
                    </a:ext>
                  </a:extLst>
                </p14:cNvPr>
                <p14:cNvContentPartPr/>
                <p14:nvPr/>
              </p14:nvContentPartPr>
              <p14:xfrm>
                <a:off x="6941275" y="4541060"/>
                <a:ext cx="96840" cy="140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8B7A62-2845-862B-C8DE-FDE27F1BE0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32275" y="4532420"/>
                  <a:ext cx="114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63208F-79BF-2947-DD46-C1076E1594CD}"/>
                    </a:ext>
                  </a:extLst>
                </p14:cNvPr>
                <p14:cNvContentPartPr/>
                <p14:nvPr/>
              </p14:nvContentPartPr>
              <p14:xfrm>
                <a:off x="7083475" y="4601900"/>
                <a:ext cx="60480" cy="5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63208F-79BF-2947-DD46-C1076E1594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74835" y="4593260"/>
                  <a:ext cx="78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C1EA38-F40C-90A7-C8FF-BB59DFB092E0}"/>
                    </a:ext>
                  </a:extLst>
                </p14:cNvPr>
                <p14:cNvContentPartPr/>
                <p14:nvPr/>
              </p14:nvContentPartPr>
              <p14:xfrm>
                <a:off x="7171675" y="4683260"/>
                <a:ext cx="46080" cy="31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C1EA38-F40C-90A7-C8FF-BB59DFB092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62675" y="4674620"/>
                  <a:ext cx="6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96437A-52D3-03BC-A03B-8CEAE639B4E7}"/>
                    </a:ext>
                  </a:extLst>
                </p14:cNvPr>
                <p14:cNvContentPartPr/>
                <p14:nvPr/>
              </p14:nvContentPartPr>
              <p14:xfrm>
                <a:off x="7166635" y="4507580"/>
                <a:ext cx="123480" cy="246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96437A-52D3-03BC-A03B-8CEAE639B4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57995" y="4498580"/>
                  <a:ext cx="141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E8369F-137F-339B-D452-592BC53FD367}"/>
                    </a:ext>
                  </a:extLst>
                </p14:cNvPr>
                <p14:cNvContentPartPr/>
                <p14:nvPr/>
              </p14:nvContentPartPr>
              <p14:xfrm>
                <a:off x="7896355" y="3774980"/>
                <a:ext cx="80640" cy="422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E8369F-137F-339B-D452-592BC53FD3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87355" y="3766340"/>
                  <a:ext cx="982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354C18-23AB-15BD-C998-39269841D790}"/>
                    </a:ext>
                  </a:extLst>
                </p14:cNvPr>
                <p14:cNvContentPartPr/>
                <p14:nvPr/>
              </p14:nvContentPartPr>
              <p14:xfrm>
                <a:off x="8000035" y="3695780"/>
                <a:ext cx="196920" cy="297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354C18-23AB-15BD-C998-39269841D7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91035" y="3686780"/>
                  <a:ext cx="214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26CB71-A05E-E57B-B050-E369031C9FEE}"/>
                    </a:ext>
                  </a:extLst>
                </p14:cNvPr>
                <p14:cNvContentPartPr/>
                <p14:nvPr/>
              </p14:nvContentPartPr>
              <p14:xfrm>
                <a:off x="7607995" y="3620900"/>
                <a:ext cx="218520" cy="623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A26CB71-A05E-E57B-B050-E369031C9FE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99355" y="3611900"/>
                  <a:ext cx="2361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191A95-C44C-3AAB-06E6-ADE93240CFC7}"/>
                    </a:ext>
                  </a:extLst>
                </p14:cNvPr>
                <p14:cNvContentPartPr/>
                <p14:nvPr/>
              </p14:nvContentPartPr>
              <p14:xfrm>
                <a:off x="8074555" y="3603620"/>
                <a:ext cx="587520" cy="67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191A95-C44C-3AAB-06E6-ADE93240CF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5915" y="3594620"/>
                  <a:ext cx="605160" cy="6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0983B4B-BBDE-E0DE-1D42-EB6EBA61950D}"/>
                    </a:ext>
                  </a:extLst>
                </p14:cNvPr>
                <p14:cNvContentPartPr/>
                <p14:nvPr/>
              </p14:nvContentPartPr>
              <p14:xfrm>
                <a:off x="8771875" y="3373580"/>
                <a:ext cx="317160" cy="31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0983B4B-BBDE-E0DE-1D42-EB6EBA6195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2875" y="3364580"/>
                  <a:ext cx="3348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FE5C2B2-B81F-C9BA-42BB-F51F63BA6420}"/>
                    </a:ext>
                  </a:extLst>
                </p14:cNvPr>
                <p14:cNvContentPartPr/>
                <p14:nvPr/>
              </p14:nvContentPartPr>
              <p14:xfrm>
                <a:off x="9059875" y="3792260"/>
                <a:ext cx="45000" cy="28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FE5C2B2-B81F-C9BA-42BB-F51F63BA64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50875" y="3783620"/>
                  <a:ext cx="6264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736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5AE985-111E-2908-4D2A-90B1575636C3}"/>
                  </a:ext>
                </a:extLst>
              </p14:cNvPr>
              <p14:cNvContentPartPr/>
              <p14:nvPr/>
            </p14:nvContentPartPr>
            <p14:xfrm>
              <a:off x="3814675" y="1047980"/>
              <a:ext cx="681480" cy="7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5AE985-111E-2908-4D2A-90B1575636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5675" y="1038980"/>
                <a:ext cx="699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9D381F-6602-11B4-CA9F-AEE8593BA724}"/>
                  </a:ext>
                </a:extLst>
              </p14:cNvPr>
              <p14:cNvContentPartPr/>
              <p14:nvPr/>
            </p14:nvContentPartPr>
            <p14:xfrm>
              <a:off x="2033035" y="714260"/>
              <a:ext cx="149400" cy="81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9D381F-6602-11B4-CA9F-AEE8593BA7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035" y="705620"/>
                <a:ext cx="1670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73C7BC-63DF-8359-A9BE-D28607823098}"/>
                  </a:ext>
                </a:extLst>
              </p14:cNvPr>
              <p14:cNvContentPartPr/>
              <p14:nvPr/>
            </p14:nvContentPartPr>
            <p14:xfrm>
              <a:off x="2221675" y="898220"/>
              <a:ext cx="383760" cy="65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73C7BC-63DF-8359-A9BE-D286078230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3035" y="889220"/>
                <a:ext cx="4014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2E2128-FC3C-7A7D-6D1F-458EA4C953E3}"/>
                  </a:ext>
                </a:extLst>
              </p14:cNvPr>
              <p14:cNvContentPartPr/>
              <p14:nvPr/>
            </p14:nvContentPartPr>
            <p14:xfrm>
              <a:off x="2844835" y="736580"/>
              <a:ext cx="358560" cy="80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2E2128-FC3C-7A7D-6D1F-458EA4C953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6195" y="727580"/>
                <a:ext cx="37620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14F8B2-A3E9-1E7C-B702-8810C5EDA39B}"/>
                  </a:ext>
                </a:extLst>
              </p14:cNvPr>
              <p14:cNvContentPartPr/>
              <p14:nvPr/>
            </p14:nvContentPartPr>
            <p14:xfrm>
              <a:off x="2203675" y="973100"/>
              <a:ext cx="244080" cy="19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14F8B2-A3E9-1E7C-B702-8810C5EDA3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4675" y="964100"/>
                <a:ext cx="261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9C533E-E21A-E69D-BF3D-A561797B1164}"/>
                  </a:ext>
                </a:extLst>
              </p14:cNvPr>
              <p14:cNvContentPartPr/>
              <p14:nvPr/>
            </p14:nvContentPartPr>
            <p14:xfrm>
              <a:off x="2870395" y="1405820"/>
              <a:ext cx="49680" cy="5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9C533E-E21A-E69D-BF3D-A561797B11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1755" y="1397180"/>
                <a:ext cx="67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34C2AC-6A25-0081-D398-DFC520710149}"/>
                  </a:ext>
                </a:extLst>
              </p14:cNvPr>
              <p14:cNvContentPartPr/>
              <p14:nvPr/>
            </p14:nvContentPartPr>
            <p14:xfrm>
              <a:off x="1623715" y="2282780"/>
              <a:ext cx="873360" cy="74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34C2AC-6A25-0081-D398-DFC5207101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5075" y="2274140"/>
                <a:ext cx="89100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FAD0CF-5B37-FC6F-000F-B9024D54A26D}"/>
                  </a:ext>
                </a:extLst>
              </p14:cNvPr>
              <p14:cNvContentPartPr/>
              <p14:nvPr/>
            </p14:nvContentPartPr>
            <p14:xfrm>
              <a:off x="2687875" y="2045540"/>
              <a:ext cx="1358640" cy="699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FAD0CF-5B37-FC6F-000F-B9024D54A2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8875" y="2036540"/>
                <a:ext cx="1376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A25F71F-C026-3616-343E-C85F05B3ED79}"/>
                  </a:ext>
                </a:extLst>
              </p14:cNvPr>
              <p14:cNvContentPartPr/>
              <p14:nvPr/>
            </p14:nvContentPartPr>
            <p14:xfrm>
              <a:off x="2750875" y="3164420"/>
              <a:ext cx="276480" cy="88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A25F71F-C026-3616-343E-C85F05B3ED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2235" y="3155780"/>
                <a:ext cx="2941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B6594D1-BED1-27A5-A17A-902CB2388477}"/>
                  </a:ext>
                </a:extLst>
              </p14:cNvPr>
              <p14:cNvContentPartPr/>
              <p14:nvPr/>
            </p14:nvContentPartPr>
            <p14:xfrm>
              <a:off x="3306355" y="3071180"/>
              <a:ext cx="1146600" cy="733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B6594D1-BED1-27A5-A17A-902CB23884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97355" y="3062540"/>
                <a:ext cx="1164240" cy="75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1E6B817-D528-9754-93C1-123D9424A741}"/>
              </a:ext>
            </a:extLst>
          </p:cNvPr>
          <p:cNvGrpSpPr/>
          <p:nvPr/>
        </p:nvGrpSpPr>
        <p:grpSpPr>
          <a:xfrm>
            <a:off x="5014195" y="1031420"/>
            <a:ext cx="6058440" cy="2807640"/>
            <a:chOff x="5014195" y="1031420"/>
            <a:chExt cx="6058440" cy="28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41DCD6-78C3-549B-BE63-74B3FD50FCA5}"/>
                    </a:ext>
                  </a:extLst>
                </p14:cNvPr>
                <p14:cNvContentPartPr/>
                <p14:nvPr/>
              </p14:nvContentPartPr>
              <p14:xfrm>
                <a:off x="10387555" y="1363700"/>
                <a:ext cx="63000" cy="36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41DCD6-78C3-549B-BE63-74B3FD50FC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78555" y="1354700"/>
                  <a:ext cx="80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3319C9-E755-1A49-54DA-EC65F7A8F8EB}"/>
                    </a:ext>
                  </a:extLst>
                </p14:cNvPr>
                <p14:cNvContentPartPr/>
                <p14:nvPr/>
              </p14:nvContentPartPr>
              <p14:xfrm>
                <a:off x="10544155" y="1031420"/>
                <a:ext cx="116280" cy="12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3319C9-E755-1A49-54DA-EC65F7A8F8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35515" y="1022780"/>
                  <a:ext cx="133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771D36-B8CC-1ED3-16F3-94C1D93EAFDD}"/>
                    </a:ext>
                  </a:extLst>
                </p14:cNvPr>
                <p14:cNvContentPartPr/>
                <p14:nvPr/>
              </p14:nvContentPartPr>
              <p14:xfrm>
                <a:off x="10712995" y="1289900"/>
                <a:ext cx="359640" cy="525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771D36-B8CC-1ED3-16F3-94C1D93EAF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3995" y="1281260"/>
                  <a:ext cx="3772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4AE170-1954-D8E8-582B-004D1EE9CD51}"/>
                    </a:ext>
                  </a:extLst>
                </p14:cNvPr>
                <p14:cNvContentPartPr/>
                <p14:nvPr/>
              </p14:nvContentPartPr>
              <p14:xfrm>
                <a:off x="5175115" y="1617860"/>
                <a:ext cx="1310400" cy="83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4AE170-1954-D8E8-582B-004D1EE9CD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66475" y="1608860"/>
                  <a:ext cx="132804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9CEC4E-1518-702D-71E0-259545A2FFC5}"/>
                    </a:ext>
                  </a:extLst>
                </p14:cNvPr>
                <p14:cNvContentPartPr/>
                <p14:nvPr/>
              </p14:nvContentPartPr>
              <p14:xfrm>
                <a:off x="6628795" y="1721900"/>
                <a:ext cx="58320" cy="42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9CEC4E-1518-702D-71E0-259545A2FF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20155" y="1712900"/>
                  <a:ext cx="75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7DF898-A6DF-8E21-C9DB-4056B0A1D3C0}"/>
                    </a:ext>
                  </a:extLst>
                </p14:cNvPr>
                <p14:cNvContentPartPr/>
                <p14:nvPr/>
              </p14:nvContentPartPr>
              <p14:xfrm>
                <a:off x="6555355" y="1888940"/>
                <a:ext cx="453600" cy="26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7DF898-A6DF-8E21-C9DB-4056B0A1D3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6715" y="1879940"/>
                  <a:ext cx="471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5E4D81-C999-745B-F729-2EB75429C2D0}"/>
                    </a:ext>
                  </a:extLst>
                </p14:cNvPr>
                <p14:cNvContentPartPr/>
                <p14:nvPr/>
              </p14:nvContentPartPr>
              <p14:xfrm>
                <a:off x="6951355" y="1833500"/>
                <a:ext cx="458280" cy="38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5E4D81-C999-745B-F729-2EB75429C2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42355" y="1824500"/>
                  <a:ext cx="475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C5F645-6E8B-01B7-711F-FE63CD976000}"/>
                    </a:ext>
                  </a:extLst>
                </p14:cNvPr>
                <p14:cNvContentPartPr/>
                <p14:nvPr/>
              </p14:nvContentPartPr>
              <p14:xfrm>
                <a:off x="7797715" y="1627220"/>
                <a:ext cx="241200" cy="49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C5F645-6E8B-01B7-711F-FE63CD9760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9075" y="1618580"/>
                  <a:ext cx="2588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82485C-C68B-D5B0-1C73-A29E88941A2B}"/>
                    </a:ext>
                  </a:extLst>
                </p14:cNvPr>
                <p14:cNvContentPartPr/>
                <p14:nvPr/>
              </p14:nvContentPartPr>
              <p14:xfrm>
                <a:off x="8289475" y="1386740"/>
                <a:ext cx="528120" cy="56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82485C-C68B-D5B0-1C73-A29E88941A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80475" y="1378100"/>
                  <a:ext cx="5457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AEBB25-FC32-BAD9-E48E-7C27631EEAE9}"/>
                    </a:ext>
                  </a:extLst>
                </p14:cNvPr>
                <p14:cNvContentPartPr/>
                <p14:nvPr/>
              </p14:nvContentPartPr>
              <p14:xfrm>
                <a:off x="8625715" y="1621820"/>
                <a:ext cx="383760" cy="5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4AEBB25-FC32-BAD9-E48E-7C27631EEA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17075" y="1613180"/>
                  <a:ext cx="401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C2AA34-0A89-8B93-92C4-6C2B7CF3FC77}"/>
                    </a:ext>
                  </a:extLst>
                </p14:cNvPr>
                <p14:cNvContentPartPr/>
                <p14:nvPr/>
              </p14:nvContentPartPr>
              <p14:xfrm>
                <a:off x="5014195" y="3405980"/>
                <a:ext cx="95544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C2AA34-0A89-8B93-92C4-6C2B7CF3FC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05555" y="3397340"/>
                  <a:ext cx="973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32250D-BA09-F95A-6596-A37A9DE33B13}"/>
                    </a:ext>
                  </a:extLst>
                </p14:cNvPr>
                <p14:cNvContentPartPr/>
                <p14:nvPr/>
              </p14:nvContentPartPr>
              <p14:xfrm>
                <a:off x="5618635" y="2906660"/>
                <a:ext cx="402120" cy="93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32250D-BA09-F95A-6596-A37A9DE33B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9635" y="2898020"/>
                  <a:ext cx="41976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6B6CDF-617C-AF7C-8D15-B750B78C9FA0}"/>
                    </a:ext>
                  </a:extLst>
                </p14:cNvPr>
                <p14:cNvContentPartPr/>
                <p14:nvPr/>
              </p14:nvContentPartPr>
              <p14:xfrm>
                <a:off x="6303355" y="3628460"/>
                <a:ext cx="154800" cy="13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6B6CDF-617C-AF7C-8D15-B750B78C9F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4355" y="3619820"/>
                  <a:ext cx="172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FDC604-47CD-A485-C19C-BC8171362F48}"/>
                    </a:ext>
                  </a:extLst>
                </p14:cNvPr>
                <p14:cNvContentPartPr/>
                <p14:nvPr/>
              </p14:nvContentPartPr>
              <p14:xfrm>
                <a:off x="7124515" y="2623340"/>
                <a:ext cx="855360" cy="801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FDC604-47CD-A485-C19C-BC8171362F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5515" y="2614340"/>
                  <a:ext cx="87300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8924F1-250C-4252-645F-2E5658693C29}"/>
                    </a:ext>
                  </a:extLst>
                </p14:cNvPr>
                <p14:cNvContentPartPr/>
                <p14:nvPr/>
              </p14:nvContentPartPr>
              <p14:xfrm>
                <a:off x="7466875" y="2301140"/>
                <a:ext cx="18468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8924F1-250C-4252-645F-2E5658693C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8235" y="2292500"/>
                  <a:ext cx="202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0E7CB8-77D4-20CF-AE1A-77A1D6D1C102}"/>
                    </a:ext>
                  </a:extLst>
                </p14:cNvPr>
                <p14:cNvContentPartPr/>
                <p14:nvPr/>
              </p14:nvContentPartPr>
              <p14:xfrm>
                <a:off x="7202995" y="2899100"/>
                <a:ext cx="376560" cy="163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B0E7CB8-77D4-20CF-AE1A-77A1D6D1C1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3995" y="2890460"/>
                  <a:ext cx="394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0D69FB-B7F7-C4DD-3CE8-681366856DD0}"/>
                    </a:ext>
                  </a:extLst>
                </p14:cNvPr>
                <p14:cNvContentPartPr/>
                <p14:nvPr/>
              </p14:nvContentPartPr>
              <p14:xfrm>
                <a:off x="7966195" y="2849420"/>
                <a:ext cx="599760" cy="26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0D69FB-B7F7-C4DD-3CE8-681366856D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57195" y="2840420"/>
                  <a:ext cx="6174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6477EF-9396-2C04-0F81-99C842E934CC}"/>
                    </a:ext>
                  </a:extLst>
                </p14:cNvPr>
                <p14:cNvContentPartPr/>
                <p14:nvPr/>
              </p14:nvContentPartPr>
              <p14:xfrm>
                <a:off x="8771875" y="2377100"/>
                <a:ext cx="107280" cy="60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6477EF-9396-2C04-0F81-99C842E934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63235" y="2368460"/>
                  <a:ext cx="1249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282859-A37A-3796-BE98-FBE0E25A88CD}"/>
                    </a:ext>
                  </a:extLst>
                </p14:cNvPr>
                <p14:cNvContentPartPr/>
                <p14:nvPr/>
              </p14:nvContentPartPr>
              <p14:xfrm>
                <a:off x="8523115" y="2727740"/>
                <a:ext cx="352440" cy="146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282859-A37A-3796-BE98-FBE0E25A88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14475" y="2719100"/>
                  <a:ext cx="370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E79198-C391-5C06-0F08-0EFAF95FDD47}"/>
                    </a:ext>
                  </a:extLst>
                </p14:cNvPr>
                <p14:cNvContentPartPr/>
                <p14:nvPr/>
              </p14:nvContentPartPr>
              <p14:xfrm>
                <a:off x="9001915" y="2613620"/>
                <a:ext cx="554400" cy="348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E79198-C391-5C06-0F08-0EFAF95FDD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93275" y="2604980"/>
                  <a:ext cx="5720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ADB0FE-049D-9477-DD48-0B342BD6614A}"/>
                    </a:ext>
                  </a:extLst>
                </p14:cNvPr>
                <p14:cNvContentPartPr/>
                <p14:nvPr/>
              </p14:nvContentPartPr>
              <p14:xfrm>
                <a:off x="9679795" y="2419580"/>
                <a:ext cx="127800" cy="70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ADB0FE-049D-9477-DD48-0B342BD661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71155" y="2410580"/>
                  <a:ext cx="1454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79EDA9-E609-85EA-456A-C0F942A7C357}"/>
                    </a:ext>
                  </a:extLst>
                </p14:cNvPr>
                <p14:cNvContentPartPr/>
                <p14:nvPr/>
              </p14:nvContentPartPr>
              <p14:xfrm>
                <a:off x="9678355" y="2661500"/>
                <a:ext cx="225360" cy="23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79EDA9-E609-85EA-456A-C0F942A7C3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69715" y="2652860"/>
                  <a:ext cx="243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73F806-B33E-BB98-88F8-7A83A7F0A787}"/>
                    </a:ext>
                  </a:extLst>
                </p14:cNvPr>
                <p14:cNvContentPartPr/>
                <p14:nvPr/>
              </p14:nvContentPartPr>
              <p14:xfrm>
                <a:off x="9928915" y="2624780"/>
                <a:ext cx="668880" cy="1014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73F806-B33E-BB98-88F8-7A83A7F0A7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20275" y="2615780"/>
                  <a:ext cx="686520" cy="10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286CD3C-899D-F667-F695-71FAC87F0A6D}"/>
                  </a:ext>
                </a:extLst>
              </p14:cNvPr>
              <p14:cNvContentPartPr/>
              <p14:nvPr/>
            </p14:nvContentPartPr>
            <p14:xfrm>
              <a:off x="2568355" y="4453220"/>
              <a:ext cx="1798920" cy="950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286CD3C-899D-F667-F695-71FAC87F0A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59715" y="4444580"/>
                <a:ext cx="1816560" cy="9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A697232-F81A-EDD0-83E3-72030753679C}"/>
              </a:ext>
            </a:extLst>
          </p:cNvPr>
          <p:cNvGrpSpPr/>
          <p:nvPr/>
        </p:nvGrpSpPr>
        <p:grpSpPr>
          <a:xfrm>
            <a:off x="5131555" y="4254500"/>
            <a:ext cx="892800" cy="831960"/>
            <a:chOff x="5131555" y="4254500"/>
            <a:chExt cx="89280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752F712-6467-0AAA-1AA3-309A44745003}"/>
                    </a:ext>
                  </a:extLst>
                </p14:cNvPr>
                <p14:cNvContentPartPr/>
                <p14:nvPr/>
              </p14:nvContentPartPr>
              <p14:xfrm>
                <a:off x="5131555" y="4586060"/>
                <a:ext cx="884160" cy="12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752F712-6467-0AAA-1AA3-309A447450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22555" y="4577060"/>
                  <a:ext cx="901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1F95CB-D458-13AC-AE83-EBEBA63B2260}"/>
                    </a:ext>
                  </a:extLst>
                </p14:cNvPr>
                <p14:cNvContentPartPr/>
                <p14:nvPr/>
              </p14:nvContentPartPr>
              <p14:xfrm>
                <a:off x="5608915" y="4254500"/>
                <a:ext cx="415440" cy="83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1F95CB-D458-13AC-AE83-EBEBA63B226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99915" y="4245500"/>
                  <a:ext cx="433080" cy="84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60341C-B361-E7B7-431B-2029C0FA327B}"/>
              </a:ext>
            </a:extLst>
          </p:cNvPr>
          <p:cNvGrpSpPr/>
          <p:nvPr/>
        </p:nvGrpSpPr>
        <p:grpSpPr>
          <a:xfrm>
            <a:off x="7154755" y="3790100"/>
            <a:ext cx="4782600" cy="1375200"/>
            <a:chOff x="7154755" y="3790100"/>
            <a:chExt cx="4782600" cy="13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390DDB-5C87-15BA-853B-0823389210A0}"/>
                    </a:ext>
                  </a:extLst>
                </p14:cNvPr>
                <p14:cNvContentPartPr/>
                <p14:nvPr/>
              </p14:nvContentPartPr>
              <p14:xfrm>
                <a:off x="7154755" y="3876140"/>
                <a:ext cx="934920" cy="799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390DDB-5C87-15BA-853B-0823389210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5755" y="3867140"/>
                  <a:ext cx="95256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D0F12E-4FAB-5208-876D-AB0C09CA3EFE}"/>
                    </a:ext>
                  </a:extLst>
                </p14:cNvPr>
                <p14:cNvContentPartPr/>
                <p14:nvPr/>
              </p14:nvContentPartPr>
              <p14:xfrm>
                <a:off x="8109475" y="3923660"/>
                <a:ext cx="76320" cy="7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D0F12E-4FAB-5208-876D-AB0C09CA3E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00835" y="3915020"/>
                  <a:ext cx="93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292BDB-2031-7FBE-11C9-79836AA2333F}"/>
                    </a:ext>
                  </a:extLst>
                </p14:cNvPr>
                <p14:cNvContentPartPr/>
                <p14:nvPr/>
              </p14:nvContentPartPr>
              <p14:xfrm>
                <a:off x="8289475" y="4256660"/>
                <a:ext cx="626040" cy="27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292BDB-2031-7FBE-11C9-79836AA233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80835" y="4247660"/>
                  <a:ext cx="643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747748-410B-5A66-4A04-8F90C39574FC}"/>
                    </a:ext>
                  </a:extLst>
                </p14:cNvPr>
                <p14:cNvContentPartPr/>
                <p14:nvPr/>
              </p14:nvContentPartPr>
              <p14:xfrm>
                <a:off x="8815075" y="3813140"/>
                <a:ext cx="46080" cy="75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747748-410B-5A66-4A04-8F90C39574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06075" y="3804140"/>
                  <a:ext cx="63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C26C0B-6411-5293-89CD-B565E54022B5}"/>
                    </a:ext>
                  </a:extLst>
                </p14:cNvPr>
                <p14:cNvContentPartPr/>
                <p14:nvPr/>
              </p14:nvContentPartPr>
              <p14:xfrm>
                <a:off x="9262555" y="4248020"/>
                <a:ext cx="29160" cy="5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C26C0B-6411-5293-89CD-B565E54022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53555" y="4239380"/>
                  <a:ext cx="46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3FCEAC2-86B4-0630-7544-F7EB1A57E45C}"/>
                    </a:ext>
                  </a:extLst>
                </p14:cNvPr>
                <p14:cNvContentPartPr/>
                <p14:nvPr/>
              </p14:nvContentPartPr>
              <p14:xfrm>
                <a:off x="7260595" y="4780820"/>
                <a:ext cx="2058840" cy="384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3FCEAC2-86B4-0630-7544-F7EB1A57E4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1955" y="4772180"/>
                  <a:ext cx="20764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42DE22-8044-2E59-52C6-84AD2EC6F8E5}"/>
                    </a:ext>
                  </a:extLst>
                </p14:cNvPr>
                <p14:cNvContentPartPr/>
                <p14:nvPr/>
              </p14:nvContentPartPr>
              <p14:xfrm>
                <a:off x="9651355" y="4009340"/>
                <a:ext cx="766440" cy="38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42DE22-8044-2E59-52C6-84AD2EC6F8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42355" y="4000700"/>
                  <a:ext cx="7840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ED262C-994E-567F-B3CA-6D64D64DB1B5}"/>
                    </a:ext>
                  </a:extLst>
                </p14:cNvPr>
                <p14:cNvContentPartPr/>
                <p14:nvPr/>
              </p14:nvContentPartPr>
              <p14:xfrm>
                <a:off x="10817755" y="3958220"/>
                <a:ext cx="756720" cy="485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ED262C-994E-567F-B3CA-6D64D64DB1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08755" y="3949580"/>
                  <a:ext cx="7743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34928B-3185-EAE7-A439-47EAF753D77C}"/>
                    </a:ext>
                  </a:extLst>
                </p14:cNvPr>
                <p14:cNvContentPartPr/>
                <p14:nvPr/>
              </p14:nvContentPartPr>
              <p14:xfrm>
                <a:off x="11921155" y="3790100"/>
                <a:ext cx="16200" cy="40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34928B-3185-EAE7-A439-47EAF753D77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912515" y="3781460"/>
                  <a:ext cx="3384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4193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79A4F6-0D54-0804-28D5-4338FA58E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512078"/>
              </p:ext>
            </p:extLst>
          </p:nvPr>
        </p:nvGraphicFramePr>
        <p:xfrm>
          <a:off x="94619" y="710258"/>
          <a:ext cx="9471413" cy="6429067"/>
        </p:xfrm>
        <a:graphic>
          <a:graphicData uri="http://schemas.openxmlformats.org/drawingml/2006/table">
            <a:tbl>
              <a:tblPr/>
              <a:tblGrid>
                <a:gridCol w="1578569">
                  <a:extLst>
                    <a:ext uri="{9D8B030D-6E8A-4147-A177-3AD203B41FA5}">
                      <a16:colId xmlns:a16="http://schemas.microsoft.com/office/drawing/2014/main" val="3374577727"/>
                    </a:ext>
                  </a:extLst>
                </a:gridCol>
                <a:gridCol w="1578569">
                  <a:extLst>
                    <a:ext uri="{9D8B030D-6E8A-4147-A177-3AD203B41FA5}">
                      <a16:colId xmlns:a16="http://schemas.microsoft.com/office/drawing/2014/main" val="3950070500"/>
                    </a:ext>
                  </a:extLst>
                </a:gridCol>
                <a:gridCol w="1548857">
                  <a:extLst>
                    <a:ext uri="{9D8B030D-6E8A-4147-A177-3AD203B41FA5}">
                      <a16:colId xmlns:a16="http://schemas.microsoft.com/office/drawing/2014/main" val="164794680"/>
                    </a:ext>
                  </a:extLst>
                </a:gridCol>
                <a:gridCol w="1608280">
                  <a:extLst>
                    <a:ext uri="{9D8B030D-6E8A-4147-A177-3AD203B41FA5}">
                      <a16:colId xmlns:a16="http://schemas.microsoft.com/office/drawing/2014/main" val="3432238944"/>
                    </a:ext>
                  </a:extLst>
                </a:gridCol>
                <a:gridCol w="1578569">
                  <a:extLst>
                    <a:ext uri="{9D8B030D-6E8A-4147-A177-3AD203B41FA5}">
                      <a16:colId xmlns:a16="http://schemas.microsoft.com/office/drawing/2014/main" val="2955039394"/>
                    </a:ext>
                  </a:extLst>
                </a:gridCol>
                <a:gridCol w="1578569">
                  <a:extLst>
                    <a:ext uri="{9D8B030D-6E8A-4147-A177-3AD203B41FA5}">
                      <a16:colId xmlns:a16="http://schemas.microsoft.com/office/drawing/2014/main" val="3573877638"/>
                    </a:ext>
                  </a:extLst>
                </a:gridCol>
              </a:tblGrid>
              <a:tr h="6573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Outlook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Temperature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Humidity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Play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n-IN" sz="2400" b="1" i="0" u="none" strike="noStrike" kern="1200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9349"/>
                  </a:ext>
                </a:extLst>
              </a:tr>
              <a:tr h="5692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Outlook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Temperature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Humidity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Play Tennis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163290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885087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34167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327055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28544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069131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85249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926795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605186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782040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73669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922942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785496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57895"/>
                  </a:ext>
                </a:extLst>
              </a:tr>
              <a:tr h="325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874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62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7FD72B-E0A1-4C1E-1E93-D4E05BD097BB}"/>
              </a:ext>
            </a:extLst>
          </p:cNvPr>
          <p:cNvGrpSpPr/>
          <p:nvPr/>
        </p:nvGrpSpPr>
        <p:grpSpPr>
          <a:xfrm>
            <a:off x="3084235" y="223188"/>
            <a:ext cx="1194840" cy="1169280"/>
            <a:chOff x="3084235" y="223188"/>
            <a:chExt cx="1194840" cy="11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E8E023-7F07-C24A-F6F6-2A95B8AE18D6}"/>
                    </a:ext>
                  </a:extLst>
                </p14:cNvPr>
                <p14:cNvContentPartPr/>
                <p14:nvPr/>
              </p14:nvContentPartPr>
              <p14:xfrm>
                <a:off x="3084235" y="389148"/>
                <a:ext cx="520200" cy="73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E8E023-7F07-C24A-F6F6-2A95B8AE18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75595" y="380148"/>
                  <a:ext cx="53784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E828A5C-94C4-CDE2-73A5-9A323085E4E7}"/>
                    </a:ext>
                  </a:extLst>
                </p14:cNvPr>
                <p14:cNvContentPartPr/>
                <p14:nvPr/>
              </p14:nvContentPartPr>
              <p14:xfrm>
                <a:off x="3907915" y="223188"/>
                <a:ext cx="243720" cy="116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E828A5C-94C4-CDE2-73A5-9A323085E4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8915" y="214188"/>
                  <a:ext cx="261360" cy="11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0D3825-C878-8124-E597-C52F40BE9977}"/>
                    </a:ext>
                  </a:extLst>
                </p14:cNvPr>
                <p14:cNvContentPartPr/>
                <p14:nvPr/>
              </p14:nvContentPartPr>
              <p14:xfrm>
                <a:off x="4055875" y="636828"/>
                <a:ext cx="223200" cy="38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0D3825-C878-8124-E597-C52F40BE99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6875" y="627828"/>
                  <a:ext cx="24084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C7D68-713C-FFD9-DAEA-63278CB03EE3}"/>
              </a:ext>
            </a:extLst>
          </p:cNvPr>
          <p:cNvGrpSpPr/>
          <p:nvPr/>
        </p:nvGrpSpPr>
        <p:grpSpPr>
          <a:xfrm>
            <a:off x="498715" y="396348"/>
            <a:ext cx="1179360" cy="2040480"/>
            <a:chOff x="498715" y="396348"/>
            <a:chExt cx="1179360" cy="20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9A1A98-AE7F-8213-75D7-29537C559363}"/>
                    </a:ext>
                  </a:extLst>
                </p14:cNvPr>
                <p14:cNvContentPartPr/>
                <p14:nvPr/>
              </p14:nvContentPartPr>
              <p14:xfrm>
                <a:off x="674395" y="396348"/>
                <a:ext cx="484200" cy="102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9A1A98-AE7F-8213-75D7-29537C5593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755" y="387708"/>
                  <a:ext cx="501840" cy="10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DEBDA3-BECE-B28C-785F-18F83A2BFFB1}"/>
                    </a:ext>
                  </a:extLst>
                </p14:cNvPr>
                <p14:cNvContentPartPr/>
                <p14:nvPr/>
              </p14:nvContentPartPr>
              <p14:xfrm>
                <a:off x="1381435" y="1096548"/>
                <a:ext cx="66600" cy="355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DEBDA3-BECE-B28C-785F-18F83A2BFF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2435" y="1087908"/>
                  <a:ext cx="84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A2D796-AED2-E10C-3F0C-68C09538EAAF}"/>
                    </a:ext>
                  </a:extLst>
                </p14:cNvPr>
                <p14:cNvContentPartPr/>
                <p14:nvPr/>
              </p14:nvContentPartPr>
              <p14:xfrm>
                <a:off x="498715" y="1784148"/>
                <a:ext cx="358560" cy="652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A2D796-AED2-E10C-3F0C-68C09538EA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715" y="1775508"/>
                  <a:ext cx="3762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CCC142-E508-77D8-EBDD-2C7110405E7A}"/>
                    </a:ext>
                  </a:extLst>
                </p14:cNvPr>
                <p14:cNvContentPartPr/>
                <p14:nvPr/>
              </p14:nvContentPartPr>
              <p14:xfrm>
                <a:off x="1243915" y="2128668"/>
                <a:ext cx="54720" cy="3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CCC142-E508-77D8-EBDD-2C7110405E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4915" y="2120028"/>
                  <a:ext cx="72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021F7E-CB11-514F-0382-D7CAAE490052}"/>
                    </a:ext>
                  </a:extLst>
                </p14:cNvPr>
                <p14:cNvContentPartPr/>
                <p14:nvPr/>
              </p14:nvContentPartPr>
              <p14:xfrm>
                <a:off x="1193155" y="1682628"/>
                <a:ext cx="484920" cy="68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021F7E-CB11-514F-0382-D7CAAE4900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84515" y="1673988"/>
                  <a:ext cx="50256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4E5468-3341-0F18-963F-098D1E20729B}"/>
              </a:ext>
            </a:extLst>
          </p:cNvPr>
          <p:cNvGrpSpPr/>
          <p:nvPr/>
        </p:nvGrpSpPr>
        <p:grpSpPr>
          <a:xfrm>
            <a:off x="578275" y="2907708"/>
            <a:ext cx="591480" cy="562680"/>
            <a:chOff x="578275" y="2907708"/>
            <a:chExt cx="59148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BCFB4F-5547-DD35-CBE8-4C6E75CA6499}"/>
                    </a:ext>
                  </a:extLst>
                </p14:cNvPr>
                <p14:cNvContentPartPr/>
                <p14:nvPr/>
              </p14:nvContentPartPr>
              <p14:xfrm>
                <a:off x="578275" y="2907708"/>
                <a:ext cx="320040" cy="562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BCFB4F-5547-DD35-CBE8-4C6E75CA64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9275" y="2898708"/>
                  <a:ext cx="33768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8B9F1C-1577-F488-E756-320D4741D8B6}"/>
                    </a:ext>
                  </a:extLst>
                </p14:cNvPr>
                <p14:cNvContentPartPr/>
                <p14:nvPr/>
              </p14:nvContentPartPr>
              <p14:xfrm>
                <a:off x="1105315" y="3171588"/>
                <a:ext cx="64440" cy="2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8B9F1C-1577-F488-E756-320D4741D8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6315" y="3162948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16CF4-C57F-6709-EBD2-17438BED5F99}"/>
                  </a:ext>
                </a:extLst>
              </p14:cNvPr>
              <p14:cNvContentPartPr/>
              <p14:nvPr/>
            </p14:nvContentPartPr>
            <p14:xfrm>
              <a:off x="1722355" y="2710788"/>
              <a:ext cx="316080" cy="62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16CF4-C57F-6709-EBD2-17438BED5F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13715" y="2701788"/>
                <a:ext cx="3337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E65F109-4D79-4EF7-B05F-56268F9163BE}"/>
                  </a:ext>
                </a:extLst>
              </p14:cNvPr>
              <p14:cNvContentPartPr/>
              <p14:nvPr/>
            </p14:nvContentPartPr>
            <p14:xfrm>
              <a:off x="1096675" y="3831468"/>
              <a:ext cx="472680" cy="684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E65F109-4D79-4EF7-B05F-56268F9163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7675" y="3822468"/>
                <a:ext cx="490320" cy="70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ED102-B289-AA99-19DA-5CA74CD20D75}"/>
              </a:ext>
            </a:extLst>
          </p:cNvPr>
          <p:cNvGrpSpPr/>
          <p:nvPr/>
        </p:nvGrpSpPr>
        <p:grpSpPr>
          <a:xfrm>
            <a:off x="515995" y="4812468"/>
            <a:ext cx="721080" cy="693360"/>
            <a:chOff x="515995" y="4812468"/>
            <a:chExt cx="721080" cy="69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E586F8-84FE-8D81-1066-0D0C53402F2A}"/>
                    </a:ext>
                  </a:extLst>
                </p14:cNvPr>
                <p14:cNvContentPartPr/>
                <p14:nvPr/>
              </p14:nvContentPartPr>
              <p14:xfrm>
                <a:off x="515995" y="5028468"/>
                <a:ext cx="163080" cy="47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E586F8-84FE-8D81-1066-0D0C53402F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355" y="5019468"/>
                  <a:ext cx="1807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C21237-8231-F564-B4C1-C4B1F7487435}"/>
                    </a:ext>
                  </a:extLst>
                </p14:cNvPr>
                <p14:cNvContentPartPr/>
                <p14:nvPr/>
              </p14:nvContentPartPr>
              <p14:xfrm>
                <a:off x="785635" y="4812468"/>
                <a:ext cx="200520" cy="7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C21237-8231-F564-B4C1-C4B1F74874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6635" y="4803468"/>
                  <a:ext cx="218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ADC330-7B9A-C183-75EA-88C74FC3A984}"/>
                    </a:ext>
                  </a:extLst>
                </p14:cNvPr>
                <p14:cNvContentPartPr/>
                <p14:nvPr/>
              </p14:nvContentPartPr>
              <p14:xfrm>
                <a:off x="1181275" y="5130348"/>
                <a:ext cx="55800" cy="3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ADC330-7B9A-C183-75EA-88C74FC3A98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2275" y="5121708"/>
                  <a:ext cx="7344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E0E087-2259-6B99-1F29-D642AFCBDF07}"/>
                  </a:ext>
                </a:extLst>
              </p14:cNvPr>
              <p14:cNvContentPartPr/>
              <p14:nvPr/>
            </p14:nvContentPartPr>
            <p14:xfrm>
              <a:off x="1740715" y="4747308"/>
              <a:ext cx="376560" cy="466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E0E087-2259-6B99-1F29-D642AFCBDF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31715" y="4738668"/>
                <a:ext cx="394200" cy="48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97414-A0B4-04AA-0C23-338128ED5674}"/>
              </a:ext>
            </a:extLst>
          </p:cNvPr>
          <p:cNvGrpSpPr/>
          <p:nvPr/>
        </p:nvGrpSpPr>
        <p:grpSpPr>
          <a:xfrm>
            <a:off x="854395" y="5677548"/>
            <a:ext cx="1531800" cy="955080"/>
            <a:chOff x="854395" y="5677548"/>
            <a:chExt cx="1531800" cy="9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008946-D2B0-3FD7-715B-2F609E185FDD}"/>
                    </a:ext>
                  </a:extLst>
                </p14:cNvPr>
                <p14:cNvContentPartPr/>
                <p14:nvPr/>
              </p14:nvContentPartPr>
              <p14:xfrm>
                <a:off x="854395" y="5832348"/>
                <a:ext cx="223560" cy="306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008946-D2B0-3FD7-715B-2F609E185F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5395" y="5823708"/>
                  <a:ext cx="2412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EBFD60D-F444-0703-C70C-4E8FF95117F4}"/>
                    </a:ext>
                  </a:extLst>
                </p14:cNvPr>
                <p14:cNvContentPartPr/>
                <p14:nvPr/>
              </p14:nvContentPartPr>
              <p14:xfrm>
                <a:off x="1234195" y="5988948"/>
                <a:ext cx="46080" cy="36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EBFD60D-F444-0703-C70C-4E8FF95117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25195" y="5979948"/>
                  <a:ext cx="63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3081C0-C008-100D-98C3-8180CCD47CB6}"/>
                    </a:ext>
                  </a:extLst>
                </p14:cNvPr>
                <p14:cNvContentPartPr/>
                <p14:nvPr/>
              </p14:nvContentPartPr>
              <p14:xfrm>
                <a:off x="1861315" y="5677548"/>
                <a:ext cx="327960" cy="34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3081C0-C008-100D-98C3-8180CCD47C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52315" y="5668548"/>
                  <a:ext cx="3456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317186-2241-68AA-12CF-27690A5AD5C1}"/>
                    </a:ext>
                  </a:extLst>
                </p14:cNvPr>
                <p14:cNvContentPartPr/>
                <p14:nvPr/>
              </p14:nvContentPartPr>
              <p14:xfrm>
                <a:off x="1952755" y="5886708"/>
                <a:ext cx="38988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317186-2241-68AA-12CF-27690A5AD5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4115" y="5878068"/>
                  <a:ext cx="407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C20E76-A8EA-BE83-AAF0-DCAB5AFECC36}"/>
                    </a:ext>
                  </a:extLst>
                </p14:cNvPr>
                <p14:cNvContentPartPr/>
                <p14:nvPr/>
              </p14:nvContentPartPr>
              <p14:xfrm>
                <a:off x="1152115" y="6172188"/>
                <a:ext cx="230760" cy="44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C20E76-A8EA-BE83-AAF0-DCAB5AFECC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3475" y="6163188"/>
                  <a:ext cx="2484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D274D2-E487-D3E6-DF2D-34E69A70D4B0}"/>
                    </a:ext>
                  </a:extLst>
                </p14:cNvPr>
                <p14:cNvContentPartPr/>
                <p14:nvPr/>
              </p14:nvContentPartPr>
              <p14:xfrm>
                <a:off x="1589875" y="6318708"/>
                <a:ext cx="55800" cy="2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D274D2-E487-D3E6-DF2D-34E69A70D4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80875" y="6310068"/>
                  <a:ext cx="73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80F2CC-1415-FB7B-D111-DC39272CFBB1}"/>
                    </a:ext>
                  </a:extLst>
                </p14:cNvPr>
                <p14:cNvContentPartPr/>
                <p14:nvPr/>
              </p14:nvContentPartPr>
              <p14:xfrm>
                <a:off x="2033035" y="6262908"/>
                <a:ext cx="353160" cy="36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80F2CC-1415-FB7B-D111-DC39272CFBB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24035" y="6253908"/>
                  <a:ext cx="37080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DBA09-0BF2-394F-DBEC-19BA60D0999A}"/>
              </a:ext>
            </a:extLst>
          </p:cNvPr>
          <p:cNvGrpSpPr/>
          <p:nvPr/>
        </p:nvGrpSpPr>
        <p:grpSpPr>
          <a:xfrm>
            <a:off x="3231115" y="1546908"/>
            <a:ext cx="1315440" cy="525600"/>
            <a:chOff x="3231115" y="1546908"/>
            <a:chExt cx="131544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40717C-DAB5-23AA-6FD4-67EB6284001E}"/>
                    </a:ext>
                  </a:extLst>
                </p14:cNvPr>
                <p14:cNvContentPartPr/>
                <p14:nvPr/>
              </p14:nvContentPartPr>
              <p14:xfrm>
                <a:off x="3231115" y="1546908"/>
                <a:ext cx="24480" cy="1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40717C-DAB5-23AA-6FD4-67EB628400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2115" y="1538268"/>
                  <a:ext cx="42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63FA1C-12E0-3597-21F3-B50424322D13}"/>
                    </a:ext>
                  </a:extLst>
                </p14:cNvPr>
                <p14:cNvContentPartPr/>
                <p14:nvPr/>
              </p14:nvContentPartPr>
              <p14:xfrm>
                <a:off x="3275755" y="1630428"/>
                <a:ext cx="308880" cy="33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63FA1C-12E0-3597-21F3-B50424322D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66755" y="1621788"/>
                  <a:ext cx="3265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89A57E-571A-0BFA-73B5-E4084F635539}"/>
                    </a:ext>
                  </a:extLst>
                </p14:cNvPr>
                <p14:cNvContentPartPr/>
                <p14:nvPr/>
              </p14:nvContentPartPr>
              <p14:xfrm>
                <a:off x="3516595" y="1669308"/>
                <a:ext cx="304200" cy="35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89A57E-571A-0BFA-73B5-E4084F6355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07955" y="1660668"/>
                  <a:ext cx="3218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037FA26-B982-A4DA-C51B-992DFCE35247}"/>
                    </a:ext>
                  </a:extLst>
                </p14:cNvPr>
                <p14:cNvContentPartPr/>
                <p14:nvPr/>
              </p14:nvContentPartPr>
              <p14:xfrm>
                <a:off x="4067035" y="1594788"/>
                <a:ext cx="479520" cy="47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037FA26-B982-A4DA-C51B-992DFCE352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8035" y="1586148"/>
                  <a:ext cx="497160" cy="49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6CCF78-C7E0-538C-3E4A-5D0F7E65AE19}"/>
              </a:ext>
            </a:extLst>
          </p:cNvPr>
          <p:cNvGrpSpPr/>
          <p:nvPr/>
        </p:nvGrpSpPr>
        <p:grpSpPr>
          <a:xfrm>
            <a:off x="3557635" y="2363028"/>
            <a:ext cx="1210320" cy="627480"/>
            <a:chOff x="3557635" y="2363028"/>
            <a:chExt cx="121032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8263C60-A1DA-51ED-E5FB-0800D2D111B0}"/>
                    </a:ext>
                  </a:extLst>
                </p14:cNvPr>
                <p14:cNvContentPartPr/>
                <p14:nvPr/>
              </p14:nvContentPartPr>
              <p14:xfrm>
                <a:off x="3557635" y="2363028"/>
                <a:ext cx="362160" cy="36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8263C60-A1DA-51ED-E5FB-0800D2D111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48995" y="2354388"/>
                  <a:ext cx="379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C1BD53-CCB7-B846-FCD2-0577431D438D}"/>
                    </a:ext>
                  </a:extLst>
                </p14:cNvPr>
                <p14:cNvContentPartPr/>
                <p14:nvPr/>
              </p14:nvContentPartPr>
              <p14:xfrm>
                <a:off x="3694075" y="2528268"/>
                <a:ext cx="380160" cy="46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C1BD53-CCB7-B846-FCD2-0577431D43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85075" y="2519628"/>
                  <a:ext cx="3978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7D2903-388A-DF93-C46C-FFECF8976BD3}"/>
                    </a:ext>
                  </a:extLst>
                </p14:cNvPr>
                <p14:cNvContentPartPr/>
                <p14:nvPr/>
              </p14:nvContentPartPr>
              <p14:xfrm>
                <a:off x="4294555" y="2469228"/>
                <a:ext cx="473400" cy="504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7D2903-388A-DF93-C46C-FFECF8976B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85555" y="2460228"/>
                  <a:ext cx="49104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14B2C6-EB8A-EE22-500A-5986729B61AF}"/>
              </a:ext>
            </a:extLst>
          </p:cNvPr>
          <p:cNvGrpSpPr/>
          <p:nvPr/>
        </p:nvGrpSpPr>
        <p:grpSpPr>
          <a:xfrm>
            <a:off x="4024915" y="3655788"/>
            <a:ext cx="1028160" cy="444240"/>
            <a:chOff x="4024915" y="3655788"/>
            <a:chExt cx="10281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0E93BC-6399-31D2-814B-8A9336ED2412}"/>
                    </a:ext>
                  </a:extLst>
                </p14:cNvPr>
                <p14:cNvContentPartPr/>
                <p14:nvPr/>
              </p14:nvContentPartPr>
              <p14:xfrm>
                <a:off x="4024915" y="3660108"/>
                <a:ext cx="129960" cy="439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0E93BC-6399-31D2-814B-8A9336ED24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16275" y="3651108"/>
                  <a:ext cx="1476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1C26EF-9A74-3971-7A47-98A58A5F859C}"/>
                    </a:ext>
                  </a:extLst>
                </p14:cNvPr>
                <p14:cNvContentPartPr/>
                <p14:nvPr/>
              </p14:nvContentPartPr>
              <p14:xfrm>
                <a:off x="4244155" y="3662268"/>
                <a:ext cx="394560" cy="308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1C26EF-9A74-3971-7A47-98A58A5F85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35155" y="3653268"/>
                  <a:ext cx="412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A59D91-EF20-F216-4975-8237DB14CA07}"/>
                    </a:ext>
                  </a:extLst>
                </p14:cNvPr>
                <p14:cNvContentPartPr/>
                <p14:nvPr/>
              </p14:nvContentPartPr>
              <p14:xfrm>
                <a:off x="4822675" y="3655788"/>
                <a:ext cx="230400" cy="261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A59D91-EF20-F216-4975-8237DB14CA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13675" y="3646788"/>
                  <a:ext cx="2480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730231-8FA2-B5EF-B004-08C1A9E378BF}"/>
              </a:ext>
            </a:extLst>
          </p:cNvPr>
          <p:cNvGrpSpPr/>
          <p:nvPr/>
        </p:nvGrpSpPr>
        <p:grpSpPr>
          <a:xfrm>
            <a:off x="4013395" y="4588548"/>
            <a:ext cx="1506960" cy="521640"/>
            <a:chOff x="4013395" y="4588548"/>
            <a:chExt cx="150696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7FC83BF-A472-34EB-1A86-F49E40E8EDF7}"/>
                    </a:ext>
                  </a:extLst>
                </p14:cNvPr>
                <p14:cNvContentPartPr/>
                <p14:nvPr/>
              </p14:nvContentPartPr>
              <p14:xfrm>
                <a:off x="4013395" y="4667028"/>
                <a:ext cx="81000" cy="443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7FC83BF-A472-34EB-1A86-F49E40E8ED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4755" y="4658388"/>
                  <a:ext cx="98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AE765-35EE-67D1-D03F-0E2755CDD740}"/>
                    </a:ext>
                  </a:extLst>
                </p14:cNvPr>
                <p14:cNvContentPartPr/>
                <p14:nvPr/>
              </p14:nvContentPartPr>
              <p14:xfrm>
                <a:off x="4223635" y="4693668"/>
                <a:ext cx="554040" cy="31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AE765-35EE-67D1-D03F-0E2755CDD7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14635" y="4684668"/>
                  <a:ext cx="5716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E4C608-DDA5-0215-6D08-9FCB088E8428}"/>
                    </a:ext>
                  </a:extLst>
                </p14:cNvPr>
                <p14:cNvContentPartPr/>
                <p14:nvPr/>
              </p14:nvContentPartPr>
              <p14:xfrm>
                <a:off x="5140915" y="4588548"/>
                <a:ext cx="379440" cy="37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E4C608-DDA5-0215-6D08-9FCB088E84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2275" y="4579908"/>
                  <a:ext cx="39708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BE6263-4CD4-7ACA-FF56-AA5526801B76}"/>
              </a:ext>
            </a:extLst>
          </p:cNvPr>
          <p:cNvGrpSpPr/>
          <p:nvPr/>
        </p:nvGrpSpPr>
        <p:grpSpPr>
          <a:xfrm>
            <a:off x="4195555" y="5367588"/>
            <a:ext cx="1456920" cy="709560"/>
            <a:chOff x="4195555" y="5367588"/>
            <a:chExt cx="145692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72BEA4-3E08-A18A-F99A-FFCA5F6BEEA7}"/>
                    </a:ext>
                  </a:extLst>
                </p14:cNvPr>
                <p14:cNvContentPartPr/>
                <p14:nvPr/>
              </p14:nvContentPartPr>
              <p14:xfrm>
                <a:off x="4195555" y="5427708"/>
                <a:ext cx="575640" cy="64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72BEA4-3E08-A18A-F99A-FFCA5F6BEEA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86915" y="5419068"/>
                  <a:ext cx="5932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37FD2E-71C9-ED46-3DE9-D9837A12BFC4}"/>
                    </a:ext>
                  </a:extLst>
                </p14:cNvPr>
                <p14:cNvContentPartPr/>
                <p14:nvPr/>
              </p14:nvContentPartPr>
              <p14:xfrm>
                <a:off x="5050555" y="5367588"/>
                <a:ext cx="601920" cy="46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37FD2E-71C9-ED46-3DE9-D9837A12BF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41915" y="5358588"/>
                  <a:ext cx="619560" cy="48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3599DC-2B6F-FE24-E659-BD7C388F6BBD}"/>
              </a:ext>
            </a:extLst>
          </p:cNvPr>
          <p:cNvGrpSpPr/>
          <p:nvPr/>
        </p:nvGrpSpPr>
        <p:grpSpPr>
          <a:xfrm>
            <a:off x="4581115" y="6078948"/>
            <a:ext cx="975240" cy="522000"/>
            <a:chOff x="4581115" y="6078948"/>
            <a:chExt cx="97524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530464-F42E-60F5-D16E-33AA60964530}"/>
                    </a:ext>
                  </a:extLst>
                </p14:cNvPr>
                <p14:cNvContentPartPr/>
                <p14:nvPr/>
              </p14:nvContentPartPr>
              <p14:xfrm>
                <a:off x="4581115" y="6114588"/>
                <a:ext cx="92520" cy="48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530464-F42E-60F5-D16E-33AA609645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72115" y="6105948"/>
                  <a:ext cx="1101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D109D2-D024-79C9-7095-B614BB915CF5}"/>
                    </a:ext>
                  </a:extLst>
                </p14:cNvPr>
                <p14:cNvContentPartPr/>
                <p14:nvPr/>
              </p14:nvContentPartPr>
              <p14:xfrm>
                <a:off x="4633315" y="6078948"/>
                <a:ext cx="407880" cy="36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D109D2-D024-79C9-7095-B614BB915C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24315" y="6069948"/>
                  <a:ext cx="4255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4CA19A-9A99-53B2-03D7-F32FF7E9C98F}"/>
                    </a:ext>
                  </a:extLst>
                </p14:cNvPr>
                <p14:cNvContentPartPr/>
                <p14:nvPr/>
              </p14:nvContentPartPr>
              <p14:xfrm>
                <a:off x="5266195" y="6172188"/>
                <a:ext cx="290160" cy="316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4CA19A-9A99-53B2-03D7-F32FF7E9C9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7555" y="6163548"/>
                  <a:ext cx="30780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AD6CE1-F945-ADC4-F580-C0F2A05232FA}"/>
              </a:ext>
            </a:extLst>
          </p:cNvPr>
          <p:cNvGrpSpPr/>
          <p:nvPr/>
        </p:nvGrpSpPr>
        <p:grpSpPr>
          <a:xfrm>
            <a:off x="7403155" y="5506485"/>
            <a:ext cx="3897360" cy="1521063"/>
            <a:chOff x="7403155" y="5506485"/>
            <a:chExt cx="3897360" cy="15210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A5DD2F-B3EE-7059-A905-261073AFE039}"/>
                    </a:ext>
                  </a:extLst>
                </p14:cNvPr>
                <p14:cNvContentPartPr/>
                <p14:nvPr/>
              </p14:nvContentPartPr>
              <p14:xfrm>
                <a:off x="7483795" y="6165348"/>
                <a:ext cx="101160" cy="48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A5DD2F-B3EE-7059-A905-261073AFE0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75155" y="6156708"/>
                  <a:ext cx="118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5F7FA2-D4E5-0516-DD17-275D49708B9C}"/>
                    </a:ext>
                  </a:extLst>
                </p14:cNvPr>
                <p14:cNvContentPartPr/>
                <p14:nvPr/>
              </p14:nvContentPartPr>
              <p14:xfrm>
                <a:off x="7935955" y="6134748"/>
                <a:ext cx="315000" cy="395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5F7FA2-D4E5-0516-DD17-275D49708B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27315" y="6125748"/>
                  <a:ext cx="3326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332527-E430-A717-505A-DFF1B44C3F1D}"/>
                    </a:ext>
                  </a:extLst>
                </p14:cNvPr>
                <p14:cNvContentPartPr/>
                <p14:nvPr/>
              </p14:nvContentPartPr>
              <p14:xfrm>
                <a:off x="8483515" y="6383868"/>
                <a:ext cx="35280" cy="6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332527-E430-A717-505A-DFF1B44C3F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74515" y="6374868"/>
                  <a:ext cx="52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5FE2FB-783A-D259-726C-E8950E5432A0}"/>
                    </a:ext>
                  </a:extLst>
                </p14:cNvPr>
                <p14:cNvContentPartPr/>
                <p14:nvPr/>
              </p14:nvContentPartPr>
              <p14:xfrm>
                <a:off x="8811475" y="6040788"/>
                <a:ext cx="119880" cy="55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5FE2FB-783A-D259-726C-E8950E5432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02475" y="6032148"/>
                  <a:ext cx="1375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BE5315-23CA-761D-5AD4-562191EE2D9E}"/>
                    </a:ext>
                  </a:extLst>
                </p14:cNvPr>
                <p14:cNvContentPartPr/>
                <p14:nvPr/>
              </p14:nvContentPartPr>
              <p14:xfrm>
                <a:off x="9099475" y="5974908"/>
                <a:ext cx="354960" cy="50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BE5315-23CA-761D-5AD4-562191EE2D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90835" y="5965908"/>
                  <a:ext cx="372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1D57FA-8AD1-9378-A23F-73070CADDE1C}"/>
                    </a:ext>
                  </a:extLst>
                </p14:cNvPr>
                <p14:cNvContentPartPr/>
                <p14:nvPr/>
              </p14:nvContentPartPr>
              <p14:xfrm>
                <a:off x="10101715" y="6089748"/>
                <a:ext cx="11160" cy="20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1D57FA-8AD1-9378-A23F-73070CADDE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92715" y="6081108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F50BC5-0288-601F-4D04-03641E583823}"/>
                    </a:ext>
                  </a:extLst>
                </p14:cNvPr>
                <p14:cNvContentPartPr/>
                <p14:nvPr/>
              </p14:nvContentPartPr>
              <p14:xfrm>
                <a:off x="10072555" y="6035388"/>
                <a:ext cx="329400" cy="334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F50BC5-0288-601F-4D04-03641E5838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63915" y="6026748"/>
                  <a:ext cx="347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687D9E-4EE1-8E55-3BFF-6FD6BE2EED46}"/>
                    </a:ext>
                  </a:extLst>
                </p14:cNvPr>
                <p14:cNvContentPartPr/>
                <p14:nvPr/>
              </p14:nvContentPartPr>
              <p14:xfrm>
                <a:off x="10078675" y="6204588"/>
                <a:ext cx="437040" cy="45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687D9E-4EE1-8E55-3BFF-6FD6BE2EED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70035" y="6195948"/>
                  <a:ext cx="4546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24E068-AE8D-9E32-B2EE-32D2889DB6C1}"/>
                    </a:ext>
                  </a:extLst>
                </p14:cNvPr>
                <p14:cNvContentPartPr/>
                <p14:nvPr/>
              </p14:nvContentPartPr>
              <p14:xfrm>
                <a:off x="10759435" y="6141588"/>
                <a:ext cx="306720" cy="414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24E068-AE8D-9E32-B2EE-32D2889DB6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50435" y="6132948"/>
                  <a:ext cx="324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A26B8C0-E062-7C32-731E-F696CB3ED46A}"/>
                    </a:ext>
                  </a:extLst>
                </p14:cNvPr>
                <p14:cNvContentPartPr/>
                <p14:nvPr/>
              </p14:nvContentPartPr>
              <p14:xfrm>
                <a:off x="11102515" y="6386028"/>
                <a:ext cx="102960" cy="1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A26B8C0-E062-7C32-731E-F696CB3ED4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93515" y="6377388"/>
                  <a:ext cx="120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71361C-16E9-D0B5-5D27-9A8484806392}"/>
                    </a:ext>
                  </a:extLst>
                </p14:cNvPr>
                <p14:cNvContentPartPr/>
                <p14:nvPr/>
              </p14:nvContentPartPr>
              <p14:xfrm>
                <a:off x="7403155" y="5630028"/>
                <a:ext cx="2331000" cy="1397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71361C-16E9-D0B5-5D27-9A84848063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94155" y="5621388"/>
                  <a:ext cx="2348640" cy="14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C25A51-FE4D-B4D0-9550-AD07113E8D72}"/>
                    </a:ext>
                  </a:extLst>
                </p14:cNvPr>
                <p14:cNvContentPartPr/>
                <p14:nvPr/>
              </p14:nvContentPartPr>
              <p14:xfrm>
                <a:off x="9821995" y="5506485"/>
                <a:ext cx="1478520" cy="85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C25A51-FE4D-B4D0-9550-AD07113E8D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2995" y="5497485"/>
                  <a:ext cx="1496160" cy="86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39AA23-FA3F-04F5-C706-6D12EA3B898E}"/>
              </a:ext>
            </a:extLst>
          </p:cNvPr>
          <p:cNvGrpSpPr/>
          <p:nvPr/>
        </p:nvGrpSpPr>
        <p:grpSpPr>
          <a:xfrm>
            <a:off x="6108955" y="164805"/>
            <a:ext cx="761400" cy="911880"/>
            <a:chOff x="6108955" y="164805"/>
            <a:chExt cx="761400" cy="9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81BED0C-5A95-5551-F54A-51A3BED94FF3}"/>
                    </a:ext>
                  </a:extLst>
                </p14:cNvPr>
                <p14:cNvContentPartPr/>
                <p14:nvPr/>
              </p14:nvContentPartPr>
              <p14:xfrm>
                <a:off x="6385075" y="632805"/>
                <a:ext cx="21240" cy="14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81BED0C-5A95-5551-F54A-51A3BED94F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76075" y="623805"/>
                  <a:ext cx="38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DE57F62-1A18-FC31-841D-E4B1BA6C49E7}"/>
                    </a:ext>
                  </a:extLst>
                </p14:cNvPr>
                <p14:cNvContentPartPr/>
                <p14:nvPr/>
              </p14:nvContentPartPr>
              <p14:xfrm>
                <a:off x="6108955" y="164805"/>
                <a:ext cx="761400" cy="911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DE57F62-1A18-FC31-841D-E4B1BA6C49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00315" y="155805"/>
                  <a:ext cx="779040" cy="9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BDF088E-D797-01E1-83F1-290A350F0165}"/>
              </a:ext>
            </a:extLst>
          </p:cNvPr>
          <p:cNvGrpSpPr/>
          <p:nvPr/>
        </p:nvGrpSpPr>
        <p:grpSpPr>
          <a:xfrm>
            <a:off x="7553635" y="290085"/>
            <a:ext cx="1289520" cy="673560"/>
            <a:chOff x="7553635" y="290085"/>
            <a:chExt cx="128952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0BA748-B229-2FAC-EBC3-92B119DB5A8E}"/>
                    </a:ext>
                  </a:extLst>
                </p14:cNvPr>
                <p14:cNvContentPartPr/>
                <p14:nvPr/>
              </p14:nvContentPartPr>
              <p14:xfrm>
                <a:off x="7553635" y="290085"/>
                <a:ext cx="235080" cy="673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0BA748-B229-2FAC-EBC3-92B119DB5A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44635" y="281085"/>
                  <a:ext cx="25272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B4D5FC-5543-40E6-ACEB-33F65F68F95A}"/>
                    </a:ext>
                  </a:extLst>
                </p14:cNvPr>
                <p14:cNvContentPartPr/>
                <p14:nvPr/>
              </p14:nvContentPartPr>
              <p14:xfrm>
                <a:off x="7865035" y="516525"/>
                <a:ext cx="299160" cy="380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B4D5FC-5543-40E6-ACEB-33F65F68F9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56035" y="507885"/>
                  <a:ext cx="316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ADABC3-F642-7757-A8A1-EDDB23E8A1FE}"/>
                    </a:ext>
                  </a:extLst>
                </p14:cNvPr>
                <p14:cNvContentPartPr/>
                <p14:nvPr/>
              </p14:nvContentPartPr>
              <p14:xfrm>
                <a:off x="8254195" y="550365"/>
                <a:ext cx="290160" cy="361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ADABC3-F642-7757-A8A1-EDDB23E8A1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45195" y="541365"/>
                  <a:ext cx="307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F41303-AE7D-7B4E-BEEB-2DD75B8D121F}"/>
                    </a:ext>
                  </a:extLst>
                </p14:cNvPr>
                <p14:cNvContentPartPr/>
                <p14:nvPr/>
              </p14:nvContentPartPr>
              <p14:xfrm>
                <a:off x="8663155" y="351645"/>
                <a:ext cx="164520" cy="52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F41303-AE7D-7B4E-BEEB-2DD75B8D12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54155" y="343005"/>
                  <a:ext cx="18216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54637D7-F6D7-6833-4EC7-0B5A3508D586}"/>
                    </a:ext>
                  </a:extLst>
                </p14:cNvPr>
                <p14:cNvContentPartPr/>
                <p14:nvPr/>
              </p14:nvContentPartPr>
              <p14:xfrm>
                <a:off x="8639035" y="695805"/>
                <a:ext cx="204120" cy="4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54637D7-F6D7-6833-4EC7-0B5A3508D5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0035" y="686805"/>
                  <a:ext cx="2217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402A374-CFBF-E018-74C9-42E4934BBC7C}"/>
              </a:ext>
            </a:extLst>
          </p:cNvPr>
          <p:cNvGrpSpPr/>
          <p:nvPr/>
        </p:nvGrpSpPr>
        <p:grpSpPr>
          <a:xfrm>
            <a:off x="9873475" y="226725"/>
            <a:ext cx="907200" cy="693720"/>
            <a:chOff x="9873475" y="226725"/>
            <a:chExt cx="90720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55293F-7BF0-D359-559F-24969F87A7C3}"/>
                    </a:ext>
                  </a:extLst>
                </p14:cNvPr>
                <p14:cNvContentPartPr/>
                <p14:nvPr/>
              </p14:nvContentPartPr>
              <p14:xfrm>
                <a:off x="9873475" y="226725"/>
                <a:ext cx="269640" cy="693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55293F-7BF0-D359-559F-24969F87A7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64475" y="218085"/>
                  <a:ext cx="2872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FC6253-4BC4-6724-C6A0-DBF5F3C9D0E2}"/>
                    </a:ext>
                  </a:extLst>
                </p14:cNvPr>
                <p14:cNvContentPartPr/>
                <p14:nvPr/>
              </p14:nvContentPartPr>
              <p14:xfrm>
                <a:off x="9903715" y="449565"/>
                <a:ext cx="876960" cy="388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FC6253-4BC4-6724-C6A0-DBF5F3C9D0E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95075" y="440565"/>
                  <a:ext cx="8946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0459864-2C5F-D863-35CD-5E4788E030E4}"/>
              </a:ext>
            </a:extLst>
          </p:cNvPr>
          <p:cNvGrpSpPr/>
          <p:nvPr/>
        </p:nvGrpSpPr>
        <p:grpSpPr>
          <a:xfrm>
            <a:off x="8026315" y="1204845"/>
            <a:ext cx="3247920" cy="1217880"/>
            <a:chOff x="8026315" y="1204845"/>
            <a:chExt cx="3247920" cy="12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9BF3219-79C4-B051-660A-52789A669E5F}"/>
                    </a:ext>
                  </a:extLst>
                </p14:cNvPr>
                <p14:cNvContentPartPr/>
                <p14:nvPr/>
              </p14:nvContentPartPr>
              <p14:xfrm>
                <a:off x="8026315" y="1204845"/>
                <a:ext cx="553680" cy="121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9BF3219-79C4-B051-660A-52789A669E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17675" y="1196205"/>
                  <a:ext cx="5713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C2F23A-1E5D-E8CB-2DC5-0F151BF75686}"/>
                    </a:ext>
                  </a:extLst>
                </p14:cNvPr>
                <p14:cNvContentPartPr/>
                <p14:nvPr/>
              </p14:nvContentPartPr>
              <p14:xfrm>
                <a:off x="8938195" y="1439925"/>
                <a:ext cx="739080" cy="316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C2F23A-1E5D-E8CB-2DC5-0F151BF756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29195" y="1430925"/>
                  <a:ext cx="756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09F222-9AA1-F863-4ABB-8E20C177CD1F}"/>
                    </a:ext>
                  </a:extLst>
                </p14:cNvPr>
                <p14:cNvContentPartPr/>
                <p14:nvPr/>
              </p14:nvContentPartPr>
              <p14:xfrm>
                <a:off x="9632635" y="1492125"/>
                <a:ext cx="366840" cy="223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09F222-9AA1-F863-4ABB-8E20C177CD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623635" y="1483125"/>
                  <a:ext cx="384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1F8A7F-2269-1C28-A50C-FAEC908EEB18}"/>
                    </a:ext>
                  </a:extLst>
                </p14:cNvPr>
                <p14:cNvContentPartPr/>
                <p14:nvPr/>
              </p14:nvContentPartPr>
              <p14:xfrm>
                <a:off x="10102075" y="1457565"/>
                <a:ext cx="253080" cy="256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1F8A7F-2269-1C28-A50C-FAEC908EEB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93075" y="1448565"/>
                  <a:ext cx="270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4FD6752-665A-18FC-202B-31F07094C620}"/>
                    </a:ext>
                  </a:extLst>
                </p14:cNvPr>
                <p14:cNvContentPartPr/>
                <p14:nvPr/>
              </p14:nvContentPartPr>
              <p14:xfrm>
                <a:off x="10547755" y="1405725"/>
                <a:ext cx="473760" cy="36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4FD6752-665A-18FC-202B-31F07094C6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38755" y="1397085"/>
                  <a:ext cx="4914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23AE478-56EF-09AF-B123-E43757AC3F3A}"/>
                    </a:ext>
                  </a:extLst>
                </p14:cNvPr>
                <p14:cNvContentPartPr/>
                <p14:nvPr/>
              </p14:nvContentPartPr>
              <p14:xfrm>
                <a:off x="11183155" y="1555125"/>
                <a:ext cx="46080" cy="2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23AE478-56EF-09AF-B123-E43757AC3F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74515" y="1546485"/>
                  <a:ext cx="63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CD9EA1E-8D1A-964C-5E56-3E953417D444}"/>
                    </a:ext>
                  </a:extLst>
                </p14:cNvPr>
                <p14:cNvContentPartPr/>
                <p14:nvPr/>
              </p14:nvContentPartPr>
              <p14:xfrm>
                <a:off x="11226715" y="1630005"/>
                <a:ext cx="47520" cy="13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CD9EA1E-8D1A-964C-5E56-3E953417D4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17715" y="1621365"/>
                  <a:ext cx="651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DD4D09F-A6E0-362F-9A75-B3A9D053843C}"/>
                  </a:ext>
                </a:extLst>
              </p14:cNvPr>
              <p14:cNvContentPartPr/>
              <p14:nvPr/>
            </p14:nvContentPartPr>
            <p14:xfrm>
              <a:off x="431035" y="1357485"/>
              <a:ext cx="4302000" cy="1278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DD4D09F-A6E0-362F-9A75-B3A9D053843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2395" y="1348845"/>
                <a:ext cx="4319640" cy="12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02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29F9BAD-1AA8-28CF-BA27-7C3743BAA422}"/>
                  </a:ext>
                </a:extLst>
              </p14:cNvPr>
              <p14:cNvContentPartPr/>
              <p14:nvPr/>
            </p14:nvContentPartPr>
            <p14:xfrm>
              <a:off x="3102595" y="1470620"/>
              <a:ext cx="1157760" cy="946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29F9BAD-1AA8-28CF-BA27-7C3743BAA4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595" y="1461980"/>
                <a:ext cx="1175400" cy="9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D876CA-1A61-432D-94C1-CB65354A6142}"/>
              </a:ext>
            </a:extLst>
          </p:cNvPr>
          <p:cNvGrpSpPr/>
          <p:nvPr/>
        </p:nvGrpSpPr>
        <p:grpSpPr>
          <a:xfrm>
            <a:off x="731635" y="246948"/>
            <a:ext cx="10738080" cy="6586232"/>
            <a:chOff x="731635" y="246948"/>
            <a:chExt cx="10738080" cy="65862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A279A9-0F7D-85FF-BB20-2884D7C03137}"/>
                    </a:ext>
                  </a:extLst>
                </p14:cNvPr>
                <p14:cNvContentPartPr/>
                <p14:nvPr/>
              </p14:nvContentPartPr>
              <p14:xfrm>
                <a:off x="925675" y="408948"/>
                <a:ext cx="1478520" cy="249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A279A9-0F7D-85FF-BB20-2884D7C031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675" y="400308"/>
                  <a:ext cx="1496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059043D-7870-7A06-C82D-CBC2D183679B}"/>
                    </a:ext>
                  </a:extLst>
                </p14:cNvPr>
                <p14:cNvContentPartPr/>
                <p14:nvPr/>
              </p14:nvContentPartPr>
              <p14:xfrm>
                <a:off x="1770955" y="527028"/>
                <a:ext cx="98640" cy="647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059043D-7870-7A06-C82D-CBC2D18367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1955" y="518028"/>
                  <a:ext cx="1162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BF2E70-60BD-31A4-F4B8-AAA8526BB67B}"/>
                    </a:ext>
                  </a:extLst>
                </p14:cNvPr>
                <p14:cNvContentPartPr/>
                <p14:nvPr/>
              </p14:nvContentPartPr>
              <p14:xfrm>
                <a:off x="2182075" y="618108"/>
                <a:ext cx="437760" cy="504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BF2E70-60BD-31A4-F4B8-AAA8526BB6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73435" y="609108"/>
                  <a:ext cx="4554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2590D5-536A-8C85-F5BC-FB4B03322C53}"/>
                    </a:ext>
                  </a:extLst>
                </p14:cNvPr>
                <p14:cNvContentPartPr/>
                <p14:nvPr/>
              </p14:nvContentPartPr>
              <p14:xfrm>
                <a:off x="2708755" y="659148"/>
                <a:ext cx="654480" cy="39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2590D5-536A-8C85-F5BC-FB4B03322C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0115" y="650508"/>
                  <a:ext cx="672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F67AC6-CBC0-62E6-8039-3515988028A8}"/>
                    </a:ext>
                  </a:extLst>
                </p14:cNvPr>
                <p14:cNvContentPartPr/>
                <p14:nvPr/>
              </p14:nvContentPartPr>
              <p14:xfrm>
                <a:off x="3643315" y="369708"/>
                <a:ext cx="554400" cy="47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F67AC6-CBC0-62E6-8039-3515988028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34315" y="361068"/>
                  <a:ext cx="5720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E26E51-EBD5-A29B-6EC1-CD36D32CEDC8}"/>
                    </a:ext>
                  </a:extLst>
                </p14:cNvPr>
                <p14:cNvContentPartPr/>
                <p14:nvPr/>
              </p14:nvContentPartPr>
              <p14:xfrm>
                <a:off x="4502995" y="284748"/>
                <a:ext cx="138960" cy="48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E26E51-EBD5-A29B-6EC1-CD36D32CED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4355" y="276108"/>
                  <a:ext cx="156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79689F-9E50-EC33-717E-D8EA9A6504FA}"/>
                    </a:ext>
                  </a:extLst>
                </p14:cNvPr>
                <p14:cNvContentPartPr/>
                <p14:nvPr/>
              </p14:nvContentPartPr>
              <p14:xfrm>
                <a:off x="4832755" y="505428"/>
                <a:ext cx="270000" cy="38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79689F-9E50-EC33-717E-D8EA9A6504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23755" y="496788"/>
                  <a:ext cx="287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6046F96-E0CA-6454-9DEE-A6932B68FA85}"/>
                    </a:ext>
                  </a:extLst>
                </p14:cNvPr>
                <p14:cNvContentPartPr/>
                <p14:nvPr/>
              </p14:nvContentPartPr>
              <p14:xfrm>
                <a:off x="5638795" y="514068"/>
                <a:ext cx="292320" cy="3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6046F96-E0CA-6454-9DEE-A6932B68F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0155" y="505068"/>
                  <a:ext cx="309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DD1DD6-7324-5E2A-F4E4-F6C635BF55EB}"/>
                    </a:ext>
                  </a:extLst>
                </p14:cNvPr>
                <p14:cNvContentPartPr/>
                <p14:nvPr/>
              </p14:nvContentPartPr>
              <p14:xfrm>
                <a:off x="5824555" y="768948"/>
                <a:ext cx="196920" cy="5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DD1DD6-7324-5E2A-F4E4-F6C635BF55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15915" y="759948"/>
                  <a:ext cx="214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52FF6E-05A5-D5FE-BCD8-AD29871BD29D}"/>
                    </a:ext>
                  </a:extLst>
                </p14:cNvPr>
                <p14:cNvContentPartPr/>
                <p14:nvPr/>
              </p14:nvContentPartPr>
              <p14:xfrm>
                <a:off x="6561475" y="267828"/>
                <a:ext cx="248400" cy="56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52FF6E-05A5-D5FE-BCD8-AD29871BD2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2475" y="258828"/>
                  <a:ext cx="2660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36E5EC-F5F2-10BD-B3E6-FF70F52E5CE1}"/>
                    </a:ext>
                  </a:extLst>
                </p14:cNvPr>
                <p14:cNvContentPartPr/>
                <p14:nvPr/>
              </p14:nvContentPartPr>
              <p14:xfrm>
                <a:off x="7225675" y="612708"/>
                <a:ext cx="23400" cy="11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36E5EC-F5F2-10BD-B3E6-FF70F52E5C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17035" y="603708"/>
                  <a:ext cx="41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542744-9998-9271-F172-21A763670137}"/>
                    </a:ext>
                  </a:extLst>
                </p14:cNvPr>
                <p14:cNvContentPartPr/>
                <p14:nvPr/>
              </p14:nvContentPartPr>
              <p14:xfrm>
                <a:off x="7451395" y="246948"/>
                <a:ext cx="290160" cy="669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542744-9998-9271-F172-21A7636701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2395" y="238308"/>
                  <a:ext cx="3078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983606-3B13-1D92-90FE-2868D21216A3}"/>
                    </a:ext>
                  </a:extLst>
                </p14:cNvPr>
                <p14:cNvContentPartPr/>
                <p14:nvPr/>
              </p14:nvContentPartPr>
              <p14:xfrm>
                <a:off x="7667035" y="978468"/>
                <a:ext cx="13428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983606-3B13-1D92-90FE-2868D21216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58395" y="969468"/>
                  <a:ext cx="151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DCD20C-5B36-D99E-ADDD-4655B55532A2}"/>
                    </a:ext>
                  </a:extLst>
                </p14:cNvPr>
                <p14:cNvContentPartPr/>
                <p14:nvPr/>
              </p14:nvContentPartPr>
              <p14:xfrm>
                <a:off x="9454435" y="1094420"/>
                <a:ext cx="383040" cy="436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DCD20C-5B36-D99E-ADDD-4655B55532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45435" y="1085420"/>
                  <a:ext cx="400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40D3DC-2CC8-1901-6B2A-E3BAC0E6709A}"/>
                    </a:ext>
                  </a:extLst>
                </p14:cNvPr>
                <p14:cNvContentPartPr/>
                <p14:nvPr/>
              </p14:nvContentPartPr>
              <p14:xfrm>
                <a:off x="9907675" y="1328780"/>
                <a:ext cx="32760" cy="3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40D3DC-2CC8-1901-6B2A-E3BAC0E670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98675" y="1320140"/>
                  <a:ext cx="50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81F2E4-BCC5-AABB-1613-7252BE71E7BB}"/>
                    </a:ext>
                  </a:extLst>
                </p14:cNvPr>
                <p14:cNvContentPartPr/>
                <p14:nvPr/>
              </p14:nvContentPartPr>
              <p14:xfrm>
                <a:off x="10151035" y="1163900"/>
                <a:ext cx="141480" cy="42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81F2E4-BCC5-AABB-1613-7252BE71E7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42395" y="1155260"/>
                  <a:ext cx="159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1060E77-8F4E-890E-50F5-3F65F62AB929}"/>
                    </a:ext>
                  </a:extLst>
                </p14:cNvPr>
                <p14:cNvContentPartPr/>
                <p14:nvPr/>
              </p14:nvContentPartPr>
              <p14:xfrm>
                <a:off x="8950795" y="336260"/>
                <a:ext cx="1816200" cy="173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1060E77-8F4E-890E-50F5-3F65F62AB9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42155" y="327620"/>
                  <a:ext cx="1833840" cy="17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F40BB5-F2DF-2904-D100-1491C85183C0}"/>
                    </a:ext>
                  </a:extLst>
                </p14:cNvPr>
                <p14:cNvContentPartPr/>
                <p14:nvPr/>
              </p14:nvContentPartPr>
              <p14:xfrm>
                <a:off x="7775755" y="2011340"/>
                <a:ext cx="1994760" cy="178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F40BB5-F2DF-2904-D100-1491C85183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6755" y="2002340"/>
                  <a:ext cx="201240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1BC435-FAA4-8BFE-3BBA-BE6FCC7CE632}"/>
                    </a:ext>
                  </a:extLst>
                </p14:cNvPr>
                <p14:cNvContentPartPr/>
                <p14:nvPr/>
              </p14:nvContentPartPr>
              <p14:xfrm>
                <a:off x="9091915" y="1081460"/>
                <a:ext cx="467280" cy="601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1BC435-FAA4-8BFE-3BBA-BE6FCC7CE6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83275" y="1072460"/>
                  <a:ext cx="48492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376BD75-E98E-D84D-89EB-4612D80C8A10}"/>
                    </a:ext>
                  </a:extLst>
                </p14:cNvPr>
                <p14:cNvContentPartPr/>
                <p14:nvPr/>
              </p14:nvContentPartPr>
              <p14:xfrm>
                <a:off x="9267235" y="1782380"/>
                <a:ext cx="435600" cy="1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376BD75-E98E-D84D-89EB-4612D80C8A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58235" y="1773740"/>
                  <a:ext cx="453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0A1EAB-A651-A55C-EDA2-4E6893D57D12}"/>
                    </a:ext>
                  </a:extLst>
                </p14:cNvPr>
                <p14:cNvContentPartPr/>
                <p14:nvPr/>
              </p14:nvContentPartPr>
              <p14:xfrm>
                <a:off x="9795355" y="2080820"/>
                <a:ext cx="991080" cy="1352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0A1EAB-A651-A55C-EDA2-4E6893D57D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6715" y="2072180"/>
                  <a:ext cx="1008720" cy="13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7288E4-F0A4-713D-F143-6A8D3C164781}"/>
                    </a:ext>
                  </a:extLst>
                </p14:cNvPr>
                <p14:cNvContentPartPr/>
                <p14:nvPr/>
              </p14:nvContentPartPr>
              <p14:xfrm>
                <a:off x="7659835" y="2124020"/>
                <a:ext cx="811080" cy="516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7288E4-F0A4-713D-F143-6A8D3C1647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1195" y="2115020"/>
                  <a:ext cx="8287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3D8632-DDB8-0136-416A-1C67DC308C16}"/>
                    </a:ext>
                  </a:extLst>
                </p14:cNvPr>
                <p14:cNvContentPartPr/>
                <p14:nvPr/>
              </p14:nvContentPartPr>
              <p14:xfrm>
                <a:off x="10706155" y="2429300"/>
                <a:ext cx="120240" cy="419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3D8632-DDB8-0136-416A-1C67DC308C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7515" y="2420660"/>
                  <a:ext cx="1378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DB8834-8343-7D2A-FCF6-8CA4F117D88B}"/>
                    </a:ext>
                  </a:extLst>
                </p14:cNvPr>
                <p14:cNvContentPartPr/>
                <p14:nvPr/>
              </p14:nvContentPartPr>
              <p14:xfrm>
                <a:off x="10863835" y="2482580"/>
                <a:ext cx="325800" cy="297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DB8834-8343-7D2A-FCF6-8CA4F117D8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54835" y="2473580"/>
                  <a:ext cx="343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9C86E7-C002-9776-BE2B-5632B63B745B}"/>
                    </a:ext>
                  </a:extLst>
                </p14:cNvPr>
                <p14:cNvContentPartPr/>
                <p14:nvPr/>
              </p14:nvContentPartPr>
              <p14:xfrm>
                <a:off x="11344795" y="2598500"/>
                <a:ext cx="124920" cy="211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9C86E7-C002-9776-BE2B-5632B63B74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36155" y="2589860"/>
                  <a:ext cx="142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CABB46E-A550-F341-F384-15808AD6B32B}"/>
                    </a:ext>
                  </a:extLst>
                </p14:cNvPr>
                <p14:cNvContentPartPr/>
                <p14:nvPr/>
              </p14:nvContentPartPr>
              <p14:xfrm>
                <a:off x="3242635" y="1787420"/>
                <a:ext cx="256320" cy="315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CABB46E-A550-F341-F384-15808AD6B3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33995" y="1778420"/>
                  <a:ext cx="273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986016-C6B2-86DB-F544-E8E0376C12F7}"/>
                    </a:ext>
                  </a:extLst>
                </p14:cNvPr>
                <p14:cNvContentPartPr/>
                <p14:nvPr/>
              </p14:nvContentPartPr>
              <p14:xfrm>
                <a:off x="3300955" y="2161100"/>
                <a:ext cx="20520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986016-C6B2-86DB-F544-E8E0376C12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1955" y="2152460"/>
                  <a:ext cx="222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DC17D4-2280-085F-8C22-4B0D176C54AE}"/>
                    </a:ext>
                  </a:extLst>
                </p14:cNvPr>
                <p14:cNvContentPartPr/>
                <p14:nvPr/>
              </p14:nvContentPartPr>
              <p14:xfrm>
                <a:off x="3729355" y="1866260"/>
                <a:ext cx="115560" cy="26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DC17D4-2280-085F-8C22-4B0D176C54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20715" y="1857620"/>
                  <a:ext cx="133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F8654B-3F63-CFFA-C986-D99FE8EA8EFE}"/>
                    </a:ext>
                  </a:extLst>
                </p14:cNvPr>
                <p14:cNvContentPartPr/>
                <p14:nvPr/>
              </p14:nvContentPartPr>
              <p14:xfrm>
                <a:off x="3976315" y="1975700"/>
                <a:ext cx="1224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F8654B-3F63-CFFA-C986-D99FE8EA8E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67315" y="1966700"/>
                  <a:ext cx="29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1831EC-E409-1796-5B4B-108D38620376}"/>
                    </a:ext>
                  </a:extLst>
                </p14:cNvPr>
                <p14:cNvContentPartPr/>
                <p14:nvPr/>
              </p14:nvContentPartPr>
              <p14:xfrm>
                <a:off x="3936715" y="1872740"/>
                <a:ext cx="164520" cy="27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1831EC-E409-1796-5B4B-108D386203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7715" y="1863740"/>
                  <a:ext cx="182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659E2BD-6F1F-D8E6-764D-CF68A9F3736C}"/>
                    </a:ext>
                  </a:extLst>
                </p14:cNvPr>
                <p14:cNvContentPartPr/>
                <p14:nvPr/>
              </p14:nvContentPartPr>
              <p14:xfrm>
                <a:off x="2308435" y="2451260"/>
                <a:ext cx="1203120" cy="61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659E2BD-6F1F-D8E6-764D-CF68A9F373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99795" y="2442620"/>
                  <a:ext cx="12207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01B10C-DAD0-601D-5EE8-B041A974A962}"/>
                    </a:ext>
                  </a:extLst>
                </p14:cNvPr>
                <p14:cNvContentPartPr/>
                <p14:nvPr/>
              </p14:nvContentPartPr>
              <p14:xfrm>
                <a:off x="3900355" y="2334620"/>
                <a:ext cx="1713600" cy="137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01B10C-DAD0-601D-5EE8-B041A974A9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91715" y="2325980"/>
                  <a:ext cx="1731240" cy="13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8E1403-07BA-2990-6C5D-6524F7188843}"/>
                    </a:ext>
                  </a:extLst>
                </p14:cNvPr>
                <p14:cNvContentPartPr/>
                <p14:nvPr/>
              </p14:nvContentPartPr>
              <p14:xfrm>
                <a:off x="5551315" y="3602540"/>
                <a:ext cx="888840" cy="64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8E1403-07BA-2990-6C5D-6524F71888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2675" y="3593540"/>
                  <a:ext cx="9064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CD2175-C528-00DA-B118-B89A6530A9D5}"/>
                    </a:ext>
                  </a:extLst>
                </p14:cNvPr>
                <p14:cNvContentPartPr/>
                <p14:nvPr/>
              </p14:nvContentPartPr>
              <p14:xfrm>
                <a:off x="5375995" y="4241540"/>
                <a:ext cx="709200" cy="90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CD2175-C528-00DA-B118-B89A6530A9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7355" y="4232540"/>
                  <a:ext cx="72684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D192B1-7F2E-C3FA-0824-4ABDDEAC0B82}"/>
                    </a:ext>
                  </a:extLst>
                </p14:cNvPr>
                <p14:cNvContentPartPr/>
                <p14:nvPr/>
              </p14:nvContentPartPr>
              <p14:xfrm>
                <a:off x="6097795" y="4316420"/>
                <a:ext cx="947520" cy="124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D192B1-7F2E-C3FA-0824-4ABDDEAC0B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8795" y="4307780"/>
                  <a:ext cx="96516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8992C44-751A-00FE-7766-FCFFE142EC2A}"/>
                    </a:ext>
                  </a:extLst>
                </p14:cNvPr>
                <p14:cNvContentPartPr/>
                <p14:nvPr/>
              </p14:nvContentPartPr>
              <p14:xfrm>
                <a:off x="2163355" y="2511740"/>
                <a:ext cx="653760" cy="52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8992C44-751A-00FE-7766-FCFFE142EC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54715" y="2503100"/>
                  <a:ext cx="6714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FA478B-E204-B3F3-C316-9B7C5ED6C558}"/>
                    </a:ext>
                  </a:extLst>
                </p14:cNvPr>
                <p14:cNvContentPartPr/>
                <p14:nvPr/>
              </p14:nvContentPartPr>
              <p14:xfrm>
                <a:off x="3052915" y="2433620"/>
                <a:ext cx="95400" cy="276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FA478B-E204-B3F3-C316-9B7C5ED6C55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43915" y="2424980"/>
                  <a:ext cx="113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41CD81-A92F-9D12-CF8D-CA160007B439}"/>
                    </a:ext>
                  </a:extLst>
                </p14:cNvPr>
                <p14:cNvContentPartPr/>
                <p14:nvPr/>
              </p14:nvContentPartPr>
              <p14:xfrm>
                <a:off x="4040035" y="2456300"/>
                <a:ext cx="29160" cy="13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41CD81-A92F-9D12-CF8D-CA160007B4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31395" y="2447660"/>
                  <a:ext cx="4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6B30CB-8D47-5C05-BF37-C8F1F269EFA9}"/>
                    </a:ext>
                  </a:extLst>
                </p14:cNvPr>
                <p14:cNvContentPartPr/>
                <p14:nvPr/>
              </p14:nvContentPartPr>
              <p14:xfrm>
                <a:off x="4054435" y="2435420"/>
                <a:ext cx="32364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6B30CB-8D47-5C05-BF37-C8F1F269EF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45795" y="2426420"/>
                  <a:ext cx="34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933C23-84E4-211D-842C-258D55CA1ABF}"/>
                    </a:ext>
                  </a:extLst>
                </p14:cNvPr>
                <p14:cNvContentPartPr/>
                <p14:nvPr/>
              </p14:nvContentPartPr>
              <p14:xfrm>
                <a:off x="4526035" y="2373860"/>
                <a:ext cx="48240" cy="87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933C23-84E4-211D-842C-258D55CA1A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7395" y="2365220"/>
                  <a:ext cx="65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AD7157-5742-3123-9FE6-AE26DB438A73}"/>
                    </a:ext>
                  </a:extLst>
                </p14:cNvPr>
                <p14:cNvContentPartPr/>
                <p14:nvPr/>
              </p14:nvContentPartPr>
              <p14:xfrm>
                <a:off x="4680475" y="2359820"/>
                <a:ext cx="22320" cy="1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AD7157-5742-3123-9FE6-AE26DB438A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71475" y="2351180"/>
                  <a:ext cx="39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612413-3B4B-9C57-8D54-613491D7363D}"/>
                    </a:ext>
                  </a:extLst>
                </p14:cNvPr>
                <p14:cNvContentPartPr/>
                <p14:nvPr/>
              </p14:nvContentPartPr>
              <p14:xfrm>
                <a:off x="731635" y="5469140"/>
                <a:ext cx="724680" cy="53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612413-3B4B-9C57-8D54-613491D736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635" y="5460140"/>
                  <a:ext cx="7423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41B1CD-AEE1-C9B5-61C3-E29BFBE1ADC6}"/>
                    </a:ext>
                  </a:extLst>
                </p14:cNvPr>
                <p14:cNvContentPartPr/>
                <p14:nvPr/>
              </p14:nvContentPartPr>
              <p14:xfrm>
                <a:off x="1440115" y="5491100"/>
                <a:ext cx="839880" cy="432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41B1CD-AEE1-C9B5-61C3-E29BFBE1AD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31115" y="5482100"/>
                  <a:ext cx="857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52BC8AA-DC6D-4A64-EF41-9F9FC62CD9F3}"/>
                    </a:ext>
                  </a:extLst>
                </p14:cNvPr>
                <p14:cNvContentPartPr/>
                <p14:nvPr/>
              </p14:nvContentPartPr>
              <p14:xfrm>
                <a:off x="2402395" y="5572100"/>
                <a:ext cx="286200" cy="331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52BC8AA-DC6D-4A64-EF41-9F9FC62CD9F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93755" y="5563460"/>
                  <a:ext cx="303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7DF3F3-C602-36B6-91B5-534E1DC1A54A}"/>
                    </a:ext>
                  </a:extLst>
                </p14:cNvPr>
                <p14:cNvContentPartPr/>
                <p14:nvPr/>
              </p14:nvContentPartPr>
              <p14:xfrm>
                <a:off x="2713075" y="5281220"/>
                <a:ext cx="623880" cy="67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7DF3F3-C602-36B6-91B5-534E1DC1A5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04435" y="5272580"/>
                  <a:ext cx="64152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28FEE7-6DC3-8CF5-BEBF-5EC990711D90}"/>
                    </a:ext>
                  </a:extLst>
                </p14:cNvPr>
                <p14:cNvContentPartPr/>
                <p14:nvPr/>
              </p14:nvContentPartPr>
              <p14:xfrm>
                <a:off x="4545835" y="5376620"/>
                <a:ext cx="195120" cy="53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28FEE7-6DC3-8CF5-BEBF-5EC990711D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36835" y="5367980"/>
                  <a:ext cx="2127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784534-285F-6C93-1218-E479F5CB132A}"/>
                    </a:ext>
                  </a:extLst>
                </p14:cNvPr>
                <p14:cNvContentPartPr/>
                <p14:nvPr/>
              </p14:nvContentPartPr>
              <p14:xfrm>
                <a:off x="4778755" y="5428100"/>
                <a:ext cx="532440" cy="38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784534-285F-6C93-1218-E479F5CB13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70115" y="5419100"/>
                  <a:ext cx="550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5CD236-34B5-6DB7-55C1-5F1F330036C8}"/>
                    </a:ext>
                  </a:extLst>
                </p14:cNvPr>
                <p14:cNvContentPartPr/>
                <p14:nvPr/>
              </p14:nvContentPartPr>
              <p14:xfrm>
                <a:off x="5978995" y="5394260"/>
                <a:ext cx="68040" cy="7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5CD236-34B5-6DB7-55C1-5F1F330036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69995" y="5385260"/>
                  <a:ext cx="85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F188A0-EAA6-BF34-B7E0-4FC16C6502A4}"/>
                    </a:ext>
                  </a:extLst>
                </p14:cNvPr>
                <p14:cNvContentPartPr/>
                <p14:nvPr/>
              </p14:nvContentPartPr>
              <p14:xfrm>
                <a:off x="7433035" y="5186180"/>
                <a:ext cx="510120" cy="70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F188A0-EAA6-BF34-B7E0-4FC16C6502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24395" y="5177540"/>
                  <a:ext cx="5277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02A9DF-11A9-EAC4-ECD2-CB3AA676D180}"/>
                    </a:ext>
                  </a:extLst>
                </p14:cNvPr>
                <p14:cNvContentPartPr/>
                <p14:nvPr/>
              </p14:nvContentPartPr>
              <p14:xfrm>
                <a:off x="8682235" y="5036060"/>
                <a:ext cx="1091520" cy="78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02A9DF-11A9-EAC4-ECD2-CB3AA676D1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73595" y="5027420"/>
                  <a:ext cx="1109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FA5D65-23CC-65DC-03FB-60B9D59D01DA}"/>
                    </a:ext>
                  </a:extLst>
                </p14:cNvPr>
                <p14:cNvContentPartPr/>
                <p14:nvPr/>
              </p14:nvContentPartPr>
              <p14:xfrm>
                <a:off x="9247795" y="5127140"/>
                <a:ext cx="125640" cy="49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FA5D65-23CC-65DC-03FB-60B9D59D01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39155" y="5118500"/>
                  <a:ext cx="1432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AAEB66E-61E9-7260-071D-814BBB405327}"/>
                    </a:ext>
                  </a:extLst>
                </p14:cNvPr>
                <p14:cNvContentPartPr/>
                <p14:nvPr/>
              </p14:nvContentPartPr>
              <p14:xfrm>
                <a:off x="9534715" y="5269340"/>
                <a:ext cx="366120" cy="413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AAEB66E-61E9-7260-071D-814BBB4053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25715" y="5260340"/>
                  <a:ext cx="383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6ABEAF-2365-90E2-6E1C-02A11CDD5604}"/>
                    </a:ext>
                  </a:extLst>
                </p14:cNvPr>
                <p14:cNvContentPartPr/>
                <p14:nvPr/>
              </p14:nvContentPartPr>
              <p14:xfrm>
                <a:off x="9951955" y="5328380"/>
                <a:ext cx="568440" cy="41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6ABEAF-2365-90E2-6E1C-02A11CDD56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42955" y="5319380"/>
                  <a:ext cx="586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52C035-BAFF-9B28-96CC-0F6BD6408CBE}"/>
                    </a:ext>
                  </a:extLst>
                </p14:cNvPr>
                <p14:cNvContentPartPr/>
                <p14:nvPr/>
              </p14:nvContentPartPr>
              <p14:xfrm>
                <a:off x="10528315" y="5258540"/>
                <a:ext cx="84600" cy="50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52C035-BAFF-9B28-96CC-0F6BD6408C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19675" y="5249540"/>
                  <a:ext cx="102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734E30-D41C-BC8D-329D-D279CE8E4F3F}"/>
                    </a:ext>
                  </a:extLst>
                </p14:cNvPr>
                <p14:cNvContentPartPr/>
                <p14:nvPr/>
              </p14:nvContentPartPr>
              <p14:xfrm>
                <a:off x="10323475" y="5163140"/>
                <a:ext cx="353520" cy="398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734E30-D41C-BC8D-329D-D279CE8E4F3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14835" y="5154140"/>
                  <a:ext cx="371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6482B5D-FA72-0554-5D62-87F4EE8668F2}"/>
                    </a:ext>
                  </a:extLst>
                </p14:cNvPr>
                <p14:cNvContentPartPr/>
                <p14:nvPr/>
              </p14:nvContentPartPr>
              <p14:xfrm>
                <a:off x="10675555" y="5169620"/>
                <a:ext cx="129240" cy="27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6482B5D-FA72-0554-5D62-87F4EE8668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66915" y="5160620"/>
                  <a:ext cx="146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91F024-842D-7AFC-7A58-FF043431B745}"/>
                    </a:ext>
                  </a:extLst>
                </p14:cNvPr>
                <p14:cNvContentPartPr/>
                <p14:nvPr/>
              </p14:nvContentPartPr>
              <p14:xfrm>
                <a:off x="10948075" y="5377700"/>
                <a:ext cx="95760" cy="216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91F024-842D-7AFC-7A58-FF043431B7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39435" y="5369060"/>
                  <a:ext cx="113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3B4E24-FEAE-C072-D2A6-770FD23EA8D2}"/>
                    </a:ext>
                  </a:extLst>
                </p14:cNvPr>
                <p14:cNvContentPartPr/>
                <p14:nvPr/>
              </p14:nvContentPartPr>
              <p14:xfrm>
                <a:off x="10687795" y="5225780"/>
                <a:ext cx="313920" cy="9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3B4E24-FEAE-C072-D2A6-770FD23EA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78795" y="5217140"/>
                  <a:ext cx="331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ED417A5-69FF-9AC4-2D93-1E9C817BE124}"/>
                    </a:ext>
                  </a:extLst>
                </p14:cNvPr>
                <p14:cNvContentPartPr/>
                <p14:nvPr/>
              </p14:nvContentPartPr>
              <p14:xfrm>
                <a:off x="11117995" y="5296340"/>
                <a:ext cx="63000" cy="43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ED417A5-69FF-9AC4-2D93-1E9C817BE1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09355" y="5287700"/>
                  <a:ext cx="80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500E4B7-56D0-5FCD-8942-C28BC431A625}"/>
                    </a:ext>
                  </a:extLst>
                </p14:cNvPr>
                <p14:cNvContentPartPr/>
                <p14:nvPr/>
              </p14:nvContentPartPr>
              <p14:xfrm>
                <a:off x="10884355" y="5391020"/>
                <a:ext cx="43560" cy="379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500E4B7-56D0-5FCD-8942-C28BC431A6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75715" y="5382020"/>
                  <a:ext cx="61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100CB0-5427-4A61-7C30-7AA915DE1978}"/>
                    </a:ext>
                  </a:extLst>
                </p14:cNvPr>
                <p14:cNvContentPartPr/>
                <p14:nvPr/>
              </p14:nvContentPartPr>
              <p14:xfrm>
                <a:off x="10767355" y="5299580"/>
                <a:ext cx="297000" cy="21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100CB0-5427-4A61-7C30-7AA915DE19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58355" y="5290940"/>
                  <a:ext cx="314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459A33-CF68-A04F-487F-4E6BFD0069C2}"/>
                    </a:ext>
                  </a:extLst>
                </p14:cNvPr>
                <p14:cNvContentPartPr/>
                <p14:nvPr/>
              </p14:nvContentPartPr>
              <p14:xfrm>
                <a:off x="11047075" y="5262860"/>
                <a:ext cx="127080" cy="153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459A33-CF68-A04F-487F-4E6BFD0069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38075" y="5253860"/>
                  <a:ext cx="144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BC69D9-D086-B715-8E32-F4AEF4345F82}"/>
                    </a:ext>
                  </a:extLst>
                </p14:cNvPr>
                <p14:cNvContentPartPr/>
                <p14:nvPr/>
              </p14:nvContentPartPr>
              <p14:xfrm>
                <a:off x="2493115" y="6118580"/>
                <a:ext cx="802080" cy="77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BC69D9-D086-B715-8E32-F4AEF4345F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4115" y="6109940"/>
                  <a:ext cx="81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B73BC3-CFBA-2456-C342-F97829DE3ABE}"/>
                    </a:ext>
                  </a:extLst>
                </p14:cNvPr>
                <p14:cNvContentPartPr/>
                <p14:nvPr/>
              </p14:nvContentPartPr>
              <p14:xfrm>
                <a:off x="2831875" y="6226580"/>
                <a:ext cx="114840" cy="42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B73BC3-CFBA-2456-C342-F97829DE3A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22875" y="6217580"/>
                  <a:ext cx="132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693F2FE-5C1C-B2E4-A9AE-838BDF4FD55E}"/>
                    </a:ext>
                  </a:extLst>
                </p14:cNvPr>
                <p14:cNvContentPartPr/>
                <p14:nvPr/>
              </p14:nvContentPartPr>
              <p14:xfrm>
                <a:off x="3269635" y="6529340"/>
                <a:ext cx="13680" cy="138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693F2FE-5C1C-B2E4-A9AE-838BDF4FD5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0635" y="6520340"/>
                  <a:ext cx="31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8A245A-36EB-137B-A6BB-43C708032CD8}"/>
                    </a:ext>
                  </a:extLst>
                </p14:cNvPr>
                <p14:cNvContentPartPr/>
                <p14:nvPr/>
              </p14:nvContentPartPr>
              <p14:xfrm>
                <a:off x="3485275" y="6347900"/>
                <a:ext cx="32760" cy="2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8A245A-36EB-137B-A6BB-43C708032C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6635" y="6339260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985ABE7-7C7D-FDA7-1206-90BB87FF8F28}"/>
                    </a:ext>
                  </a:extLst>
                </p14:cNvPr>
                <p14:cNvContentPartPr/>
                <p14:nvPr/>
              </p14:nvContentPartPr>
              <p14:xfrm>
                <a:off x="3554395" y="6289580"/>
                <a:ext cx="725760" cy="452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985ABE7-7C7D-FDA7-1206-90BB87FF8F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45395" y="6280940"/>
                  <a:ext cx="743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E1045B-A4C6-8826-6B80-D9BFCD4B8C94}"/>
                    </a:ext>
                  </a:extLst>
                </p14:cNvPr>
                <p14:cNvContentPartPr/>
                <p14:nvPr/>
              </p14:nvContentPartPr>
              <p14:xfrm>
                <a:off x="4243795" y="6409820"/>
                <a:ext cx="169200" cy="178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E1045B-A4C6-8826-6B80-D9BFCD4B8C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5155" y="6401180"/>
                  <a:ext cx="18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94F1E3-EF09-E28A-F0BA-A236D5D6AD81}"/>
                    </a:ext>
                  </a:extLst>
                </p14:cNvPr>
                <p14:cNvContentPartPr/>
                <p14:nvPr/>
              </p14:nvContentPartPr>
              <p14:xfrm>
                <a:off x="4617475" y="6411620"/>
                <a:ext cx="174240" cy="16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94F1E3-EF09-E28A-F0BA-A236D5D6AD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08475" y="6402980"/>
                  <a:ext cx="191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DCD192-807C-0032-064B-4960547192B3}"/>
                    </a:ext>
                  </a:extLst>
                </p14:cNvPr>
                <p14:cNvContentPartPr/>
                <p14:nvPr/>
              </p14:nvContentPartPr>
              <p14:xfrm>
                <a:off x="4148395" y="6325940"/>
                <a:ext cx="835920" cy="507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DCD192-807C-0032-064B-4960547192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39755" y="6317300"/>
                  <a:ext cx="8535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A04C2C5-79C0-8369-B56C-9853E22A22D8}"/>
                    </a:ext>
                  </a:extLst>
                </p14:cNvPr>
                <p14:cNvContentPartPr/>
                <p14:nvPr/>
              </p14:nvContentPartPr>
              <p14:xfrm>
                <a:off x="5530435" y="5958380"/>
                <a:ext cx="580680" cy="562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A04C2C5-79C0-8369-B56C-9853E22A22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21795" y="5949380"/>
                  <a:ext cx="5983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88F7B8-9103-58FF-28DF-819CFABAEFA4}"/>
                    </a:ext>
                  </a:extLst>
                </p14:cNvPr>
                <p14:cNvContentPartPr/>
                <p14:nvPr/>
              </p14:nvContentPartPr>
              <p14:xfrm>
                <a:off x="6286435" y="6202460"/>
                <a:ext cx="516600" cy="420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88F7B8-9103-58FF-28DF-819CFABAEF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77795" y="6193820"/>
                  <a:ext cx="5342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AB361D-A890-55E3-69CA-D50D994F01FA}"/>
                    </a:ext>
                  </a:extLst>
                </p14:cNvPr>
                <p14:cNvContentPartPr/>
                <p14:nvPr/>
              </p14:nvContentPartPr>
              <p14:xfrm>
                <a:off x="6764515" y="6279140"/>
                <a:ext cx="348480" cy="255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AB361D-A890-55E3-69CA-D50D994F01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55875" y="6270500"/>
                  <a:ext cx="366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381FE5-A1F6-FF14-4591-1C481213053F}"/>
                    </a:ext>
                  </a:extLst>
                </p14:cNvPr>
                <p14:cNvContentPartPr/>
                <p14:nvPr/>
              </p14:nvContentPartPr>
              <p14:xfrm>
                <a:off x="7184635" y="6341780"/>
                <a:ext cx="199440" cy="208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381FE5-A1F6-FF14-4591-1C48121305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75995" y="6332780"/>
                  <a:ext cx="21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0BE78A5-8689-1251-5EC8-D62CAF5AE648}"/>
                    </a:ext>
                  </a:extLst>
                </p14:cNvPr>
                <p14:cNvContentPartPr/>
                <p14:nvPr/>
              </p14:nvContentPartPr>
              <p14:xfrm>
                <a:off x="7692595" y="6263300"/>
                <a:ext cx="221040" cy="270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0BE78A5-8689-1251-5EC8-D62CAF5AE6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83595" y="6254660"/>
                  <a:ext cx="238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4512562-F7A6-D0C2-412C-7C87DE6351A0}"/>
                    </a:ext>
                  </a:extLst>
                </p14:cNvPr>
                <p14:cNvContentPartPr/>
                <p14:nvPr/>
              </p14:nvContentPartPr>
              <p14:xfrm>
                <a:off x="8093995" y="6420620"/>
                <a:ext cx="19800" cy="14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4512562-F7A6-D0C2-412C-7C87DE6351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4995" y="6411980"/>
                  <a:ext cx="3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D233700-0E2B-2614-1416-6F86ED59C1F6}"/>
                    </a:ext>
                  </a:extLst>
                </p14:cNvPr>
                <p14:cNvContentPartPr/>
                <p14:nvPr/>
              </p14:nvContentPartPr>
              <p14:xfrm>
                <a:off x="8270035" y="6090860"/>
                <a:ext cx="13680" cy="3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D233700-0E2B-2614-1416-6F86ED59C1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61035" y="6081860"/>
                  <a:ext cx="31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98B1DF0-B6A4-2886-823A-90AFD3DC75F2}"/>
                    </a:ext>
                  </a:extLst>
                </p14:cNvPr>
                <p14:cNvContentPartPr/>
                <p14:nvPr/>
              </p14:nvContentPartPr>
              <p14:xfrm>
                <a:off x="8487115" y="6194900"/>
                <a:ext cx="34200" cy="34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98B1DF0-B6A4-2886-823A-90AFD3DC75F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78115" y="6186260"/>
                  <a:ext cx="51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FF46C0-CF3D-3F53-4CB1-2D5F91117A4A}"/>
                    </a:ext>
                  </a:extLst>
                </p14:cNvPr>
                <p14:cNvContentPartPr/>
                <p14:nvPr/>
              </p14:nvContentPartPr>
              <p14:xfrm>
                <a:off x="8471275" y="6372740"/>
                <a:ext cx="421200" cy="451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FF46C0-CF3D-3F53-4CB1-2D5F91117A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2635" y="6363740"/>
                  <a:ext cx="4388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244F17-2BEF-88C0-FC5D-F062379AA38D}"/>
                    </a:ext>
                  </a:extLst>
                </p14:cNvPr>
                <p14:cNvContentPartPr/>
                <p14:nvPr/>
              </p14:nvContentPartPr>
              <p14:xfrm>
                <a:off x="9865195" y="5974580"/>
                <a:ext cx="127800" cy="657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244F17-2BEF-88C0-FC5D-F062379AA38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56555" y="5965940"/>
                  <a:ext cx="1454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96E534E-04C6-765D-E407-B0BCFA92B2D4}"/>
                    </a:ext>
                  </a:extLst>
                </p14:cNvPr>
                <p14:cNvContentPartPr/>
                <p14:nvPr/>
              </p14:nvContentPartPr>
              <p14:xfrm>
                <a:off x="9690595" y="6039740"/>
                <a:ext cx="427320" cy="18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96E534E-04C6-765D-E407-B0BCFA92B2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81595" y="6031100"/>
                  <a:ext cx="444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150D574-82B0-E102-8AAE-1FE1D901DFD4}"/>
                    </a:ext>
                  </a:extLst>
                </p14:cNvPr>
                <p14:cNvContentPartPr/>
                <p14:nvPr/>
              </p14:nvContentPartPr>
              <p14:xfrm>
                <a:off x="10216555" y="5985740"/>
                <a:ext cx="93960" cy="68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150D574-82B0-E102-8AAE-1FE1D901DF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07915" y="5976740"/>
                  <a:ext cx="11160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E944C09-6C99-2BCD-DBCB-4CA587F31D0E}"/>
                    </a:ext>
                  </a:extLst>
                </p14:cNvPr>
                <p14:cNvContentPartPr/>
                <p14:nvPr/>
              </p14:nvContentPartPr>
              <p14:xfrm>
                <a:off x="9941155" y="6077900"/>
                <a:ext cx="469440" cy="197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E944C09-6C99-2BCD-DBCB-4CA587F31D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32515" y="6069260"/>
                  <a:ext cx="487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DC9D41C-88E6-9BE6-0CE9-F3AE39B4EA6A}"/>
                    </a:ext>
                  </a:extLst>
                </p14:cNvPr>
                <p14:cNvContentPartPr/>
                <p14:nvPr/>
              </p14:nvContentPartPr>
              <p14:xfrm>
                <a:off x="10346515" y="6110300"/>
                <a:ext cx="111240" cy="420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DC9D41C-88E6-9BE6-0CE9-F3AE39B4EA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37515" y="6101300"/>
                  <a:ext cx="1288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4AFB6D1-778E-4522-ABC3-114A131A7BD0}"/>
                    </a:ext>
                  </a:extLst>
                </p14:cNvPr>
                <p14:cNvContentPartPr/>
                <p14:nvPr/>
              </p14:nvContentPartPr>
              <p14:xfrm>
                <a:off x="9914515" y="6025700"/>
                <a:ext cx="80280" cy="396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4AFB6D1-778E-4522-ABC3-114A131A7B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5875" y="6017060"/>
                  <a:ext cx="97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8CA82A-2F2E-C37D-9933-365887592092}"/>
                    </a:ext>
                  </a:extLst>
                </p14:cNvPr>
                <p14:cNvContentPartPr/>
                <p14:nvPr/>
              </p14:nvContentPartPr>
              <p14:xfrm>
                <a:off x="10781755" y="6215780"/>
                <a:ext cx="3960" cy="1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8CA82A-2F2E-C37D-9933-3658875920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2755" y="6206780"/>
                  <a:ext cx="21600" cy="3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8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4F8FA-72AA-7287-52F8-66BC855C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1340665"/>
            <a:ext cx="9314822" cy="4828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575E1-8BF8-65D0-0F79-34FD1754629C}"/>
              </a:ext>
            </a:extLst>
          </p:cNvPr>
          <p:cNvSpPr txBox="1"/>
          <p:nvPr/>
        </p:nvSpPr>
        <p:spPr>
          <a:xfrm>
            <a:off x="1771022" y="47567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https://www.geeksforgeeks.org/machine-learning/decision-tree-algorithms/</a:t>
            </a:r>
          </a:p>
        </p:txBody>
      </p:sp>
    </p:spTree>
    <p:extLst>
      <p:ext uri="{BB962C8B-B14F-4D97-AF65-F5344CB8AC3E}">
        <p14:creationId xmlns:p14="http://schemas.microsoft.com/office/powerpoint/2010/main" val="156832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F19F9FA-E762-35D7-CEA5-C50D2B4DB843}"/>
              </a:ext>
            </a:extLst>
          </p:cNvPr>
          <p:cNvGrpSpPr/>
          <p:nvPr/>
        </p:nvGrpSpPr>
        <p:grpSpPr>
          <a:xfrm>
            <a:off x="343195" y="212060"/>
            <a:ext cx="4201200" cy="1049040"/>
            <a:chOff x="343195" y="212060"/>
            <a:chExt cx="4201200" cy="10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EDD051-1675-E5FD-17F0-7B5E965FC29D}"/>
                    </a:ext>
                  </a:extLst>
                </p14:cNvPr>
                <p14:cNvContentPartPr/>
                <p14:nvPr/>
              </p14:nvContentPartPr>
              <p14:xfrm>
                <a:off x="565315" y="424820"/>
                <a:ext cx="48240" cy="706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EDD051-1675-E5FD-17F0-7B5E965FC2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315" y="416180"/>
                  <a:ext cx="6588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DD5CD96-1D11-BF3B-19CB-C53AA1551E0C}"/>
                    </a:ext>
                  </a:extLst>
                </p14:cNvPr>
                <p14:cNvContentPartPr/>
                <p14:nvPr/>
              </p14:nvContentPartPr>
              <p14:xfrm>
                <a:off x="343195" y="212060"/>
                <a:ext cx="761760" cy="96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DD5CD96-1D11-BF3B-19CB-C53AA1551E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4195" y="203420"/>
                  <a:ext cx="77940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B3BBA5-71FE-8DE4-01CE-5B1EE64F0340}"/>
                    </a:ext>
                  </a:extLst>
                </p14:cNvPr>
                <p14:cNvContentPartPr/>
                <p14:nvPr/>
              </p14:nvContentPartPr>
              <p14:xfrm>
                <a:off x="1177315" y="771860"/>
                <a:ext cx="510480" cy="48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B3BBA5-71FE-8DE4-01CE-5B1EE64F03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8675" y="762860"/>
                  <a:ext cx="5281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55B65F-D408-BA25-3DFF-91B2E77A681D}"/>
                    </a:ext>
                  </a:extLst>
                </p14:cNvPr>
                <p14:cNvContentPartPr/>
                <p14:nvPr/>
              </p14:nvContentPartPr>
              <p14:xfrm>
                <a:off x="1918555" y="620300"/>
                <a:ext cx="577080" cy="52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55B65F-D408-BA25-3DFF-91B2E77A68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9915" y="611300"/>
                  <a:ext cx="5947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34723A-A001-A6B6-534C-F35E85D4D02E}"/>
                    </a:ext>
                  </a:extLst>
                </p14:cNvPr>
                <p14:cNvContentPartPr/>
                <p14:nvPr/>
              </p14:nvContentPartPr>
              <p14:xfrm>
                <a:off x="2465395" y="689780"/>
                <a:ext cx="24300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34723A-A001-A6B6-534C-F35E85D4D0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6395" y="680780"/>
                  <a:ext cx="260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021B0F-3068-DEBA-90E0-32608F50D89B}"/>
                    </a:ext>
                  </a:extLst>
                </p14:cNvPr>
                <p14:cNvContentPartPr/>
                <p14:nvPr/>
              </p14:nvContentPartPr>
              <p14:xfrm>
                <a:off x="2448115" y="596900"/>
                <a:ext cx="1148760" cy="383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021B0F-3068-DEBA-90E0-32608F50D8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9475" y="587900"/>
                  <a:ext cx="11664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B17105-21AF-C0AD-D48F-F680EEFDA1DB}"/>
                    </a:ext>
                  </a:extLst>
                </p14:cNvPr>
                <p14:cNvContentPartPr/>
                <p14:nvPr/>
              </p14:nvContentPartPr>
              <p14:xfrm>
                <a:off x="3713155" y="441020"/>
                <a:ext cx="63000" cy="7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B17105-21AF-C0AD-D48F-F680EEFDA1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4515" y="432380"/>
                  <a:ext cx="80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6F3B7F-FCEE-DEB1-7F91-DCF97F454955}"/>
                    </a:ext>
                  </a:extLst>
                </p14:cNvPr>
                <p14:cNvContentPartPr/>
                <p14:nvPr/>
              </p14:nvContentPartPr>
              <p14:xfrm>
                <a:off x="3852475" y="729740"/>
                <a:ext cx="137520" cy="227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6F3B7F-FCEE-DEB1-7F91-DCF97F4549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3835" y="721100"/>
                  <a:ext cx="155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8EC917-60F1-EBBE-E8A4-A74EDD881BC7}"/>
                    </a:ext>
                  </a:extLst>
                </p14:cNvPr>
                <p14:cNvContentPartPr/>
                <p14:nvPr/>
              </p14:nvContentPartPr>
              <p14:xfrm>
                <a:off x="4101595" y="778700"/>
                <a:ext cx="442800" cy="130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8EC917-60F1-EBBE-E8A4-A74EDD881B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2595" y="769700"/>
                  <a:ext cx="460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82E279-FB12-C572-FF25-16382CB4E407}"/>
              </a:ext>
            </a:extLst>
          </p:cNvPr>
          <p:cNvGrpSpPr/>
          <p:nvPr/>
        </p:nvGrpSpPr>
        <p:grpSpPr>
          <a:xfrm>
            <a:off x="5584795" y="124220"/>
            <a:ext cx="1995840" cy="743760"/>
            <a:chOff x="5584795" y="124220"/>
            <a:chExt cx="199584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0CE130-A1E1-5948-D841-82CC679ADF6D}"/>
                    </a:ext>
                  </a:extLst>
                </p14:cNvPr>
                <p14:cNvContentPartPr/>
                <p14:nvPr/>
              </p14:nvContentPartPr>
              <p14:xfrm>
                <a:off x="5784955" y="124220"/>
                <a:ext cx="81000" cy="74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0CE130-A1E1-5948-D841-82CC679ADF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75955" y="115580"/>
                  <a:ext cx="9864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C4C488-85C4-8346-2F77-448848436158}"/>
                    </a:ext>
                  </a:extLst>
                </p14:cNvPr>
                <p14:cNvContentPartPr/>
                <p14:nvPr/>
              </p14:nvContentPartPr>
              <p14:xfrm>
                <a:off x="5584795" y="625700"/>
                <a:ext cx="71064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C4C488-85C4-8346-2F77-4488484361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75795" y="616700"/>
                  <a:ext cx="728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D35550-2544-B81F-4D5F-0783B914C762}"/>
                    </a:ext>
                  </a:extLst>
                </p14:cNvPr>
                <p14:cNvContentPartPr/>
                <p14:nvPr/>
              </p14:nvContentPartPr>
              <p14:xfrm>
                <a:off x="6430075" y="499700"/>
                <a:ext cx="486360" cy="344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D35550-2544-B81F-4D5F-0783B914C7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21075" y="491060"/>
                  <a:ext cx="504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3F6DFA-3CE3-2F38-E2C4-8C84116DCDFD}"/>
                    </a:ext>
                  </a:extLst>
                </p14:cNvPr>
                <p14:cNvContentPartPr/>
                <p14:nvPr/>
              </p14:nvContentPartPr>
              <p14:xfrm>
                <a:off x="7181035" y="470180"/>
                <a:ext cx="399600" cy="29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3F6DFA-3CE3-2F38-E2C4-8C84116DCD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72035" y="461180"/>
                  <a:ext cx="4172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D924BE-17C5-BDF1-310F-A5B20F9BB3BF}"/>
              </a:ext>
            </a:extLst>
          </p:cNvPr>
          <p:cNvGrpSpPr/>
          <p:nvPr/>
        </p:nvGrpSpPr>
        <p:grpSpPr>
          <a:xfrm>
            <a:off x="2568715" y="1253540"/>
            <a:ext cx="2876760" cy="723240"/>
            <a:chOff x="2568715" y="1253540"/>
            <a:chExt cx="287676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4C1CDA-DECB-3593-E8D4-5B7CD2837610}"/>
                    </a:ext>
                  </a:extLst>
                </p14:cNvPr>
                <p14:cNvContentPartPr/>
                <p14:nvPr/>
              </p14:nvContentPartPr>
              <p14:xfrm>
                <a:off x="2639995" y="1496180"/>
                <a:ext cx="47520" cy="423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4C1CDA-DECB-3593-E8D4-5B7CD28376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1355" y="1487180"/>
                  <a:ext cx="65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F0FEC0-4F73-764D-4062-130090EFAF01}"/>
                    </a:ext>
                  </a:extLst>
                </p14:cNvPr>
                <p14:cNvContentPartPr/>
                <p14:nvPr/>
              </p14:nvContentPartPr>
              <p14:xfrm>
                <a:off x="2568715" y="1319060"/>
                <a:ext cx="493560" cy="65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F0FEC0-4F73-764D-4062-130090EFAF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59715" y="1310420"/>
                  <a:ext cx="5112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A0E1AE-40D6-96BD-B2F9-57CB434AA82D}"/>
                    </a:ext>
                  </a:extLst>
                </p14:cNvPr>
                <p14:cNvContentPartPr/>
                <p14:nvPr/>
              </p14:nvContentPartPr>
              <p14:xfrm>
                <a:off x="3061915" y="1253540"/>
                <a:ext cx="1297800" cy="554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A0E1AE-40D6-96BD-B2F9-57CB434AA8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3275" y="1244540"/>
                  <a:ext cx="13154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9335BD-9DF1-3920-6AE2-675861801D30}"/>
                    </a:ext>
                  </a:extLst>
                </p14:cNvPr>
                <p14:cNvContentPartPr/>
                <p14:nvPr/>
              </p14:nvContentPartPr>
              <p14:xfrm>
                <a:off x="4652395" y="1297100"/>
                <a:ext cx="496800" cy="43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9335BD-9DF1-3920-6AE2-675861801D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3395" y="1288100"/>
                  <a:ext cx="5144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46A904-7360-759D-1424-F12A2CDE9772}"/>
                    </a:ext>
                  </a:extLst>
                </p14:cNvPr>
                <p14:cNvContentPartPr/>
                <p14:nvPr/>
              </p14:nvContentPartPr>
              <p14:xfrm>
                <a:off x="4997635" y="1456940"/>
                <a:ext cx="447840" cy="3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46A904-7360-759D-1424-F12A2CDE97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8635" y="1448300"/>
                  <a:ext cx="465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377098-EE18-B768-65E6-CFE9BE913831}"/>
                    </a:ext>
                  </a:extLst>
                </p14:cNvPr>
                <p14:cNvContentPartPr/>
                <p14:nvPr/>
              </p14:nvContentPartPr>
              <p14:xfrm>
                <a:off x="3516595" y="1413380"/>
                <a:ext cx="415080" cy="1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377098-EE18-B768-65E6-CFE9BE9138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07955" y="1404740"/>
                  <a:ext cx="432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6CFEE5-F825-D505-CFB5-9D51832E8E1D}"/>
              </a:ext>
            </a:extLst>
          </p:cNvPr>
          <p:cNvGrpSpPr/>
          <p:nvPr/>
        </p:nvGrpSpPr>
        <p:grpSpPr>
          <a:xfrm>
            <a:off x="1053115" y="2266580"/>
            <a:ext cx="1163160" cy="599400"/>
            <a:chOff x="1053115" y="2266580"/>
            <a:chExt cx="116316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09B1BB-3AF4-CB3E-48E2-9612D76F1B6B}"/>
                    </a:ext>
                  </a:extLst>
                </p14:cNvPr>
                <p14:cNvContentPartPr/>
                <p14:nvPr/>
              </p14:nvContentPartPr>
              <p14:xfrm>
                <a:off x="1053115" y="2421380"/>
                <a:ext cx="292320" cy="42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09B1BB-3AF4-CB3E-48E2-9612D76F1B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4475" y="2412740"/>
                  <a:ext cx="3099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EAE348-1638-530A-BDFE-29C8F2FDD381}"/>
                    </a:ext>
                  </a:extLst>
                </p14:cNvPr>
                <p14:cNvContentPartPr/>
                <p14:nvPr/>
              </p14:nvContentPartPr>
              <p14:xfrm>
                <a:off x="1176235" y="2266580"/>
                <a:ext cx="281160" cy="3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EAE348-1638-530A-BDFE-29C8F2FDD3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7595" y="2257580"/>
                  <a:ext cx="298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FDE697C-35C7-0029-B6AA-28809FEDCCD7}"/>
                    </a:ext>
                  </a:extLst>
                </p14:cNvPr>
                <p14:cNvContentPartPr/>
                <p14:nvPr/>
              </p14:nvContentPartPr>
              <p14:xfrm>
                <a:off x="1088395" y="2609300"/>
                <a:ext cx="206640" cy="2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FDE697C-35C7-0029-B6AA-28809FEDCC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9395" y="2600660"/>
                  <a:ext cx="224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CAC1DC-EBFD-A88D-CBFA-C20D2D55DE35}"/>
                    </a:ext>
                  </a:extLst>
                </p14:cNvPr>
                <p14:cNvContentPartPr/>
                <p14:nvPr/>
              </p14:nvContentPartPr>
              <p14:xfrm>
                <a:off x="1595995" y="2585540"/>
                <a:ext cx="163080" cy="165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CAC1DC-EBFD-A88D-CBFA-C20D2D55DE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86995" y="2576900"/>
                  <a:ext cx="180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391F08-9172-BF8A-7F15-0919BB1D5F0E}"/>
                    </a:ext>
                  </a:extLst>
                </p14:cNvPr>
                <p14:cNvContentPartPr/>
                <p14:nvPr/>
              </p14:nvContentPartPr>
              <p14:xfrm>
                <a:off x="1601755" y="2652860"/>
                <a:ext cx="203040" cy="11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391F08-9172-BF8A-7F15-0919BB1D5F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93115" y="2644220"/>
                  <a:ext cx="220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C5EE137-EB5C-0014-C71D-3AD9B47EFD17}"/>
                    </a:ext>
                  </a:extLst>
                </p14:cNvPr>
                <p14:cNvContentPartPr/>
                <p14:nvPr/>
              </p14:nvContentPartPr>
              <p14:xfrm>
                <a:off x="1955275" y="2557460"/>
                <a:ext cx="69120" cy="30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C5EE137-EB5C-0014-C71D-3AD9B47EFD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46275" y="2548460"/>
                  <a:ext cx="86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8A425D-4CFE-4B3F-FC2F-E65062081D97}"/>
                    </a:ext>
                  </a:extLst>
                </p14:cNvPr>
                <p14:cNvContentPartPr/>
                <p14:nvPr/>
              </p14:nvContentPartPr>
              <p14:xfrm>
                <a:off x="2000995" y="2498780"/>
                <a:ext cx="215280" cy="19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8A425D-4CFE-4B3F-FC2F-E65062081D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2355" y="2490140"/>
                  <a:ext cx="2329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1EF5EC-5109-2240-1CB1-179C573AFF14}"/>
              </a:ext>
            </a:extLst>
          </p:cNvPr>
          <p:cNvGrpSpPr/>
          <p:nvPr/>
        </p:nvGrpSpPr>
        <p:grpSpPr>
          <a:xfrm>
            <a:off x="5262235" y="2382500"/>
            <a:ext cx="1320840" cy="443520"/>
            <a:chOff x="5262235" y="2382500"/>
            <a:chExt cx="13208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D3296C-BAF2-ED42-6DD9-B4EB1D8732CC}"/>
                    </a:ext>
                  </a:extLst>
                </p14:cNvPr>
                <p14:cNvContentPartPr/>
                <p14:nvPr/>
              </p14:nvContentPartPr>
              <p14:xfrm>
                <a:off x="5262235" y="2382500"/>
                <a:ext cx="236880" cy="27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D3296C-BAF2-ED42-6DD9-B4EB1D8732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53235" y="2373860"/>
                  <a:ext cx="2545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64A69E-B962-2366-65EE-AD9A245C0589}"/>
                    </a:ext>
                  </a:extLst>
                </p14:cNvPr>
                <p14:cNvContentPartPr/>
                <p14:nvPr/>
              </p14:nvContentPartPr>
              <p14:xfrm>
                <a:off x="5473555" y="2516060"/>
                <a:ext cx="287280" cy="5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64A69E-B962-2366-65EE-AD9A245C05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64915" y="2507420"/>
                  <a:ext cx="304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F48C9E-ED86-E80E-B7E9-E7613DE0F136}"/>
                    </a:ext>
                  </a:extLst>
                </p14:cNvPr>
                <p14:cNvContentPartPr/>
                <p14:nvPr/>
              </p14:nvContentPartPr>
              <p14:xfrm>
                <a:off x="5695675" y="2501660"/>
                <a:ext cx="68040" cy="266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F48C9E-ED86-E80E-B7E9-E7613DE0F1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6675" y="2493020"/>
                  <a:ext cx="85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18454A-1E53-1B5E-3FB2-3EDFA4D41826}"/>
                    </a:ext>
                  </a:extLst>
                </p14:cNvPr>
                <p14:cNvContentPartPr/>
                <p14:nvPr/>
              </p14:nvContentPartPr>
              <p14:xfrm>
                <a:off x="5927515" y="2395820"/>
                <a:ext cx="507240" cy="430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18454A-1E53-1B5E-3FB2-3EDFA4D41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8875" y="2386820"/>
                  <a:ext cx="5248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B01345-4CDA-2246-B7D7-0178B79421DC}"/>
                    </a:ext>
                  </a:extLst>
                </p14:cNvPr>
                <p14:cNvContentPartPr/>
                <p14:nvPr/>
              </p14:nvContentPartPr>
              <p14:xfrm>
                <a:off x="6431155" y="2490140"/>
                <a:ext cx="15192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B01345-4CDA-2246-B7D7-0178B79421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2515" y="2481140"/>
                  <a:ext cx="1695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023A6E1-34DC-7CA7-D198-D6C860733071}"/>
              </a:ext>
            </a:extLst>
          </p:cNvPr>
          <p:cNvGrpSpPr/>
          <p:nvPr/>
        </p:nvGrpSpPr>
        <p:grpSpPr>
          <a:xfrm>
            <a:off x="5539435" y="1677260"/>
            <a:ext cx="1990800" cy="410040"/>
            <a:chOff x="5539435" y="1677260"/>
            <a:chExt cx="19908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9F71B9-016A-C852-F67E-C26A216C1FD6}"/>
                    </a:ext>
                  </a:extLst>
                </p14:cNvPr>
                <p14:cNvContentPartPr/>
                <p14:nvPr/>
              </p14:nvContentPartPr>
              <p14:xfrm>
                <a:off x="5539435" y="1728740"/>
                <a:ext cx="548280" cy="33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9F71B9-016A-C852-F67E-C26A216C1F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0795" y="1719740"/>
                  <a:ext cx="5659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2F0B05-66E7-7CE2-D744-9DFF60669D46}"/>
                    </a:ext>
                  </a:extLst>
                </p14:cNvPr>
                <p14:cNvContentPartPr/>
                <p14:nvPr/>
              </p14:nvContentPartPr>
              <p14:xfrm>
                <a:off x="6231355" y="1824860"/>
                <a:ext cx="232920" cy="262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2F0B05-66E7-7CE2-D744-9DFF60669D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2355" y="1815860"/>
                  <a:ext cx="2505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039946-4BA2-B71C-7433-69AB0C97315E}"/>
                    </a:ext>
                  </a:extLst>
                </p14:cNvPr>
                <p14:cNvContentPartPr/>
                <p14:nvPr/>
              </p14:nvContentPartPr>
              <p14:xfrm>
                <a:off x="6500995" y="1779140"/>
                <a:ext cx="5400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039946-4BA2-B71C-7433-69AB0C9731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2355" y="1770500"/>
                  <a:ext cx="71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5AE0DC-08E9-6EEB-0AD3-AF1FE3C7354A}"/>
                    </a:ext>
                  </a:extLst>
                </p14:cNvPr>
                <p14:cNvContentPartPr/>
                <p14:nvPr/>
              </p14:nvContentPartPr>
              <p14:xfrm>
                <a:off x="6437635" y="1739900"/>
                <a:ext cx="249480" cy="30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5AE0DC-08E9-6EEB-0AD3-AF1FE3C735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28635" y="1731260"/>
                  <a:ext cx="267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41B6EA5-AD05-E1D7-F05C-5166879BC17F}"/>
                    </a:ext>
                  </a:extLst>
                </p14:cNvPr>
                <p14:cNvContentPartPr/>
                <p14:nvPr/>
              </p14:nvContentPartPr>
              <p14:xfrm>
                <a:off x="6851635" y="1734140"/>
                <a:ext cx="196920" cy="28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41B6EA5-AD05-E1D7-F05C-5166879BC1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42995" y="1725140"/>
                  <a:ext cx="214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8CBC48-73C1-C5C7-0651-EF9415523886}"/>
                    </a:ext>
                  </a:extLst>
                </p14:cNvPr>
                <p14:cNvContentPartPr/>
                <p14:nvPr/>
              </p14:nvContentPartPr>
              <p14:xfrm>
                <a:off x="7141795" y="1677260"/>
                <a:ext cx="290520" cy="300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8CBC48-73C1-C5C7-0651-EF94155238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32795" y="1668260"/>
                  <a:ext cx="308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82A78E-2B70-E952-D65C-F0E50092601B}"/>
                    </a:ext>
                  </a:extLst>
                </p14:cNvPr>
                <p14:cNvContentPartPr/>
                <p14:nvPr/>
              </p14:nvContentPartPr>
              <p14:xfrm>
                <a:off x="7496035" y="1781300"/>
                <a:ext cx="34200" cy="9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82A78E-2B70-E952-D65C-F0E5009260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87035" y="1772660"/>
                  <a:ext cx="5184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753BEE3-6E48-8DA6-D3A9-21C5AFCFE73A}"/>
                  </a:ext>
                </a:extLst>
              </p14:cNvPr>
              <p14:cNvContentPartPr/>
              <p14:nvPr/>
            </p14:nvContentPartPr>
            <p14:xfrm>
              <a:off x="1241035" y="3352340"/>
              <a:ext cx="703440" cy="477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753BEE3-6E48-8DA6-D3A9-21C5AFCFE73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32395" y="3343700"/>
                <a:ext cx="721080" cy="49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C86FF04-EA4A-4393-A272-D03AB99FE2F2}"/>
              </a:ext>
            </a:extLst>
          </p:cNvPr>
          <p:cNvGrpSpPr/>
          <p:nvPr/>
        </p:nvGrpSpPr>
        <p:grpSpPr>
          <a:xfrm>
            <a:off x="5764435" y="3230300"/>
            <a:ext cx="1075680" cy="594000"/>
            <a:chOff x="5764435" y="3230300"/>
            <a:chExt cx="10756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9BA92F-E49E-7C52-21B2-DB8C78CBD425}"/>
                    </a:ext>
                  </a:extLst>
                </p14:cNvPr>
                <p14:cNvContentPartPr/>
                <p14:nvPr/>
              </p14:nvContentPartPr>
              <p14:xfrm>
                <a:off x="5764435" y="3230300"/>
                <a:ext cx="415800" cy="594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9BA92F-E49E-7C52-21B2-DB8C78CBD4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55795" y="3221300"/>
                  <a:ext cx="4334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115585-311C-3B27-C8CC-4F4A1394A7FF}"/>
                    </a:ext>
                  </a:extLst>
                </p14:cNvPr>
                <p14:cNvContentPartPr/>
                <p14:nvPr/>
              </p14:nvContentPartPr>
              <p14:xfrm>
                <a:off x="6391555" y="3362060"/>
                <a:ext cx="448560" cy="39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115585-311C-3B27-C8CC-4F4A1394A7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82555" y="3353060"/>
                  <a:ext cx="46620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58AFFAC-5FAA-00AD-9AC3-A130014A40CB}"/>
              </a:ext>
            </a:extLst>
          </p:cNvPr>
          <p:cNvGrpSpPr/>
          <p:nvPr/>
        </p:nvGrpSpPr>
        <p:grpSpPr>
          <a:xfrm>
            <a:off x="9618235" y="3170180"/>
            <a:ext cx="1233720" cy="417600"/>
            <a:chOff x="9618235" y="3170180"/>
            <a:chExt cx="12337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8B50B9-558D-A33C-5EE1-2F9CF6FDDBFE}"/>
                    </a:ext>
                  </a:extLst>
                </p14:cNvPr>
                <p14:cNvContentPartPr/>
                <p14:nvPr/>
              </p14:nvContentPartPr>
              <p14:xfrm>
                <a:off x="9618235" y="3171620"/>
                <a:ext cx="396720" cy="407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8B50B9-558D-A33C-5EE1-2F9CF6FDDB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09595" y="3162620"/>
                  <a:ext cx="4143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758538-613C-D0B8-DC19-85C23432AC58}"/>
                    </a:ext>
                  </a:extLst>
                </p14:cNvPr>
                <p14:cNvContentPartPr/>
                <p14:nvPr/>
              </p14:nvContentPartPr>
              <p14:xfrm>
                <a:off x="10135555" y="3374660"/>
                <a:ext cx="163800" cy="173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758538-613C-D0B8-DC19-85C23432AC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26555" y="3365660"/>
                  <a:ext cx="181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DCC80B-11F8-AB15-5659-6A751327167F}"/>
                    </a:ext>
                  </a:extLst>
                </p14:cNvPr>
                <p14:cNvContentPartPr/>
                <p14:nvPr/>
              </p14:nvContentPartPr>
              <p14:xfrm>
                <a:off x="10509595" y="3170180"/>
                <a:ext cx="342360" cy="417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DCC80B-11F8-AB15-5659-6A75132716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00955" y="3161180"/>
                  <a:ext cx="36000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C0565D7-483C-2FE5-743D-E4413B4E7E33}"/>
              </a:ext>
            </a:extLst>
          </p:cNvPr>
          <p:cNvGrpSpPr/>
          <p:nvPr/>
        </p:nvGrpSpPr>
        <p:grpSpPr>
          <a:xfrm>
            <a:off x="1079755" y="4578140"/>
            <a:ext cx="1230120" cy="519480"/>
            <a:chOff x="1079755" y="4578140"/>
            <a:chExt cx="123012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1DE373-45DF-96EF-05C4-FA0FECCEE80B}"/>
                    </a:ext>
                  </a:extLst>
                </p14:cNvPr>
                <p14:cNvContentPartPr/>
                <p14:nvPr/>
              </p14:nvContentPartPr>
              <p14:xfrm>
                <a:off x="1079755" y="4724300"/>
                <a:ext cx="268200" cy="373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1DE373-45DF-96EF-05C4-FA0FECCEE8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0755" y="4715660"/>
                  <a:ext cx="285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EDBA22-7C18-381C-50D4-F93191713199}"/>
                    </a:ext>
                  </a:extLst>
                </p14:cNvPr>
                <p14:cNvContentPartPr/>
                <p14:nvPr/>
              </p14:nvContentPartPr>
              <p14:xfrm>
                <a:off x="1662235" y="4844900"/>
                <a:ext cx="71640" cy="50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EDBA22-7C18-381C-50D4-F931917131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53235" y="4836260"/>
                  <a:ext cx="89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89E4D01-8979-4BEE-157C-2C23C07BBA13}"/>
                    </a:ext>
                  </a:extLst>
                </p14:cNvPr>
                <p14:cNvContentPartPr/>
                <p14:nvPr/>
              </p14:nvContentPartPr>
              <p14:xfrm>
                <a:off x="1873915" y="4714580"/>
                <a:ext cx="137160" cy="341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89E4D01-8979-4BEE-157C-2C23C07BBA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5275" y="4705580"/>
                  <a:ext cx="154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7416593-D4FE-9D89-F374-30E2453802CB}"/>
                    </a:ext>
                  </a:extLst>
                </p14:cNvPr>
                <p14:cNvContentPartPr/>
                <p14:nvPr/>
              </p14:nvContentPartPr>
              <p14:xfrm>
                <a:off x="2094955" y="4578140"/>
                <a:ext cx="214920" cy="8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7416593-D4FE-9D89-F374-30E2453802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86315" y="4569140"/>
                  <a:ext cx="2325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42E96E1-E5CD-74E8-11C3-7613EF5E8693}"/>
                  </a:ext>
                </a:extLst>
              </p14:cNvPr>
              <p14:cNvContentPartPr/>
              <p14:nvPr/>
            </p14:nvContentPartPr>
            <p14:xfrm>
              <a:off x="5954875" y="4324700"/>
              <a:ext cx="695160" cy="574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42E96E1-E5CD-74E8-11C3-7613EF5E869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46235" y="4315700"/>
                <a:ext cx="712800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AC5C9451-57CE-00C4-8EC0-1008CCA2A26B}"/>
              </a:ext>
            </a:extLst>
          </p:cNvPr>
          <p:cNvGrpSpPr/>
          <p:nvPr/>
        </p:nvGrpSpPr>
        <p:grpSpPr>
          <a:xfrm>
            <a:off x="10146355" y="4325060"/>
            <a:ext cx="977040" cy="426960"/>
            <a:chOff x="10146355" y="4325060"/>
            <a:chExt cx="9770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BB26EE-D4FA-0795-D848-A8A13B5E2BCF}"/>
                    </a:ext>
                  </a:extLst>
                </p14:cNvPr>
                <p14:cNvContentPartPr/>
                <p14:nvPr/>
              </p14:nvContentPartPr>
              <p14:xfrm>
                <a:off x="10146355" y="4325060"/>
                <a:ext cx="326880" cy="405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BB26EE-D4FA-0795-D848-A8A13B5E2B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37715" y="4316420"/>
                  <a:ext cx="344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1A01BC-3B68-B08A-3820-7E7679839A19}"/>
                    </a:ext>
                  </a:extLst>
                </p14:cNvPr>
                <p14:cNvContentPartPr/>
                <p14:nvPr/>
              </p14:nvContentPartPr>
              <p14:xfrm>
                <a:off x="10534435" y="4371860"/>
                <a:ext cx="246240" cy="27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1A01BC-3B68-B08A-3820-7E7679839A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25795" y="4362860"/>
                  <a:ext cx="263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886989-5001-82C6-AC9E-BD7FF27DB7EF}"/>
                    </a:ext>
                  </a:extLst>
                </p14:cNvPr>
                <p14:cNvContentPartPr/>
                <p14:nvPr/>
              </p14:nvContentPartPr>
              <p14:xfrm>
                <a:off x="10843315" y="4417580"/>
                <a:ext cx="280080" cy="334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886989-5001-82C6-AC9E-BD7FF27DB7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34315" y="4408580"/>
                  <a:ext cx="29772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AE183C5-F8A8-B664-A9B9-260628000EF3}"/>
                  </a:ext>
                </a:extLst>
              </p14:cNvPr>
              <p14:cNvContentPartPr/>
              <p14:nvPr/>
            </p14:nvContentPartPr>
            <p14:xfrm>
              <a:off x="1134115" y="5609900"/>
              <a:ext cx="513000" cy="461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AE183C5-F8A8-B664-A9B9-260628000EF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25115" y="5600900"/>
                <a:ext cx="530640" cy="47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67053C7-D7D3-887F-FA1C-456536A4B58E}"/>
              </a:ext>
            </a:extLst>
          </p:cNvPr>
          <p:cNvGrpSpPr/>
          <p:nvPr/>
        </p:nvGrpSpPr>
        <p:grpSpPr>
          <a:xfrm>
            <a:off x="5824555" y="5384180"/>
            <a:ext cx="1015920" cy="451080"/>
            <a:chOff x="5824555" y="5384180"/>
            <a:chExt cx="101592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8DB64A-00F7-B40C-F5AA-DDEEC04CF774}"/>
                    </a:ext>
                  </a:extLst>
                </p14:cNvPr>
                <p14:cNvContentPartPr/>
                <p14:nvPr/>
              </p14:nvContentPartPr>
              <p14:xfrm>
                <a:off x="5824555" y="5384180"/>
                <a:ext cx="180000" cy="444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8DB64A-00F7-B40C-F5AA-DDEEC04CF7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15915" y="5375540"/>
                  <a:ext cx="1976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20D6C15-CA1B-EE95-B9FF-466BA0AF07CA}"/>
                    </a:ext>
                  </a:extLst>
                </p14:cNvPr>
                <p14:cNvContentPartPr/>
                <p14:nvPr/>
              </p14:nvContentPartPr>
              <p14:xfrm>
                <a:off x="6038035" y="5426660"/>
                <a:ext cx="366840" cy="398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20D6C15-CA1B-EE95-B9FF-466BA0AF07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29035" y="5418020"/>
                  <a:ext cx="3844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71A4254-C89E-40AE-5FF7-2060C01811A9}"/>
                    </a:ext>
                  </a:extLst>
                </p14:cNvPr>
                <p14:cNvContentPartPr/>
                <p14:nvPr/>
              </p14:nvContentPartPr>
              <p14:xfrm>
                <a:off x="6628795" y="5577500"/>
                <a:ext cx="211680" cy="257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71A4254-C89E-40AE-5FF7-2060C01811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20155" y="5568500"/>
                  <a:ext cx="22932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6A47A1-2DDB-9B93-346D-9388C382DD39}"/>
              </a:ext>
            </a:extLst>
          </p:cNvPr>
          <p:cNvGrpSpPr/>
          <p:nvPr/>
        </p:nvGrpSpPr>
        <p:grpSpPr>
          <a:xfrm>
            <a:off x="10246435" y="5166380"/>
            <a:ext cx="997560" cy="529920"/>
            <a:chOff x="10246435" y="5166380"/>
            <a:chExt cx="99756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98CBC8A-E46B-2A9E-75D7-5F623C97850D}"/>
                    </a:ext>
                  </a:extLst>
                </p14:cNvPr>
                <p14:cNvContentPartPr/>
                <p14:nvPr/>
              </p14:nvContentPartPr>
              <p14:xfrm>
                <a:off x="10246435" y="5235140"/>
                <a:ext cx="246240" cy="45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98CBC8A-E46B-2A9E-75D7-5F623C9785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37435" y="5226500"/>
                  <a:ext cx="263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DA547E-A3C6-6AB5-C80C-2B5394A3B6CD}"/>
                    </a:ext>
                  </a:extLst>
                </p14:cNvPr>
                <p14:cNvContentPartPr/>
                <p14:nvPr/>
              </p14:nvContentPartPr>
              <p14:xfrm>
                <a:off x="10645315" y="5166380"/>
                <a:ext cx="83520" cy="23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DA547E-A3C6-6AB5-C80C-2B5394A3B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36675" y="5157380"/>
                  <a:ext cx="101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7D1588-5FDC-EF6B-EFF7-ABF639173F73}"/>
                    </a:ext>
                  </a:extLst>
                </p14:cNvPr>
                <p14:cNvContentPartPr/>
                <p14:nvPr/>
              </p14:nvContentPartPr>
              <p14:xfrm>
                <a:off x="10673755" y="5269340"/>
                <a:ext cx="260280" cy="345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7D1588-5FDC-EF6B-EFF7-ABF639173F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65115" y="5260340"/>
                  <a:ext cx="277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2FB251-D0C7-A485-2FC9-AF3EC6AFF1C3}"/>
                    </a:ext>
                  </a:extLst>
                </p14:cNvPr>
                <p14:cNvContentPartPr/>
                <p14:nvPr/>
              </p14:nvContentPartPr>
              <p14:xfrm>
                <a:off x="11027995" y="5340980"/>
                <a:ext cx="216000" cy="355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2FB251-D0C7-A485-2FC9-AF3EC6AFF1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8995" y="5331980"/>
                  <a:ext cx="233640" cy="37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6EBF0E4-0C3E-C693-34C8-90D7C5756A25}"/>
                  </a:ext>
                </a:extLst>
              </p14:cNvPr>
              <p14:cNvContentPartPr/>
              <p14:nvPr/>
            </p14:nvContentPartPr>
            <p14:xfrm>
              <a:off x="1200355" y="6238460"/>
              <a:ext cx="432720" cy="425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6EBF0E4-0C3E-C693-34C8-90D7C5756A2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91715" y="6229460"/>
                <a:ext cx="450360" cy="4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8E378BE3-33F3-8CAD-2486-9D65A87D3AF3}"/>
              </a:ext>
            </a:extLst>
          </p:cNvPr>
          <p:cNvGrpSpPr/>
          <p:nvPr/>
        </p:nvGrpSpPr>
        <p:grpSpPr>
          <a:xfrm>
            <a:off x="5844355" y="6152780"/>
            <a:ext cx="1003320" cy="437760"/>
            <a:chOff x="5844355" y="6152780"/>
            <a:chExt cx="100332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61F902D-FF19-301B-F3BE-C920730F3A0F}"/>
                    </a:ext>
                  </a:extLst>
                </p14:cNvPr>
                <p14:cNvContentPartPr/>
                <p14:nvPr/>
              </p14:nvContentPartPr>
              <p14:xfrm>
                <a:off x="5844355" y="6152780"/>
                <a:ext cx="61560" cy="381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61F902D-FF19-301B-F3BE-C920730F3A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35355" y="6143780"/>
                  <a:ext cx="792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3C6B981-84B8-3619-3955-97131356B98F}"/>
                    </a:ext>
                  </a:extLst>
                </p14:cNvPr>
                <p14:cNvContentPartPr/>
                <p14:nvPr/>
              </p14:nvContentPartPr>
              <p14:xfrm>
                <a:off x="5989795" y="6196700"/>
                <a:ext cx="318960" cy="31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3C6B981-84B8-3619-3955-97131356B9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80795" y="6188060"/>
                  <a:ext cx="3366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1F5ECEF-B02E-5D55-2DC9-AAE1C5541227}"/>
                    </a:ext>
                  </a:extLst>
                </p14:cNvPr>
                <p14:cNvContentPartPr/>
                <p14:nvPr/>
              </p14:nvContentPartPr>
              <p14:xfrm>
                <a:off x="6581995" y="6254660"/>
                <a:ext cx="265680" cy="335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1F5ECEF-B02E-5D55-2DC9-AAE1C55412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72995" y="6245660"/>
                  <a:ext cx="2833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F160182-C4B6-0322-065D-3F797FE5039F}"/>
              </a:ext>
            </a:extLst>
          </p:cNvPr>
          <p:cNvGrpSpPr/>
          <p:nvPr/>
        </p:nvGrpSpPr>
        <p:grpSpPr>
          <a:xfrm>
            <a:off x="10242115" y="5935700"/>
            <a:ext cx="1108800" cy="403560"/>
            <a:chOff x="10242115" y="5935700"/>
            <a:chExt cx="110880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6A47AAA-43E5-054E-360C-3613EDD46481}"/>
                    </a:ext>
                  </a:extLst>
                </p14:cNvPr>
                <p14:cNvContentPartPr/>
                <p14:nvPr/>
              </p14:nvContentPartPr>
              <p14:xfrm>
                <a:off x="10242115" y="5935700"/>
                <a:ext cx="173520" cy="403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6A47AAA-43E5-054E-360C-3613EDD464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233115" y="5927060"/>
                  <a:ext cx="1911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C87E59-E3D6-79CA-BCF1-5341A1D3104A}"/>
                    </a:ext>
                  </a:extLst>
                </p14:cNvPr>
                <p14:cNvContentPartPr/>
                <p14:nvPr/>
              </p14:nvContentPartPr>
              <p14:xfrm>
                <a:off x="10640275" y="6071420"/>
                <a:ext cx="115560" cy="164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C87E59-E3D6-79CA-BCF1-5341A1D310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31275" y="6062420"/>
                  <a:ext cx="133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9F8FFC6-AA59-210A-48B1-42F465795FC6}"/>
                    </a:ext>
                  </a:extLst>
                </p14:cNvPr>
                <p14:cNvContentPartPr/>
                <p14:nvPr/>
              </p14:nvContentPartPr>
              <p14:xfrm>
                <a:off x="10998835" y="5984660"/>
                <a:ext cx="352080" cy="336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9F8FFC6-AA59-210A-48B1-42F465795F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90195" y="5975660"/>
                  <a:ext cx="369720" cy="35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20144C-D0B8-77E2-AEFB-80D60EE732FC}"/>
              </a:ext>
            </a:extLst>
          </p:cNvPr>
          <p:cNvGrpSpPr/>
          <p:nvPr/>
        </p:nvGrpSpPr>
        <p:grpSpPr>
          <a:xfrm>
            <a:off x="8847115" y="80660"/>
            <a:ext cx="3016800" cy="2700720"/>
            <a:chOff x="8847115" y="80660"/>
            <a:chExt cx="3016800" cy="27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E96CF9-E20F-C1A2-11DE-6D44571DBA59}"/>
                    </a:ext>
                  </a:extLst>
                </p14:cNvPr>
                <p14:cNvContentPartPr/>
                <p14:nvPr/>
              </p14:nvContentPartPr>
              <p14:xfrm>
                <a:off x="10094875" y="155180"/>
                <a:ext cx="49680" cy="71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E96CF9-E20F-C1A2-11DE-6D44571DBA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85875" y="146540"/>
                  <a:ext cx="6732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679DAB-5557-B3DE-A902-6E8A105AA259}"/>
                    </a:ext>
                  </a:extLst>
                </p14:cNvPr>
                <p14:cNvContentPartPr/>
                <p14:nvPr/>
              </p14:nvContentPartPr>
              <p14:xfrm>
                <a:off x="10244995" y="80660"/>
                <a:ext cx="1009440" cy="11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679DAB-5557-B3DE-A902-6E8A105AA2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36355" y="72020"/>
                  <a:ext cx="1027080" cy="11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0B800C-0724-00B1-691F-5CDEEB1FD58C}"/>
                    </a:ext>
                  </a:extLst>
                </p14:cNvPr>
                <p14:cNvContentPartPr/>
                <p14:nvPr/>
              </p14:nvContentPartPr>
              <p14:xfrm>
                <a:off x="11405275" y="477020"/>
                <a:ext cx="458640" cy="28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0B800C-0724-00B1-691F-5CDEEB1FD5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96275" y="468020"/>
                  <a:ext cx="476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62374D-B9F7-5851-D51B-35DB123E6B8C}"/>
                    </a:ext>
                  </a:extLst>
                </p14:cNvPr>
                <p14:cNvContentPartPr/>
                <p14:nvPr/>
              </p14:nvContentPartPr>
              <p14:xfrm>
                <a:off x="8847115" y="2115740"/>
                <a:ext cx="394560" cy="428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62374D-B9F7-5851-D51B-35DB123E6B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38115" y="2106740"/>
                  <a:ext cx="4122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6F154E-97E7-387F-1D9E-93461A24AAEC}"/>
                    </a:ext>
                  </a:extLst>
                </p14:cNvPr>
                <p14:cNvContentPartPr/>
                <p14:nvPr/>
              </p14:nvContentPartPr>
              <p14:xfrm>
                <a:off x="9363715" y="2076140"/>
                <a:ext cx="792720" cy="36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6F154E-97E7-387F-1D9E-93461A24AA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54715" y="2067140"/>
                  <a:ext cx="810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E6DADB-059B-F009-F2C9-9FBA2C4D1FD5}"/>
                    </a:ext>
                  </a:extLst>
                </p14:cNvPr>
                <p14:cNvContentPartPr/>
                <p14:nvPr/>
              </p14:nvContentPartPr>
              <p14:xfrm>
                <a:off x="10293595" y="2152820"/>
                <a:ext cx="512280" cy="62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E6DADB-059B-F009-F2C9-9FBA2C4D1F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84955" y="2144180"/>
                  <a:ext cx="52992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531668-D3E0-78C7-2C1B-FC2DD2290F84}"/>
                    </a:ext>
                  </a:extLst>
                </p14:cNvPr>
                <p14:cNvContentPartPr/>
                <p14:nvPr/>
              </p14:nvContentPartPr>
              <p14:xfrm>
                <a:off x="10981915" y="2176580"/>
                <a:ext cx="38880" cy="4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531668-D3E0-78C7-2C1B-FC2DD2290F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72915" y="2167580"/>
                  <a:ext cx="56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9DF4A62-BE37-6FFE-FDBB-07E38EEDAF13}"/>
                    </a:ext>
                  </a:extLst>
                </p14:cNvPr>
                <p14:cNvContentPartPr/>
                <p14:nvPr/>
              </p14:nvContentPartPr>
              <p14:xfrm>
                <a:off x="9475675" y="1555580"/>
                <a:ext cx="291600" cy="28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9DF4A62-BE37-6FFE-FDBB-07E38EEDAF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67035" y="1546940"/>
                  <a:ext cx="309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2E754F5-67E2-8CE6-764B-02DD94D26921}"/>
                    </a:ext>
                  </a:extLst>
                </p14:cNvPr>
                <p14:cNvContentPartPr/>
                <p14:nvPr/>
              </p14:nvContentPartPr>
              <p14:xfrm>
                <a:off x="9735235" y="1335260"/>
                <a:ext cx="514080" cy="802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2E754F5-67E2-8CE6-764B-02DD94D269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26235" y="1326620"/>
                  <a:ext cx="5317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B6A6B7E-FB3E-E25C-610F-0BD8B627BE5F}"/>
                    </a:ext>
                  </a:extLst>
                </p14:cNvPr>
                <p14:cNvContentPartPr/>
                <p14:nvPr/>
              </p14:nvContentPartPr>
              <p14:xfrm>
                <a:off x="10045915" y="1649180"/>
                <a:ext cx="183240" cy="27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B6A6B7E-FB3E-E25C-610F-0BD8B627BE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37275" y="1640180"/>
                  <a:ext cx="200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C8AC76-C9EB-1033-B641-A8E25CEF3BB2}"/>
                    </a:ext>
                  </a:extLst>
                </p14:cNvPr>
                <p14:cNvContentPartPr/>
                <p14:nvPr/>
              </p14:nvContentPartPr>
              <p14:xfrm>
                <a:off x="9879595" y="1431380"/>
                <a:ext cx="494640" cy="673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C8AC76-C9EB-1033-B641-A8E25CEF3B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70955" y="1422380"/>
                  <a:ext cx="51228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C50FCFF-BC48-24C0-BC03-05D3529E5F6F}"/>
                    </a:ext>
                  </a:extLst>
                </p14:cNvPr>
                <p14:cNvContentPartPr/>
                <p14:nvPr/>
              </p14:nvContentPartPr>
              <p14:xfrm>
                <a:off x="9988315" y="1599140"/>
                <a:ext cx="367920" cy="278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C50FCFF-BC48-24C0-BC03-05D3529E5F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79315" y="1590140"/>
                  <a:ext cx="385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6ACE6D7-27DD-1F7D-7EE3-04803CFAF7F8}"/>
                    </a:ext>
                  </a:extLst>
                </p14:cNvPr>
                <p14:cNvContentPartPr/>
                <p14:nvPr/>
              </p14:nvContentPartPr>
              <p14:xfrm>
                <a:off x="9091915" y="1047260"/>
                <a:ext cx="1573200" cy="1211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6ACE6D7-27DD-1F7D-7EE3-04803CFAF7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82915" y="1038620"/>
                  <a:ext cx="1590840" cy="12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113F355-0836-AC74-5EC4-E04C43B87BF9}"/>
                    </a:ext>
                  </a:extLst>
                </p14:cNvPr>
                <p14:cNvContentPartPr/>
                <p14:nvPr/>
              </p14:nvContentPartPr>
              <p14:xfrm>
                <a:off x="10893715" y="1551260"/>
                <a:ext cx="21960" cy="27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113F355-0836-AC74-5EC4-E04C43B87BF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85075" y="1542620"/>
                  <a:ext cx="3960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736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BAAA55-4714-5DE4-058B-C124A9E81023}"/>
              </a:ext>
            </a:extLst>
          </p:cNvPr>
          <p:cNvGrpSpPr/>
          <p:nvPr/>
        </p:nvGrpSpPr>
        <p:grpSpPr>
          <a:xfrm>
            <a:off x="1655035" y="259940"/>
            <a:ext cx="816480" cy="640440"/>
            <a:chOff x="1655035" y="259940"/>
            <a:chExt cx="81648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00AAA2-D2CD-9E98-04CD-6B609C34B29F}"/>
                    </a:ext>
                  </a:extLst>
                </p14:cNvPr>
                <p14:cNvContentPartPr/>
                <p14:nvPr/>
              </p14:nvContentPartPr>
              <p14:xfrm>
                <a:off x="1655035" y="338780"/>
                <a:ext cx="435240" cy="561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00AAA2-D2CD-9E98-04CD-6B609C34B2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6035" y="329780"/>
                  <a:ext cx="45288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643E4F-C0A2-8F98-9D3B-6CB5D149CBE5}"/>
                    </a:ext>
                  </a:extLst>
                </p14:cNvPr>
                <p14:cNvContentPartPr/>
                <p14:nvPr/>
              </p14:nvContentPartPr>
              <p14:xfrm>
                <a:off x="2049235" y="259940"/>
                <a:ext cx="422280" cy="89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643E4F-C0A2-8F98-9D3B-6CB5D149CB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0595" y="251300"/>
                  <a:ext cx="4399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D5C3A2-E60D-373A-AAB8-33F4BAC27872}"/>
              </a:ext>
            </a:extLst>
          </p:cNvPr>
          <p:cNvGrpSpPr/>
          <p:nvPr/>
        </p:nvGrpSpPr>
        <p:grpSpPr>
          <a:xfrm>
            <a:off x="512035" y="291260"/>
            <a:ext cx="875880" cy="582120"/>
            <a:chOff x="512035" y="291260"/>
            <a:chExt cx="87588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622BA3-15BD-E766-DC08-9B3BF519682D}"/>
                    </a:ext>
                  </a:extLst>
                </p14:cNvPr>
                <p14:cNvContentPartPr/>
                <p14:nvPr/>
              </p14:nvContentPartPr>
              <p14:xfrm>
                <a:off x="512035" y="291260"/>
                <a:ext cx="478440" cy="58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622BA3-15BD-E766-DC08-9B3BF51968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395" y="282260"/>
                  <a:ext cx="4960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E2F507-8D64-07E1-9B37-7C15C0A293E3}"/>
                    </a:ext>
                  </a:extLst>
                </p14:cNvPr>
                <p14:cNvContentPartPr/>
                <p14:nvPr/>
              </p14:nvContentPartPr>
              <p14:xfrm>
                <a:off x="1316275" y="529220"/>
                <a:ext cx="71640" cy="3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E2F507-8D64-07E1-9B37-7C15C0A293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7275" y="520220"/>
                  <a:ext cx="892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C2E78A-1F74-CD8B-0EF9-43B7D410A637}"/>
              </a:ext>
            </a:extLst>
          </p:cNvPr>
          <p:cNvGrpSpPr/>
          <p:nvPr/>
        </p:nvGrpSpPr>
        <p:grpSpPr>
          <a:xfrm>
            <a:off x="5460235" y="154820"/>
            <a:ext cx="1223280" cy="849960"/>
            <a:chOff x="5460235" y="154820"/>
            <a:chExt cx="1223280" cy="84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E5889E-6F8C-8F4E-4106-54265B905631}"/>
                    </a:ext>
                  </a:extLst>
                </p14:cNvPr>
                <p14:cNvContentPartPr/>
                <p14:nvPr/>
              </p14:nvContentPartPr>
              <p14:xfrm>
                <a:off x="5460235" y="154820"/>
                <a:ext cx="523440" cy="849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E5889E-6F8C-8F4E-4106-54265B9056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51235" y="145820"/>
                  <a:ext cx="541080" cy="8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734693-4FD5-A4A2-A2BA-36AA6F69A380}"/>
                    </a:ext>
                  </a:extLst>
                </p14:cNvPr>
                <p14:cNvContentPartPr/>
                <p14:nvPr/>
              </p14:nvContentPartPr>
              <p14:xfrm>
                <a:off x="6259795" y="318980"/>
                <a:ext cx="423720" cy="430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734693-4FD5-A4A2-A2BA-36AA6F69A3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51155" y="310340"/>
                  <a:ext cx="44136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764D78-60FD-BEEC-2D92-9BD12253D443}"/>
              </a:ext>
            </a:extLst>
          </p:cNvPr>
          <p:cNvGrpSpPr/>
          <p:nvPr/>
        </p:nvGrpSpPr>
        <p:grpSpPr>
          <a:xfrm>
            <a:off x="10159675" y="173180"/>
            <a:ext cx="834480" cy="561600"/>
            <a:chOff x="10159675" y="173180"/>
            <a:chExt cx="83448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37E79D-A025-885B-78BE-70087C7DAFDC}"/>
                    </a:ext>
                  </a:extLst>
                </p14:cNvPr>
                <p14:cNvContentPartPr/>
                <p14:nvPr/>
              </p14:nvContentPartPr>
              <p14:xfrm>
                <a:off x="10159675" y="194780"/>
                <a:ext cx="249480" cy="540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37E79D-A025-885B-78BE-70087C7DAF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50675" y="186140"/>
                  <a:ext cx="2671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8A6561-15A2-8CC6-E83B-90CD079DD10A}"/>
                    </a:ext>
                  </a:extLst>
                </p14:cNvPr>
                <p14:cNvContentPartPr/>
                <p14:nvPr/>
              </p14:nvContentPartPr>
              <p14:xfrm>
                <a:off x="10529755" y="173180"/>
                <a:ext cx="239040" cy="3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8A6561-15A2-8CC6-E83B-90CD079DD1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20755" y="164180"/>
                  <a:ext cx="256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918554-2ECD-6A65-02D9-C948D780D67B}"/>
                    </a:ext>
                  </a:extLst>
                </p14:cNvPr>
                <p14:cNvContentPartPr/>
                <p14:nvPr/>
              </p14:nvContentPartPr>
              <p14:xfrm>
                <a:off x="10852675" y="356420"/>
                <a:ext cx="141480" cy="26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918554-2ECD-6A65-02D9-C948D780D6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44035" y="347780"/>
                  <a:ext cx="1591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290408-7E44-7196-A253-61A439800F65}"/>
              </a:ext>
            </a:extLst>
          </p:cNvPr>
          <p:cNvGrpSpPr/>
          <p:nvPr/>
        </p:nvGrpSpPr>
        <p:grpSpPr>
          <a:xfrm>
            <a:off x="11370715" y="107300"/>
            <a:ext cx="641160" cy="522720"/>
            <a:chOff x="11370715" y="107300"/>
            <a:chExt cx="641160" cy="52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3D2114-1112-274C-10ED-93B3325B04FC}"/>
                    </a:ext>
                  </a:extLst>
                </p14:cNvPr>
                <p14:cNvContentPartPr/>
                <p14:nvPr/>
              </p14:nvContentPartPr>
              <p14:xfrm>
                <a:off x="11370715" y="190460"/>
                <a:ext cx="454320" cy="40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3D2114-1112-274C-10ED-93B3325B04F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62075" y="181820"/>
                  <a:ext cx="471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A58E38-8F6B-FD2B-509C-6821DCF1AB21}"/>
                    </a:ext>
                  </a:extLst>
                </p14:cNvPr>
                <p14:cNvContentPartPr/>
                <p14:nvPr/>
              </p14:nvContentPartPr>
              <p14:xfrm>
                <a:off x="11472235" y="107300"/>
                <a:ext cx="33480" cy="522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A58E38-8F6B-FD2B-509C-6821DCF1AB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63595" y="98660"/>
                  <a:ext cx="511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80AD3-8C8B-8698-37BA-3F3AB1D2C7BB}"/>
                    </a:ext>
                  </a:extLst>
                </p14:cNvPr>
                <p14:cNvContentPartPr/>
                <p14:nvPr/>
              </p14:nvContentPartPr>
              <p14:xfrm>
                <a:off x="11582395" y="314300"/>
                <a:ext cx="429480" cy="30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80AD3-8C8B-8698-37BA-3F3AB1D2C7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73755" y="305300"/>
                  <a:ext cx="44712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3B3E56-CC9C-D19C-5F84-846C854259A7}"/>
                  </a:ext>
                </a:extLst>
              </p14:cNvPr>
              <p14:cNvContentPartPr/>
              <p14:nvPr/>
            </p14:nvContentPartPr>
            <p14:xfrm>
              <a:off x="7922995" y="1279100"/>
              <a:ext cx="40248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3B3E56-CC9C-D19C-5F84-846C854259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13995" y="1270100"/>
                <a:ext cx="42012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FD05B6B0-7880-9555-D44D-3F0AAC223CFC}"/>
              </a:ext>
            </a:extLst>
          </p:cNvPr>
          <p:cNvGrpSpPr/>
          <p:nvPr/>
        </p:nvGrpSpPr>
        <p:grpSpPr>
          <a:xfrm>
            <a:off x="2689675" y="1206380"/>
            <a:ext cx="8517960" cy="5753425"/>
            <a:chOff x="2689675" y="1206380"/>
            <a:chExt cx="8517960" cy="57534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E0DA71-4EA7-9092-D067-D7A4BE1F843B}"/>
                    </a:ext>
                  </a:extLst>
                </p14:cNvPr>
                <p14:cNvContentPartPr/>
                <p14:nvPr/>
              </p14:nvContentPartPr>
              <p14:xfrm>
                <a:off x="9634795" y="1252460"/>
                <a:ext cx="712800" cy="49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E0DA71-4EA7-9092-D067-D7A4BE1F84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5795" y="1243820"/>
                  <a:ext cx="7304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C1F790-5AC3-6002-277A-BE3EAAADF4D1}"/>
                    </a:ext>
                  </a:extLst>
                </p14:cNvPr>
                <p14:cNvContentPartPr/>
                <p14:nvPr/>
              </p14:nvContentPartPr>
              <p14:xfrm>
                <a:off x="10318075" y="1224380"/>
                <a:ext cx="512280" cy="41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C1F790-5AC3-6002-277A-BE3EAAADF4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09435" y="1215740"/>
                  <a:ext cx="5299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A08515-B768-9248-300E-7CD68FAB8839}"/>
                    </a:ext>
                  </a:extLst>
                </p14:cNvPr>
                <p14:cNvContentPartPr/>
                <p14:nvPr/>
              </p14:nvContentPartPr>
              <p14:xfrm>
                <a:off x="11071195" y="1206380"/>
                <a:ext cx="136440" cy="3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A08515-B768-9248-300E-7CD68FAB88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62195" y="1197380"/>
                  <a:ext cx="154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A270D4-BE22-B38D-2B54-39F64AEB2A7E}"/>
                    </a:ext>
                  </a:extLst>
                </p14:cNvPr>
                <p14:cNvContentPartPr/>
                <p14:nvPr/>
              </p14:nvContentPartPr>
              <p14:xfrm>
                <a:off x="10972195" y="1384220"/>
                <a:ext cx="162000" cy="230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A270D4-BE22-B38D-2B54-39F64AEB2A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3555" y="1375580"/>
                  <a:ext cx="179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650A23-0FB3-501E-80FD-16BE42BD6B83}"/>
                    </a:ext>
                  </a:extLst>
                </p14:cNvPr>
                <p14:cNvContentPartPr/>
                <p14:nvPr/>
              </p14:nvContentPartPr>
              <p14:xfrm>
                <a:off x="6632035" y="1618580"/>
                <a:ext cx="1517760" cy="94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650A23-0FB3-501E-80FD-16BE42BD6B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23035" y="1609940"/>
                  <a:ext cx="153540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04C3A3-92E7-75DC-4B4F-9EBDB33D84D0}"/>
                    </a:ext>
                  </a:extLst>
                </p14:cNvPr>
                <p14:cNvContentPartPr/>
                <p14:nvPr/>
              </p14:nvContentPartPr>
              <p14:xfrm>
                <a:off x="8010835" y="1660700"/>
                <a:ext cx="1172520" cy="1195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04C3A3-92E7-75DC-4B4F-9EBDB33D84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01835" y="1652060"/>
                  <a:ext cx="119016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D59748-FD73-ADF7-35BC-57725E568BB9}"/>
                    </a:ext>
                  </a:extLst>
                </p14:cNvPr>
                <p14:cNvContentPartPr/>
                <p14:nvPr/>
              </p14:nvContentPartPr>
              <p14:xfrm>
                <a:off x="6021835" y="2458460"/>
                <a:ext cx="746640" cy="71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D59748-FD73-ADF7-35BC-57725E568B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2835" y="2449460"/>
                  <a:ext cx="76428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C0D3F4-0F75-B021-5C22-A23D86B09DDB}"/>
                    </a:ext>
                  </a:extLst>
                </p14:cNvPr>
                <p14:cNvContentPartPr/>
                <p14:nvPr/>
              </p14:nvContentPartPr>
              <p14:xfrm>
                <a:off x="8708515" y="2832140"/>
                <a:ext cx="826200" cy="81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C0D3F4-0F75-B021-5C22-A23D86B09D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9515" y="2823140"/>
                  <a:ext cx="84384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0E3DAE-44C4-46B5-E314-07AFF598B051}"/>
                    </a:ext>
                  </a:extLst>
                </p14:cNvPr>
                <p14:cNvContentPartPr/>
                <p14:nvPr/>
              </p14:nvContentPartPr>
              <p14:xfrm>
                <a:off x="5139115" y="3141740"/>
                <a:ext cx="1160640" cy="943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0E3DAE-44C4-46B5-E314-07AFF598B0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30475" y="3132740"/>
                  <a:ext cx="117828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81CC98-FCBD-F089-3A76-CB45906F232C}"/>
                    </a:ext>
                  </a:extLst>
                </p14:cNvPr>
                <p14:cNvContentPartPr/>
                <p14:nvPr/>
              </p14:nvContentPartPr>
              <p14:xfrm>
                <a:off x="6288955" y="3158660"/>
                <a:ext cx="334440" cy="1063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81CC98-FCBD-F089-3A76-CB45906F23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9955" y="3149660"/>
                  <a:ext cx="352080" cy="10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520709-C436-D41C-389F-BEC048EAC94F}"/>
                    </a:ext>
                  </a:extLst>
                </p14:cNvPr>
                <p14:cNvContentPartPr/>
                <p14:nvPr/>
              </p14:nvContentPartPr>
              <p14:xfrm>
                <a:off x="8448595" y="3547100"/>
                <a:ext cx="995040" cy="98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520709-C436-D41C-389F-BEC048EAC9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9595" y="3538100"/>
                  <a:ext cx="101268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17F3628-8244-7579-3CF7-DC6101EE4D8F}"/>
                    </a:ext>
                  </a:extLst>
                </p14:cNvPr>
                <p14:cNvContentPartPr/>
                <p14:nvPr/>
              </p14:nvContentPartPr>
              <p14:xfrm>
                <a:off x="9579355" y="3470060"/>
                <a:ext cx="535680" cy="114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17F3628-8244-7579-3CF7-DC6101EE4D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0715" y="3461060"/>
                  <a:ext cx="553320" cy="11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269973-FE0C-FF79-1647-F23B1B49446A}"/>
                    </a:ext>
                  </a:extLst>
                </p14:cNvPr>
                <p14:cNvContentPartPr/>
                <p14:nvPr/>
              </p14:nvContentPartPr>
              <p14:xfrm>
                <a:off x="4489315" y="3657980"/>
                <a:ext cx="946080" cy="1087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269973-FE0C-FF79-1647-F23B1B4944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80315" y="3649340"/>
                  <a:ext cx="96372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874A24-0B47-C8A6-1F65-57ABB98313FF}"/>
                    </a:ext>
                  </a:extLst>
                </p14:cNvPr>
                <p14:cNvContentPartPr/>
                <p14:nvPr/>
              </p14:nvContentPartPr>
              <p14:xfrm>
                <a:off x="6331795" y="4144700"/>
                <a:ext cx="639720" cy="75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874A24-0B47-C8A6-1F65-57ABB98313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3155" y="4136060"/>
                  <a:ext cx="65736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62797D-C18D-ED48-AA5F-1C6BAF6B090D}"/>
                    </a:ext>
                  </a:extLst>
                </p14:cNvPr>
                <p14:cNvContentPartPr/>
                <p14:nvPr/>
              </p14:nvContentPartPr>
              <p14:xfrm>
                <a:off x="8192635" y="4187180"/>
                <a:ext cx="733320" cy="110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62797D-C18D-ED48-AA5F-1C6BAF6B090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3995" y="4178180"/>
                  <a:ext cx="75096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377558-3D37-A24F-F532-CDD8FFAF18B2}"/>
                    </a:ext>
                  </a:extLst>
                </p14:cNvPr>
                <p14:cNvContentPartPr/>
                <p14:nvPr/>
              </p14:nvContentPartPr>
              <p14:xfrm>
                <a:off x="9947275" y="4409300"/>
                <a:ext cx="738000" cy="846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377558-3D37-A24F-F532-CDD8FFAF18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38635" y="4400300"/>
                  <a:ext cx="75564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62F68E-D9D7-3D76-493D-B00A6A912AC5}"/>
                    </a:ext>
                  </a:extLst>
                </p14:cNvPr>
                <p14:cNvContentPartPr/>
                <p14:nvPr/>
              </p14:nvContentPartPr>
              <p14:xfrm>
                <a:off x="4475635" y="4699460"/>
                <a:ext cx="249480" cy="972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62F68E-D9D7-3D76-493D-B00A6A912A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6995" y="4690820"/>
                  <a:ext cx="26712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275483-7CBB-8369-E9ED-BE0B1D2D2EFC}"/>
                    </a:ext>
                  </a:extLst>
                </p14:cNvPr>
                <p14:cNvContentPartPr/>
                <p14:nvPr/>
              </p14:nvContentPartPr>
              <p14:xfrm>
                <a:off x="3160915" y="5597300"/>
                <a:ext cx="1250640" cy="478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275483-7CBB-8369-E9ED-BE0B1D2D2E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52275" y="5588300"/>
                  <a:ext cx="12682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41612D-0099-7159-7342-8370CE84529D}"/>
                    </a:ext>
                  </a:extLst>
                </p14:cNvPr>
                <p14:cNvContentPartPr/>
                <p14:nvPr/>
              </p14:nvContentPartPr>
              <p14:xfrm>
                <a:off x="4539355" y="5730860"/>
                <a:ext cx="669240" cy="89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41612D-0099-7159-7342-8370CE8452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30715" y="5722220"/>
                  <a:ext cx="68688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E14220-971B-14E4-1B7F-B3D7DCA8881F}"/>
                    </a:ext>
                  </a:extLst>
                </p14:cNvPr>
                <p14:cNvContentPartPr/>
                <p14:nvPr/>
              </p14:nvContentPartPr>
              <p14:xfrm>
                <a:off x="6759115" y="4997900"/>
                <a:ext cx="648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E14220-971B-14E4-1B7F-B3D7DCA888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0475" y="4989260"/>
                  <a:ext cx="2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724B33-E8C5-90C9-70C3-D8A9EC38A59F}"/>
                    </a:ext>
                  </a:extLst>
                </p14:cNvPr>
                <p14:cNvContentPartPr/>
                <p14:nvPr/>
              </p14:nvContentPartPr>
              <p14:xfrm>
                <a:off x="8309635" y="5317580"/>
                <a:ext cx="101520" cy="4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724B33-E8C5-90C9-70C3-D8A9EC38A5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00995" y="5308940"/>
                  <a:ext cx="119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F81DAF-798F-BD84-958A-D0EFB228C19C}"/>
                    </a:ext>
                  </a:extLst>
                </p14:cNvPr>
                <p14:cNvContentPartPr/>
                <p14:nvPr/>
              </p14:nvContentPartPr>
              <p14:xfrm>
                <a:off x="6536995" y="4825820"/>
                <a:ext cx="87480" cy="75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F81DAF-798F-BD84-958A-D0EFB228C1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7995" y="4817180"/>
                  <a:ext cx="1051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100091-BA5C-DF41-3C64-4D6CA7F04D70}"/>
                    </a:ext>
                  </a:extLst>
                </p14:cNvPr>
                <p14:cNvContentPartPr/>
                <p14:nvPr/>
              </p14:nvContentPartPr>
              <p14:xfrm>
                <a:off x="5912755" y="5518820"/>
                <a:ext cx="633240" cy="45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100091-BA5C-DF41-3C64-4D6CA7F04D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03755" y="5510180"/>
                  <a:ext cx="650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519C83-8B39-88D8-4E5E-6C83BF9425CD}"/>
                    </a:ext>
                  </a:extLst>
                </p14:cNvPr>
                <p14:cNvContentPartPr/>
                <p14:nvPr/>
              </p14:nvContentPartPr>
              <p14:xfrm>
                <a:off x="6419275" y="5589380"/>
                <a:ext cx="721440" cy="786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519C83-8B39-88D8-4E5E-6C83BF9425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0275" y="5580740"/>
                  <a:ext cx="73908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C3FE08-757E-7428-0BF5-A9BECA3B5C20}"/>
                    </a:ext>
                  </a:extLst>
                </p14:cNvPr>
                <p14:cNvContentPartPr/>
                <p14:nvPr/>
              </p14:nvContentPartPr>
              <p14:xfrm>
                <a:off x="8314675" y="5217140"/>
                <a:ext cx="146160" cy="66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C3FE08-757E-7428-0BF5-A9BECA3B5C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05675" y="5208500"/>
                  <a:ext cx="16380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DDDBE1-B23E-DA8A-92FC-32185DC1AF4F}"/>
                    </a:ext>
                  </a:extLst>
                </p14:cNvPr>
                <p14:cNvContentPartPr/>
                <p14:nvPr/>
              </p14:nvContentPartPr>
              <p14:xfrm>
                <a:off x="7693675" y="5789180"/>
                <a:ext cx="587520" cy="43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DDDBE1-B23E-DA8A-92FC-32185DC1AF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4675" y="5780180"/>
                  <a:ext cx="6051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B8C4E0-8193-1478-6CF8-A856A7D2E591}"/>
                    </a:ext>
                  </a:extLst>
                </p14:cNvPr>
                <p14:cNvContentPartPr/>
                <p14:nvPr/>
              </p14:nvContentPartPr>
              <p14:xfrm>
                <a:off x="8355715" y="5779460"/>
                <a:ext cx="542880" cy="73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B8C4E0-8193-1478-6CF8-A856A7D2E5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46715" y="5770820"/>
                  <a:ext cx="56052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F01394-4237-EC5E-D45A-F73B97C2D2CF}"/>
                    </a:ext>
                  </a:extLst>
                </p14:cNvPr>
                <p14:cNvContentPartPr/>
                <p14:nvPr/>
              </p14:nvContentPartPr>
              <p14:xfrm>
                <a:off x="2689675" y="6008060"/>
                <a:ext cx="514440" cy="519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F01394-4237-EC5E-D45A-F73B97C2D2C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81035" y="5999060"/>
                  <a:ext cx="5320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0A33BA-00EA-272F-BE60-6CE17F656951}"/>
                    </a:ext>
                  </a:extLst>
                </p14:cNvPr>
                <p14:cNvContentPartPr/>
                <p14:nvPr/>
              </p14:nvContentPartPr>
              <p14:xfrm>
                <a:off x="4994035" y="6556700"/>
                <a:ext cx="290520" cy="326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0A33BA-00EA-272F-BE60-6CE17F6569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85395" y="6548060"/>
                  <a:ext cx="308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E8F7CD-DBCA-9DB1-C585-C863325ECEDE}"/>
                    </a:ext>
                  </a:extLst>
                </p14:cNvPr>
                <p14:cNvContentPartPr/>
                <p14:nvPr/>
              </p14:nvContentPartPr>
              <p14:xfrm>
                <a:off x="5700715" y="5826885"/>
                <a:ext cx="406800" cy="657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E8F7CD-DBCA-9DB1-C585-C863325ECE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1715" y="5818245"/>
                  <a:ext cx="42444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4967D7-5111-9EAC-3969-2AFD04125A34}"/>
                    </a:ext>
                  </a:extLst>
                </p14:cNvPr>
                <p14:cNvContentPartPr/>
                <p14:nvPr/>
              </p14:nvContentPartPr>
              <p14:xfrm>
                <a:off x="6924715" y="6327645"/>
                <a:ext cx="416160" cy="63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4967D7-5111-9EAC-3969-2AFD04125A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15715" y="6318645"/>
                  <a:ext cx="43380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2D33F8-E827-7021-F234-938427DCDBAC}"/>
                    </a:ext>
                  </a:extLst>
                </p14:cNvPr>
                <p14:cNvContentPartPr/>
                <p14:nvPr/>
              </p14:nvContentPartPr>
              <p14:xfrm>
                <a:off x="7705555" y="6118125"/>
                <a:ext cx="425160" cy="562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2D33F8-E827-7021-F234-938427DCDBA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6555" y="6109125"/>
                  <a:ext cx="4428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28FF4C-6C86-25EA-15CB-98C0C4A4D4DD}"/>
                    </a:ext>
                  </a:extLst>
                </p14:cNvPr>
                <p14:cNvContentPartPr/>
                <p14:nvPr/>
              </p14:nvContentPartPr>
              <p14:xfrm>
                <a:off x="8777995" y="6566685"/>
                <a:ext cx="435240" cy="367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28FF4C-6C86-25EA-15CB-98C0C4A4D4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69355" y="6557685"/>
                  <a:ext cx="452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0678D8-2A8B-6F0E-62F0-29ECB1C88841}"/>
                    </a:ext>
                  </a:extLst>
                </p14:cNvPr>
                <p14:cNvContentPartPr/>
                <p14:nvPr/>
              </p14:nvContentPartPr>
              <p14:xfrm>
                <a:off x="10617595" y="5248100"/>
                <a:ext cx="27720" cy="69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0678D8-2A8B-6F0E-62F0-29ECB1C888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08955" y="5239460"/>
                  <a:ext cx="4536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3B0E15-E9F2-EBD7-5347-9AAA9165719F}"/>
                    </a:ext>
                  </a:extLst>
                </p14:cNvPr>
                <p14:cNvContentPartPr/>
                <p14:nvPr/>
              </p14:nvContentPartPr>
              <p14:xfrm>
                <a:off x="10031515" y="5773700"/>
                <a:ext cx="682200" cy="52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3B0E15-E9F2-EBD7-5347-9AAA916571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22875" y="5765060"/>
                  <a:ext cx="6998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03382B2-E41A-EFE4-E643-4006B3797F84}"/>
                    </a:ext>
                  </a:extLst>
                </p14:cNvPr>
                <p14:cNvContentPartPr/>
                <p14:nvPr/>
              </p14:nvContentPartPr>
              <p14:xfrm>
                <a:off x="10715155" y="5891780"/>
                <a:ext cx="434880" cy="63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03382B2-E41A-EFE4-E643-4006B3797F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06155" y="5882780"/>
                  <a:ext cx="4525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A8CCE2-6130-D4B7-381D-1D20D21E3049}"/>
                    </a:ext>
                  </a:extLst>
                </p14:cNvPr>
                <p14:cNvContentPartPr/>
                <p14:nvPr/>
              </p14:nvContentPartPr>
              <p14:xfrm>
                <a:off x="9790315" y="6150885"/>
                <a:ext cx="416160" cy="41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A8CCE2-6130-D4B7-381D-1D20D21E30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81675" y="6141885"/>
                  <a:ext cx="4338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33F815-55D9-AB24-5A7F-533AD0EB521A}"/>
                    </a:ext>
                  </a:extLst>
                </p14:cNvPr>
                <p14:cNvContentPartPr/>
                <p14:nvPr/>
              </p14:nvContentPartPr>
              <p14:xfrm>
                <a:off x="10791475" y="6400005"/>
                <a:ext cx="348480" cy="41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33F815-55D9-AB24-5A7F-533AD0EB521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82475" y="6391005"/>
                  <a:ext cx="366120" cy="43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007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2AE38D5-48BF-A3DA-DE0D-78EC010D271D}"/>
              </a:ext>
            </a:extLst>
          </p:cNvPr>
          <p:cNvGrpSpPr/>
          <p:nvPr/>
        </p:nvGrpSpPr>
        <p:grpSpPr>
          <a:xfrm>
            <a:off x="1108915" y="135380"/>
            <a:ext cx="9218520" cy="7131865"/>
            <a:chOff x="1108915" y="135380"/>
            <a:chExt cx="9218520" cy="71318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F72165-0B85-0986-3AF4-2EB00232836F}"/>
                    </a:ext>
                  </a:extLst>
                </p14:cNvPr>
                <p14:cNvContentPartPr/>
                <p14:nvPr/>
              </p14:nvContentPartPr>
              <p14:xfrm>
                <a:off x="3385555" y="430220"/>
                <a:ext cx="840600" cy="52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F72165-0B85-0986-3AF4-2EB0023283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6915" y="421580"/>
                  <a:ext cx="8582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D81A7E-BCFE-9F66-A354-D57D398BF09F}"/>
                    </a:ext>
                  </a:extLst>
                </p14:cNvPr>
                <p14:cNvContentPartPr/>
                <p14:nvPr/>
              </p14:nvContentPartPr>
              <p14:xfrm>
                <a:off x="4137595" y="420500"/>
                <a:ext cx="604440" cy="445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D81A7E-BCFE-9F66-A354-D57D398BF0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955" y="411860"/>
                  <a:ext cx="622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CCA5B6-631E-441A-7050-6F80F9998FB0}"/>
                    </a:ext>
                  </a:extLst>
                </p14:cNvPr>
                <p14:cNvContentPartPr/>
                <p14:nvPr/>
              </p14:nvContentPartPr>
              <p14:xfrm>
                <a:off x="3437035" y="135380"/>
                <a:ext cx="1105920" cy="150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CCA5B6-631E-441A-7050-6F80F9998F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8395" y="126740"/>
                  <a:ext cx="112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3BE24B-77D4-BC91-BA40-B3D5A052CE35}"/>
                    </a:ext>
                  </a:extLst>
                </p14:cNvPr>
                <p14:cNvContentPartPr/>
                <p14:nvPr/>
              </p14:nvContentPartPr>
              <p14:xfrm>
                <a:off x="3554035" y="149060"/>
                <a:ext cx="1836000" cy="86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3BE24B-77D4-BC91-BA40-B3D5A052CE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5395" y="140060"/>
                  <a:ext cx="185364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F908E8-6AC4-D8E0-FEE9-DB9C478D7718}"/>
                    </a:ext>
                  </a:extLst>
                </p14:cNvPr>
                <p14:cNvContentPartPr/>
                <p14:nvPr/>
              </p14:nvContentPartPr>
              <p14:xfrm>
                <a:off x="2894515" y="248060"/>
                <a:ext cx="2529720" cy="114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F908E8-6AC4-D8E0-FEE9-DB9C478D77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85875" y="239060"/>
                  <a:ext cx="254736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7B7226-6BFC-059E-A1D6-25CF93B6A717}"/>
                    </a:ext>
                  </a:extLst>
                </p14:cNvPr>
                <p14:cNvContentPartPr/>
                <p14:nvPr/>
              </p14:nvContentPartPr>
              <p14:xfrm>
                <a:off x="2265235" y="1396100"/>
                <a:ext cx="1191600" cy="1169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7B7226-6BFC-059E-A1D6-25CF93B6A7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6595" y="1387460"/>
                  <a:ext cx="1209240" cy="11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C20532-D5A0-F69A-D3E9-7372329AB9A8}"/>
                    </a:ext>
                  </a:extLst>
                </p14:cNvPr>
                <p14:cNvContentPartPr/>
                <p14:nvPr/>
              </p14:nvContentPartPr>
              <p14:xfrm>
                <a:off x="3967675" y="1381700"/>
                <a:ext cx="2041920" cy="155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C20532-D5A0-F69A-D3E9-7372329AB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59035" y="1372700"/>
                  <a:ext cx="2059560" cy="15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9A235A-B195-3E5B-CFC2-860402FC3BEE}"/>
                    </a:ext>
                  </a:extLst>
                </p14:cNvPr>
                <p14:cNvContentPartPr/>
                <p14:nvPr/>
              </p14:nvContentPartPr>
              <p14:xfrm>
                <a:off x="3513355" y="1100900"/>
                <a:ext cx="547560" cy="168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9A235A-B195-3E5B-CFC2-860402FC3B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4715" y="1092260"/>
                  <a:ext cx="56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753949-E75C-659A-A2B7-45EE0B601241}"/>
                    </a:ext>
                  </a:extLst>
                </p14:cNvPr>
                <p14:cNvContentPartPr/>
                <p14:nvPr/>
              </p14:nvContentPartPr>
              <p14:xfrm>
                <a:off x="1108915" y="2359460"/>
                <a:ext cx="1251720" cy="122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753949-E75C-659A-A2B7-45EE0B60124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9915" y="2350820"/>
                  <a:ext cx="126936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2D2D72-F374-C923-3C36-F810AC388071}"/>
                    </a:ext>
                  </a:extLst>
                </p14:cNvPr>
                <p14:cNvContentPartPr/>
                <p14:nvPr/>
              </p14:nvContentPartPr>
              <p14:xfrm>
                <a:off x="1529755" y="2914580"/>
                <a:ext cx="223560" cy="27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2D2D72-F374-C923-3C36-F810AC3880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20755" y="2905580"/>
                  <a:ext cx="241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7A7D57-C01D-91AE-3278-AF37F2C232C3}"/>
                    </a:ext>
                  </a:extLst>
                </p14:cNvPr>
                <p14:cNvContentPartPr/>
                <p14:nvPr/>
              </p14:nvContentPartPr>
              <p14:xfrm>
                <a:off x="1859875" y="2970740"/>
                <a:ext cx="129960" cy="14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7A7D57-C01D-91AE-3278-AF37F2C23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51235" y="2962100"/>
                  <a:ext cx="147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F67F85-6521-02E2-A6E4-BBC3EF00BBC6}"/>
                    </a:ext>
                  </a:extLst>
                </p14:cNvPr>
                <p14:cNvContentPartPr/>
                <p14:nvPr/>
              </p14:nvContentPartPr>
              <p14:xfrm>
                <a:off x="2134915" y="2849420"/>
                <a:ext cx="303120" cy="19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F67F85-6521-02E2-A6E4-BBC3EF00BB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26275" y="2840420"/>
                  <a:ext cx="320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527BCBE-D5BD-00FF-D005-8B43E52375C6}"/>
                    </a:ext>
                  </a:extLst>
                </p14:cNvPr>
                <p14:cNvContentPartPr/>
                <p14:nvPr/>
              </p14:nvContentPartPr>
              <p14:xfrm>
                <a:off x="5715475" y="3041300"/>
                <a:ext cx="156600" cy="732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527BCBE-D5BD-00FF-D005-8B43E52375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06475" y="3032660"/>
                  <a:ext cx="17424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D2C6C9-4755-4381-E430-6A178A042D4D}"/>
                    </a:ext>
                  </a:extLst>
                </p14:cNvPr>
                <p14:cNvContentPartPr/>
                <p14:nvPr/>
              </p14:nvContentPartPr>
              <p14:xfrm>
                <a:off x="5728075" y="2596340"/>
                <a:ext cx="4599360" cy="115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D2C6C9-4755-4381-E430-6A178A042D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19435" y="2587700"/>
                  <a:ext cx="461700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901839-8861-4B19-B69B-C8556D85120D}"/>
                    </a:ext>
                  </a:extLst>
                </p14:cNvPr>
                <p14:cNvContentPartPr/>
                <p14:nvPr/>
              </p14:nvContentPartPr>
              <p14:xfrm>
                <a:off x="5498035" y="3607940"/>
                <a:ext cx="4758120" cy="27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901839-8861-4B19-B69B-C8556D8512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89395" y="3598940"/>
                  <a:ext cx="4775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42D5B5-4353-577A-0F6D-E76E9CF02B0F}"/>
                    </a:ext>
                  </a:extLst>
                </p14:cNvPr>
                <p14:cNvContentPartPr/>
                <p14:nvPr/>
              </p14:nvContentPartPr>
              <p14:xfrm>
                <a:off x="5928955" y="3114380"/>
                <a:ext cx="304920" cy="51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42D5B5-4353-577A-0F6D-E76E9CF02B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20315" y="3105740"/>
                  <a:ext cx="3225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D6F144-202E-912A-E95D-3AE4ACAF5E52}"/>
                    </a:ext>
                  </a:extLst>
                </p14:cNvPr>
                <p14:cNvContentPartPr/>
                <p14:nvPr/>
              </p14:nvContentPartPr>
              <p14:xfrm>
                <a:off x="6393355" y="3205820"/>
                <a:ext cx="381960" cy="424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D6F144-202E-912A-E95D-3AE4ACAF5E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84355" y="3197180"/>
                  <a:ext cx="3996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C5FB97-BD7D-1C4B-4009-A09E09B7A545}"/>
                    </a:ext>
                  </a:extLst>
                </p14:cNvPr>
                <p14:cNvContentPartPr/>
                <p14:nvPr/>
              </p14:nvContentPartPr>
              <p14:xfrm>
                <a:off x="6730315" y="3551420"/>
                <a:ext cx="241560" cy="237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C5FB97-BD7D-1C4B-4009-A09E09B7A5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21315" y="3542780"/>
                  <a:ext cx="259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D0D2B6-E35B-997F-B4D8-1F560453EFD7}"/>
                    </a:ext>
                  </a:extLst>
                </p14:cNvPr>
                <p14:cNvContentPartPr/>
                <p14:nvPr/>
              </p14:nvContentPartPr>
              <p14:xfrm>
                <a:off x="7298395" y="3131300"/>
                <a:ext cx="163440" cy="50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D0D2B6-E35B-997F-B4D8-1F560453EF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89395" y="3122660"/>
                  <a:ext cx="1810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063862-38AE-87F4-D8F8-0F33B04DAA65}"/>
                    </a:ext>
                  </a:extLst>
                </p14:cNvPr>
                <p14:cNvContentPartPr/>
                <p14:nvPr/>
              </p14:nvContentPartPr>
              <p14:xfrm>
                <a:off x="7457155" y="3157580"/>
                <a:ext cx="222120" cy="2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063862-38AE-87F4-D8F8-0F33B04DAA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48515" y="3148580"/>
                  <a:ext cx="23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B24E9E-FAEE-709D-848B-8E3CEE20EE0C}"/>
                    </a:ext>
                  </a:extLst>
                </p14:cNvPr>
                <p14:cNvContentPartPr/>
                <p14:nvPr/>
              </p14:nvContentPartPr>
              <p14:xfrm>
                <a:off x="7835875" y="3018620"/>
                <a:ext cx="357480" cy="499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B24E9E-FAEE-709D-848B-8E3CEE20EE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27235" y="3009620"/>
                  <a:ext cx="3751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FA0B47-6B4B-2D94-EA6F-274285B8129D}"/>
                    </a:ext>
                  </a:extLst>
                </p14:cNvPr>
                <p14:cNvContentPartPr/>
                <p14:nvPr/>
              </p14:nvContentPartPr>
              <p14:xfrm>
                <a:off x="8263915" y="3309500"/>
                <a:ext cx="160560" cy="194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FA0B47-6B4B-2D94-EA6F-274285B8129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55275" y="3300860"/>
                  <a:ext cx="178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7CDDAA-F247-E2DF-DFF5-F40013F91FB9}"/>
                    </a:ext>
                  </a:extLst>
                </p14:cNvPr>
                <p14:cNvContentPartPr/>
                <p14:nvPr/>
              </p14:nvContentPartPr>
              <p14:xfrm>
                <a:off x="8893555" y="2739620"/>
                <a:ext cx="140400" cy="451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7CDDAA-F247-E2DF-DFF5-F40013F91F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884555" y="2730980"/>
                  <a:ext cx="158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DF33AF-7441-4AFC-8996-C6DCC50938FE}"/>
                    </a:ext>
                  </a:extLst>
                </p14:cNvPr>
                <p14:cNvContentPartPr/>
                <p14:nvPr/>
              </p14:nvContentPartPr>
              <p14:xfrm>
                <a:off x="9232315" y="2895860"/>
                <a:ext cx="271440" cy="30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DF33AF-7441-4AFC-8996-C6DCC50938F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23675" y="2887220"/>
                  <a:ext cx="289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23DEC9-5D5C-4C55-AEDE-E52EE9007F2D}"/>
                    </a:ext>
                  </a:extLst>
                </p14:cNvPr>
                <p14:cNvContentPartPr/>
                <p14:nvPr/>
              </p14:nvContentPartPr>
              <p14:xfrm>
                <a:off x="9521755" y="3134540"/>
                <a:ext cx="166680" cy="20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23DEC9-5D5C-4C55-AEDE-E52EE9007F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12755" y="3125900"/>
                  <a:ext cx="184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CBC7B4-0C59-E14F-BEFB-04DAC1D98152}"/>
                    </a:ext>
                  </a:extLst>
                </p14:cNvPr>
                <p14:cNvContentPartPr/>
                <p14:nvPr/>
              </p14:nvContentPartPr>
              <p14:xfrm>
                <a:off x="9769075" y="2899820"/>
                <a:ext cx="67680" cy="34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CBC7B4-0C59-E14F-BEFB-04DAC1D981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60435" y="2891180"/>
                  <a:ext cx="85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4B290C-1EBF-8BF4-D1CD-094779F21D33}"/>
                    </a:ext>
                  </a:extLst>
                </p14:cNvPr>
                <p14:cNvContentPartPr/>
                <p14:nvPr/>
              </p14:nvContentPartPr>
              <p14:xfrm>
                <a:off x="9902635" y="2795060"/>
                <a:ext cx="75240" cy="1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4B290C-1EBF-8BF4-D1CD-094779F21D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893995" y="2786060"/>
                  <a:ext cx="92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B8D932-116A-9FCF-2C5A-2D38B51493FE}"/>
                    </a:ext>
                  </a:extLst>
                </p14:cNvPr>
                <p14:cNvContentPartPr/>
                <p14:nvPr/>
              </p14:nvContentPartPr>
              <p14:xfrm>
                <a:off x="9995155" y="2982620"/>
                <a:ext cx="98640" cy="130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B8D932-116A-9FCF-2C5A-2D38B51493F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86515" y="2973980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420CC-DB31-34C2-1788-18F06662488C}"/>
                    </a:ext>
                  </a:extLst>
                </p14:cNvPr>
                <p14:cNvContentPartPr/>
                <p14:nvPr/>
              </p14:nvContentPartPr>
              <p14:xfrm>
                <a:off x="10068955" y="3129140"/>
                <a:ext cx="5040" cy="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420CC-DB31-34C2-1788-18F06662488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60315" y="3120500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560BA2-A90D-9476-E3A8-1F75BB43CBB2}"/>
                    </a:ext>
                  </a:extLst>
                </p14:cNvPr>
                <p14:cNvContentPartPr/>
                <p14:nvPr/>
              </p14:nvContentPartPr>
              <p14:xfrm>
                <a:off x="3764635" y="4436660"/>
                <a:ext cx="709560" cy="61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560BA2-A90D-9476-E3A8-1F75BB43CB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55995" y="4428020"/>
                  <a:ext cx="72720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89169E-5D64-C7BD-EE8F-41A60011550E}"/>
                    </a:ext>
                  </a:extLst>
                </p14:cNvPr>
                <p14:cNvContentPartPr/>
                <p14:nvPr/>
              </p14:nvContentPartPr>
              <p14:xfrm>
                <a:off x="4551235" y="4498220"/>
                <a:ext cx="242640" cy="423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89169E-5D64-C7BD-EE8F-41A60011550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42595" y="4489220"/>
                  <a:ext cx="2602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67144E-B99F-0974-38EA-C2DB76C9BFC9}"/>
                    </a:ext>
                  </a:extLst>
                </p14:cNvPr>
                <p14:cNvContentPartPr/>
                <p14:nvPr/>
              </p14:nvContentPartPr>
              <p14:xfrm>
                <a:off x="5049475" y="4651940"/>
                <a:ext cx="41400" cy="1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67144E-B99F-0974-38EA-C2DB76C9BF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40475" y="4642940"/>
                  <a:ext cx="59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9997DB-6660-9869-471A-562C0D78B0B1}"/>
                    </a:ext>
                  </a:extLst>
                </p14:cNvPr>
                <p14:cNvContentPartPr/>
                <p14:nvPr/>
              </p14:nvContentPartPr>
              <p14:xfrm>
                <a:off x="5211475" y="4401020"/>
                <a:ext cx="144360" cy="40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9997DB-6660-9869-471A-562C0D78B0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2835" y="4392380"/>
                  <a:ext cx="16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D51648-3A45-593A-A96E-27A75FCADC7F}"/>
                    </a:ext>
                  </a:extLst>
                </p14:cNvPr>
                <p14:cNvContentPartPr/>
                <p14:nvPr/>
              </p14:nvContentPartPr>
              <p14:xfrm>
                <a:off x="5305075" y="4323980"/>
                <a:ext cx="114840" cy="5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D51648-3A45-593A-A96E-27A75FCADC7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96075" y="4315340"/>
                  <a:ext cx="132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46D953-00F9-E081-2C6F-C5BC2C94D8A3}"/>
                    </a:ext>
                  </a:extLst>
                </p14:cNvPr>
                <p14:cNvContentPartPr/>
                <p14:nvPr/>
              </p14:nvContentPartPr>
              <p14:xfrm>
                <a:off x="4445035" y="4239740"/>
                <a:ext cx="936000" cy="4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46D953-00F9-E081-2C6F-C5BC2C94D8A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36395" y="4230740"/>
                  <a:ext cx="953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A6A24C-24E9-4E05-0795-A2F2BD0815E5}"/>
                    </a:ext>
                  </a:extLst>
                </p14:cNvPr>
                <p14:cNvContentPartPr/>
                <p14:nvPr/>
              </p14:nvContentPartPr>
              <p14:xfrm>
                <a:off x="4196995" y="3926900"/>
                <a:ext cx="1560240" cy="111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A6A24C-24E9-4E05-0795-A2F2BD0815E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87995" y="3918260"/>
                  <a:ext cx="157788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8E122A-1976-172B-EE6F-7BA102556F73}"/>
                    </a:ext>
                  </a:extLst>
                </p14:cNvPr>
                <p14:cNvContentPartPr/>
                <p14:nvPr/>
              </p14:nvContentPartPr>
              <p14:xfrm>
                <a:off x="3300595" y="4183580"/>
                <a:ext cx="2641680" cy="1603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8E122A-1976-172B-EE6F-7BA102556F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91595" y="4174580"/>
                  <a:ext cx="2659320" cy="16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6B7DD7-0439-061B-92DB-0E05A1C7A999}"/>
                    </a:ext>
                  </a:extLst>
                </p14:cNvPr>
                <p14:cNvContentPartPr/>
                <p14:nvPr/>
              </p14:nvContentPartPr>
              <p14:xfrm>
                <a:off x="3837355" y="5666420"/>
                <a:ext cx="770760" cy="70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6B7DD7-0439-061B-92DB-0E05A1C7A9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28715" y="5657780"/>
                  <a:ext cx="78840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5FB5C6-FB57-D34D-7E8C-8AE1EF757507}"/>
                    </a:ext>
                  </a:extLst>
                </p14:cNvPr>
                <p14:cNvContentPartPr/>
                <p14:nvPr/>
              </p14:nvContentPartPr>
              <p14:xfrm>
                <a:off x="4677595" y="5609180"/>
                <a:ext cx="1118520" cy="74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5FB5C6-FB57-D34D-7E8C-8AE1EF7575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68955" y="5600180"/>
                  <a:ext cx="113616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7E0A3B-ECF0-B995-FF40-9002C5BF6091}"/>
                    </a:ext>
                  </a:extLst>
                </p14:cNvPr>
                <p14:cNvContentPartPr/>
                <p14:nvPr/>
              </p14:nvContentPartPr>
              <p14:xfrm>
                <a:off x="3058675" y="6432860"/>
                <a:ext cx="293040" cy="29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7E0A3B-ECF0-B995-FF40-9002C5BF60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50035" y="6423860"/>
                  <a:ext cx="310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F872F8-141A-FE6B-7082-A6085987BEFC}"/>
                    </a:ext>
                  </a:extLst>
                </p14:cNvPr>
                <p14:cNvContentPartPr/>
                <p14:nvPr/>
              </p14:nvContentPartPr>
              <p14:xfrm>
                <a:off x="3450355" y="6447980"/>
                <a:ext cx="191160" cy="21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F872F8-141A-FE6B-7082-A6085987BEF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41715" y="6438980"/>
                  <a:ext cx="208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CA552C-DD7A-C406-8CBC-53E23D002A4F}"/>
                    </a:ext>
                  </a:extLst>
                </p14:cNvPr>
                <p14:cNvContentPartPr/>
                <p14:nvPr/>
              </p14:nvContentPartPr>
              <p14:xfrm>
                <a:off x="3858235" y="6483620"/>
                <a:ext cx="127800" cy="24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CA552C-DD7A-C406-8CBC-53E23D002A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49235" y="6474980"/>
                  <a:ext cx="145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816680-E4AF-A047-79F9-4D1FC0569149}"/>
                    </a:ext>
                  </a:extLst>
                </p14:cNvPr>
                <p14:cNvContentPartPr/>
                <p14:nvPr/>
              </p14:nvContentPartPr>
              <p14:xfrm>
                <a:off x="4172875" y="6454820"/>
                <a:ext cx="236520" cy="20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816680-E4AF-A047-79F9-4D1FC05691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3875" y="6446180"/>
                  <a:ext cx="254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7593E7-A34F-EEB0-0A64-4A862E7D33A6}"/>
                    </a:ext>
                  </a:extLst>
                </p14:cNvPr>
                <p14:cNvContentPartPr/>
                <p14:nvPr/>
              </p14:nvContentPartPr>
              <p14:xfrm>
                <a:off x="4562035" y="6533660"/>
                <a:ext cx="49680" cy="10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7593E7-A34F-EEB0-0A64-4A862E7D33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53395" y="6524660"/>
                  <a:ext cx="67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3B7849-BD6C-4C86-D327-428ED2A3B767}"/>
                    </a:ext>
                  </a:extLst>
                </p14:cNvPr>
                <p14:cNvContentPartPr/>
                <p14:nvPr/>
              </p14:nvContentPartPr>
              <p14:xfrm>
                <a:off x="5646355" y="6330620"/>
                <a:ext cx="440640" cy="423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3B7849-BD6C-4C86-D327-428ED2A3B7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37355" y="6321980"/>
                  <a:ext cx="458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AC1859-4F8C-884C-1BEE-4DB8E73933EF}"/>
                    </a:ext>
                  </a:extLst>
                </p14:cNvPr>
                <p14:cNvContentPartPr/>
                <p14:nvPr/>
              </p14:nvContentPartPr>
              <p14:xfrm>
                <a:off x="6103195" y="6240260"/>
                <a:ext cx="318600" cy="1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AC1859-4F8C-884C-1BEE-4DB8E73933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94195" y="6231260"/>
                  <a:ext cx="336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D3D4FF-5D4F-E5F1-BCA8-7262BC37DC87}"/>
                    </a:ext>
                  </a:extLst>
                </p14:cNvPr>
                <p14:cNvContentPartPr/>
                <p14:nvPr/>
              </p14:nvContentPartPr>
              <p14:xfrm>
                <a:off x="6488755" y="6254660"/>
                <a:ext cx="551880" cy="310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D3D4FF-5D4F-E5F1-BCA8-7262BC37DC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79755" y="6246020"/>
                  <a:ext cx="569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D3FB31F-8020-70F0-F4C5-AC881B126369}"/>
                    </a:ext>
                  </a:extLst>
                </p14:cNvPr>
                <p14:cNvContentPartPr/>
                <p14:nvPr/>
              </p14:nvContentPartPr>
              <p14:xfrm>
                <a:off x="6948475" y="6408740"/>
                <a:ext cx="200520" cy="30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D3FB31F-8020-70F0-F4C5-AC881B12636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39475" y="6400100"/>
                  <a:ext cx="218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DF924A-8E4F-FAEB-B7E6-7B175906B661}"/>
                    </a:ext>
                  </a:extLst>
                </p14:cNvPr>
                <p14:cNvContentPartPr/>
                <p14:nvPr/>
              </p14:nvContentPartPr>
              <p14:xfrm>
                <a:off x="7463275" y="6177620"/>
                <a:ext cx="272880" cy="36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DF924A-8E4F-FAEB-B7E6-7B175906B6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54635" y="6168980"/>
                  <a:ext cx="290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2169FF-EEB0-801C-D5B8-58E4E70FE200}"/>
                    </a:ext>
                  </a:extLst>
                </p14:cNvPr>
                <p14:cNvContentPartPr/>
                <p14:nvPr/>
              </p14:nvContentPartPr>
              <p14:xfrm>
                <a:off x="7954675" y="6254300"/>
                <a:ext cx="177120" cy="24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2169FF-EEB0-801C-D5B8-58E4E70FE20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6035" y="6245300"/>
                  <a:ext cx="1947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DC1F43-39E4-2C71-3213-FCC24C11DF46}"/>
                    </a:ext>
                  </a:extLst>
                </p14:cNvPr>
                <p14:cNvContentPartPr/>
                <p14:nvPr/>
              </p14:nvContentPartPr>
              <p14:xfrm>
                <a:off x="8146915" y="6479300"/>
                <a:ext cx="160560" cy="16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DC1F43-39E4-2C71-3213-FCC24C11DF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38275" y="6470660"/>
                  <a:ext cx="178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C0E4C9-BC73-0B55-75D0-AC697FF898A0}"/>
                    </a:ext>
                  </a:extLst>
                </p14:cNvPr>
                <p14:cNvContentPartPr/>
                <p14:nvPr/>
              </p14:nvContentPartPr>
              <p14:xfrm>
                <a:off x="8799235" y="6162140"/>
                <a:ext cx="128160" cy="406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C0E4C9-BC73-0B55-75D0-AC697FF898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90595" y="6153500"/>
                  <a:ext cx="1458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6AB3DB-50D3-477B-7949-65E8D03FE0CE}"/>
                    </a:ext>
                  </a:extLst>
                </p14:cNvPr>
                <p14:cNvContentPartPr/>
                <p14:nvPr/>
              </p14:nvContentPartPr>
              <p14:xfrm>
                <a:off x="9017755" y="6015620"/>
                <a:ext cx="246240" cy="81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6AB3DB-50D3-477B-7949-65E8D03FE0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08755" y="6006980"/>
                  <a:ext cx="263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239626-E3A5-EA88-C535-B471F0ADD8D4}"/>
                    </a:ext>
                  </a:extLst>
                </p14:cNvPr>
                <p14:cNvContentPartPr/>
                <p14:nvPr/>
              </p14:nvContentPartPr>
              <p14:xfrm>
                <a:off x="9363715" y="6217940"/>
                <a:ext cx="6480" cy="14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239626-E3A5-EA88-C535-B471F0ADD8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54715" y="6208940"/>
                  <a:ext cx="24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F51020-C251-B120-1C46-37D710F3CBAA}"/>
                    </a:ext>
                  </a:extLst>
                </p14:cNvPr>
                <p14:cNvContentPartPr/>
                <p14:nvPr/>
              </p14:nvContentPartPr>
              <p14:xfrm>
                <a:off x="9249235" y="6147380"/>
                <a:ext cx="288000" cy="38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F51020-C251-B120-1C46-37D710F3CB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40235" y="6138380"/>
                  <a:ext cx="3056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634532-6A66-F4FA-8FE6-DDD9C166CC71}"/>
                    </a:ext>
                  </a:extLst>
                </p14:cNvPr>
                <p14:cNvContentPartPr/>
                <p14:nvPr/>
              </p14:nvContentPartPr>
              <p14:xfrm>
                <a:off x="6179155" y="5464820"/>
                <a:ext cx="3752280" cy="1618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634532-6A66-F4FA-8FE6-DDD9C166CC7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0155" y="5455820"/>
                  <a:ext cx="3769920" cy="16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7DD8AC-E8B7-297B-84B6-31CACCEFB4E7}"/>
                    </a:ext>
                  </a:extLst>
                </p14:cNvPr>
                <p14:cNvContentPartPr/>
                <p14:nvPr/>
              </p14:nvContentPartPr>
              <p14:xfrm>
                <a:off x="4905835" y="5811765"/>
                <a:ext cx="1521000" cy="145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7DD8AC-E8B7-297B-84B6-31CACCEFB4E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96835" y="5803125"/>
                  <a:ext cx="1538640" cy="147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4951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C20FC18-FCCC-8128-BE1A-4CC0E5673406}"/>
              </a:ext>
            </a:extLst>
          </p:cNvPr>
          <p:cNvGrpSpPr/>
          <p:nvPr/>
        </p:nvGrpSpPr>
        <p:grpSpPr>
          <a:xfrm>
            <a:off x="387475" y="-27340"/>
            <a:ext cx="10186200" cy="2864583"/>
            <a:chOff x="387475" y="-27340"/>
            <a:chExt cx="10186200" cy="28645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89F60E-4D68-1137-BAC6-2EDA257DC936}"/>
                    </a:ext>
                  </a:extLst>
                </p14:cNvPr>
                <p14:cNvContentPartPr/>
                <p14:nvPr/>
              </p14:nvContentPartPr>
              <p14:xfrm>
                <a:off x="387475" y="249860"/>
                <a:ext cx="667080" cy="84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89F60E-4D68-1137-BAC6-2EDA257DC9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475" y="241220"/>
                  <a:ext cx="68472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0AB2EC0-F2F2-C701-AAB8-800FDDCD21B6}"/>
                    </a:ext>
                  </a:extLst>
                </p14:cNvPr>
                <p14:cNvContentPartPr/>
                <p14:nvPr/>
              </p14:nvContentPartPr>
              <p14:xfrm>
                <a:off x="1142035" y="641900"/>
                <a:ext cx="307080" cy="271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AB2EC0-F2F2-C701-AAB8-800FDDCD21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3395" y="633260"/>
                  <a:ext cx="324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02DC97-3555-502D-40EE-2974AD02A1B7}"/>
                    </a:ext>
                  </a:extLst>
                </p14:cNvPr>
                <p14:cNvContentPartPr/>
                <p14:nvPr/>
              </p14:nvContentPartPr>
              <p14:xfrm>
                <a:off x="1565035" y="526700"/>
                <a:ext cx="347040" cy="32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02DC97-3555-502D-40EE-2974AD02A1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6035" y="517700"/>
                  <a:ext cx="364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7044FE-D6B8-4DF3-76D6-3841D1DD8F45}"/>
                    </a:ext>
                  </a:extLst>
                </p14:cNvPr>
                <p14:cNvContentPartPr/>
                <p14:nvPr/>
              </p14:nvContentPartPr>
              <p14:xfrm>
                <a:off x="1976875" y="379460"/>
                <a:ext cx="14760" cy="2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7044FE-D6B8-4DF3-76D6-3841D1DD8F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8235" y="370460"/>
                  <a:ext cx="32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5D8097-A071-1476-58CC-096EE286E885}"/>
                    </a:ext>
                  </a:extLst>
                </p14:cNvPr>
                <p14:cNvContentPartPr/>
                <p14:nvPr/>
              </p14:nvContentPartPr>
              <p14:xfrm>
                <a:off x="1974355" y="623540"/>
                <a:ext cx="737280" cy="180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5D8097-A071-1476-58CC-096EE286E8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5715" y="614540"/>
                  <a:ext cx="754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691F88-CC98-E507-B2A9-505857F06102}"/>
                    </a:ext>
                  </a:extLst>
                </p14:cNvPr>
                <p14:cNvContentPartPr/>
                <p14:nvPr/>
              </p14:nvContentPartPr>
              <p14:xfrm>
                <a:off x="3757795" y="41420"/>
                <a:ext cx="529560" cy="693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691F88-CC98-E507-B2A9-505857F061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49155" y="32780"/>
                  <a:ext cx="54720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C2D773-D1D4-81D8-9EF0-CBD9837E3EA7}"/>
                    </a:ext>
                  </a:extLst>
                </p14:cNvPr>
                <p14:cNvContentPartPr/>
                <p14:nvPr/>
              </p14:nvContentPartPr>
              <p14:xfrm>
                <a:off x="4457995" y="-27340"/>
                <a:ext cx="911520" cy="708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C2D773-D1D4-81D8-9EF0-CBD9837E3E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48995" y="-36340"/>
                  <a:ext cx="92916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8F29DF-E2EF-2BB7-D3E8-FBA94D8D7614}"/>
                    </a:ext>
                  </a:extLst>
                </p14:cNvPr>
                <p14:cNvContentPartPr/>
                <p14:nvPr/>
              </p14:nvContentPartPr>
              <p14:xfrm>
                <a:off x="5625835" y="176843"/>
                <a:ext cx="390960" cy="318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8F29DF-E2EF-2BB7-D3E8-FBA94D8D76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6835" y="168203"/>
                  <a:ext cx="408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1AADAF-C9D7-1CAC-F82A-7CD346FFD565}"/>
                    </a:ext>
                  </a:extLst>
                </p14:cNvPr>
                <p14:cNvContentPartPr/>
                <p14:nvPr/>
              </p14:nvContentPartPr>
              <p14:xfrm>
                <a:off x="5899435" y="269723"/>
                <a:ext cx="17388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1AADAF-C9D7-1CAC-F82A-7CD346FFD5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90435" y="260723"/>
                  <a:ext cx="191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D036B-2633-9958-1FE9-BC9F4A84CB19}"/>
                    </a:ext>
                  </a:extLst>
                </p14:cNvPr>
                <p14:cNvContentPartPr/>
                <p14:nvPr/>
              </p14:nvContentPartPr>
              <p14:xfrm>
                <a:off x="5945515" y="101963"/>
                <a:ext cx="107280" cy="47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D036B-2633-9958-1FE9-BC9F4A84CB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36875" y="93323"/>
                  <a:ext cx="124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874870-E308-AF31-0763-DC71082C1D15}"/>
                    </a:ext>
                  </a:extLst>
                </p14:cNvPr>
                <p14:cNvContentPartPr/>
                <p14:nvPr/>
              </p14:nvContentPartPr>
              <p14:xfrm>
                <a:off x="5896915" y="224723"/>
                <a:ext cx="4593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874870-E308-AF31-0763-DC71082C1D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88275" y="216083"/>
                  <a:ext cx="477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E082A5-D2A5-0539-5354-E21A99932574}"/>
                    </a:ext>
                  </a:extLst>
                </p14:cNvPr>
                <p14:cNvContentPartPr/>
                <p14:nvPr/>
              </p14:nvContentPartPr>
              <p14:xfrm>
                <a:off x="6354115" y="108443"/>
                <a:ext cx="58320" cy="3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E082A5-D2A5-0539-5354-E21A999325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5115" y="99803"/>
                  <a:ext cx="75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D90067-0D05-A40D-8050-36F493ECBDC1}"/>
                    </a:ext>
                  </a:extLst>
                </p14:cNvPr>
                <p14:cNvContentPartPr/>
                <p14:nvPr/>
              </p14:nvContentPartPr>
              <p14:xfrm>
                <a:off x="6455275" y="267203"/>
                <a:ext cx="134280" cy="23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D90067-0D05-A40D-8050-36F493ECBD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46275" y="258563"/>
                  <a:ext cx="151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C59FF6-5163-F38C-808C-63A041EB7FEE}"/>
                    </a:ext>
                  </a:extLst>
                </p14:cNvPr>
                <p14:cNvContentPartPr/>
                <p14:nvPr/>
              </p14:nvContentPartPr>
              <p14:xfrm>
                <a:off x="6689275" y="238763"/>
                <a:ext cx="300600" cy="30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C59FF6-5163-F38C-808C-63A041EB7F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0275" y="230123"/>
                  <a:ext cx="318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C87AB6-F2E1-ADBF-D742-CDB2EA8453B9}"/>
                    </a:ext>
                  </a:extLst>
                </p14:cNvPr>
                <p14:cNvContentPartPr/>
                <p14:nvPr/>
              </p14:nvContentPartPr>
              <p14:xfrm>
                <a:off x="7278235" y="24923"/>
                <a:ext cx="505080" cy="1086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C87AB6-F2E1-ADBF-D742-CDB2EA8453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9595" y="16283"/>
                  <a:ext cx="52272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36D35A-9D6C-72D1-1B4A-7BDFAD9F7FAE}"/>
                    </a:ext>
                  </a:extLst>
                </p14:cNvPr>
                <p14:cNvContentPartPr/>
                <p14:nvPr/>
              </p14:nvContentPartPr>
              <p14:xfrm>
                <a:off x="978595" y="2298683"/>
                <a:ext cx="102960" cy="49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36D35A-9D6C-72D1-1B4A-7BDFAD9F7F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9595" y="2289683"/>
                  <a:ext cx="120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04ED43A-003A-1173-488E-6134DDF46DF7}"/>
                    </a:ext>
                  </a:extLst>
                </p14:cNvPr>
                <p14:cNvContentPartPr/>
                <p14:nvPr/>
              </p14:nvContentPartPr>
              <p14:xfrm>
                <a:off x="1165435" y="2515403"/>
                <a:ext cx="318600" cy="48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04ED43A-003A-1173-488E-6134DDF46D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6435" y="2506763"/>
                  <a:ext cx="336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13F1DE-14B0-1A04-66FC-815B58EEC042}"/>
                    </a:ext>
                  </a:extLst>
                </p14:cNvPr>
                <p14:cNvContentPartPr/>
                <p14:nvPr/>
              </p14:nvContentPartPr>
              <p14:xfrm>
                <a:off x="2026915" y="2009963"/>
                <a:ext cx="436320" cy="41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13F1DE-14B0-1A04-66FC-815B58EEC0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17915" y="2001323"/>
                  <a:ext cx="453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7F7914-44A5-BC93-80DE-9EBA34D0316E}"/>
                    </a:ext>
                  </a:extLst>
                </p14:cNvPr>
                <p14:cNvContentPartPr/>
                <p14:nvPr/>
              </p14:nvContentPartPr>
              <p14:xfrm>
                <a:off x="2497075" y="2061803"/>
                <a:ext cx="244440" cy="20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7F7914-44A5-BC93-80DE-9EBA34D031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8435" y="2053163"/>
                  <a:ext cx="262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E2C8BB-7AD8-A5F0-A776-E315C704F39F}"/>
                    </a:ext>
                  </a:extLst>
                </p14:cNvPr>
                <p14:cNvContentPartPr/>
                <p14:nvPr/>
              </p14:nvContentPartPr>
              <p14:xfrm>
                <a:off x="2787235" y="2091323"/>
                <a:ext cx="340200" cy="22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E2C8BB-7AD8-A5F0-A776-E315C704F3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78235" y="2082323"/>
                  <a:ext cx="357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71982F-F7E1-4C0A-976D-71E287A97EB6}"/>
                    </a:ext>
                  </a:extLst>
                </p14:cNvPr>
                <p14:cNvContentPartPr/>
                <p14:nvPr/>
              </p14:nvContentPartPr>
              <p14:xfrm>
                <a:off x="3241915" y="1943723"/>
                <a:ext cx="8640" cy="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71982F-F7E1-4C0A-976D-71E287A97E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32915" y="1934723"/>
                  <a:ext cx="26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A95986-6E32-6BC4-8889-5B7C43F78E86}"/>
                    </a:ext>
                  </a:extLst>
                </p14:cNvPr>
                <p14:cNvContentPartPr/>
                <p14:nvPr/>
              </p14:nvContentPartPr>
              <p14:xfrm>
                <a:off x="3297355" y="2063963"/>
                <a:ext cx="804600" cy="17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A95986-6E32-6BC4-8889-5B7C43F78E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88715" y="2055323"/>
                  <a:ext cx="822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B579A3-A452-C380-710A-1D61219BF476}"/>
                    </a:ext>
                  </a:extLst>
                </p14:cNvPr>
                <p14:cNvContentPartPr/>
                <p14:nvPr/>
              </p14:nvContentPartPr>
              <p14:xfrm>
                <a:off x="4522435" y="1742843"/>
                <a:ext cx="99360" cy="59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B579A3-A452-C380-710A-1D61219BF4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3435" y="1734203"/>
                  <a:ext cx="117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0314CC-543A-D86A-BE73-FADFB34EE55D}"/>
                    </a:ext>
                  </a:extLst>
                </p14:cNvPr>
                <p14:cNvContentPartPr/>
                <p14:nvPr/>
              </p14:nvContentPartPr>
              <p14:xfrm>
                <a:off x="4622515" y="2199683"/>
                <a:ext cx="17280" cy="2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0314CC-543A-D86A-BE73-FADFB34EE5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3515" y="2191043"/>
                  <a:ext cx="34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7C7515-3602-5904-E673-CD1E13C36445}"/>
                    </a:ext>
                  </a:extLst>
                </p14:cNvPr>
                <p14:cNvContentPartPr/>
                <p14:nvPr/>
              </p14:nvContentPartPr>
              <p14:xfrm>
                <a:off x="4729795" y="2038043"/>
                <a:ext cx="174240" cy="9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7C7515-3602-5904-E673-CD1E13C364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20795" y="2029403"/>
                  <a:ext cx="191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9AF9746-35A3-8AE7-C86A-5952D20AA69D}"/>
                    </a:ext>
                  </a:extLst>
                </p14:cNvPr>
                <p14:cNvContentPartPr/>
                <p14:nvPr/>
              </p14:nvContentPartPr>
              <p14:xfrm>
                <a:off x="5633035" y="1445483"/>
                <a:ext cx="21960" cy="486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9AF9746-35A3-8AE7-C86A-5952D20AA6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4395" y="1436843"/>
                  <a:ext cx="396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AA877D2-4E35-802E-2258-D179042BA618}"/>
                    </a:ext>
                  </a:extLst>
                </p14:cNvPr>
                <p14:cNvContentPartPr/>
                <p14:nvPr/>
              </p14:nvContentPartPr>
              <p14:xfrm>
                <a:off x="5056675" y="2206163"/>
                <a:ext cx="1418400" cy="218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AA877D2-4E35-802E-2258-D179042BA6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675" y="2197523"/>
                  <a:ext cx="1436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98B4C0-F994-D7A7-D701-7B702AA2C200}"/>
                    </a:ext>
                  </a:extLst>
                </p14:cNvPr>
                <p14:cNvContentPartPr/>
                <p14:nvPr/>
              </p14:nvContentPartPr>
              <p14:xfrm>
                <a:off x="5516395" y="2548163"/>
                <a:ext cx="493200" cy="289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98B4C0-F994-D7A7-D701-7B702AA2C20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07395" y="2539163"/>
                  <a:ext cx="510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8FF858-B743-A49B-5166-3EF3769BFF81}"/>
                    </a:ext>
                  </a:extLst>
                </p14:cNvPr>
                <p14:cNvContentPartPr/>
                <p14:nvPr/>
              </p14:nvContentPartPr>
              <p14:xfrm>
                <a:off x="6625915" y="1746803"/>
                <a:ext cx="743760" cy="2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8FF858-B743-A49B-5166-3EF3769BFF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7275" y="1738163"/>
                  <a:ext cx="761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FE3C92-2035-EB37-AACE-AE8F982829D8}"/>
                    </a:ext>
                  </a:extLst>
                </p14:cNvPr>
                <p14:cNvContentPartPr/>
                <p14:nvPr/>
              </p14:nvContentPartPr>
              <p14:xfrm>
                <a:off x="6513235" y="1715843"/>
                <a:ext cx="943200" cy="71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FE3C92-2035-EB37-AACE-AE8F982829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04235" y="1706843"/>
                  <a:ext cx="96084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BE38B6-CE12-636D-07D4-2C35D54E0106}"/>
                    </a:ext>
                  </a:extLst>
                </p14:cNvPr>
                <p14:cNvContentPartPr/>
                <p14:nvPr/>
              </p14:nvContentPartPr>
              <p14:xfrm>
                <a:off x="7902475" y="1720163"/>
                <a:ext cx="353160" cy="75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BE38B6-CE12-636D-07D4-2C35D54E01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3835" y="1711163"/>
                  <a:ext cx="3708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413703-C61D-DE2E-EBE6-D8B3C7EA282F}"/>
                    </a:ext>
                  </a:extLst>
                </p14:cNvPr>
                <p14:cNvContentPartPr/>
                <p14:nvPr/>
              </p14:nvContentPartPr>
              <p14:xfrm>
                <a:off x="8607715" y="1899083"/>
                <a:ext cx="17028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413703-C61D-DE2E-EBE6-D8B3C7EA28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98715" y="1890443"/>
                  <a:ext cx="187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778FB4-80F5-EA99-A76E-0AAAB16CB765}"/>
                    </a:ext>
                  </a:extLst>
                </p14:cNvPr>
                <p14:cNvContentPartPr/>
                <p14:nvPr/>
              </p14:nvContentPartPr>
              <p14:xfrm>
                <a:off x="8933515" y="1742843"/>
                <a:ext cx="392760" cy="82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778FB4-80F5-EA99-A76E-0AAAB16CB7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24875" y="1734203"/>
                  <a:ext cx="41040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CFD58A-EE98-ED11-CFD6-404F1FB5EC51}"/>
                    </a:ext>
                  </a:extLst>
                </p14:cNvPr>
                <p14:cNvContentPartPr/>
                <p14:nvPr/>
              </p14:nvContentPartPr>
              <p14:xfrm>
                <a:off x="9163555" y="1359083"/>
                <a:ext cx="570600" cy="34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CFD58A-EE98-ED11-CFD6-404F1FB5EC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4555" y="1350083"/>
                  <a:ext cx="588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67BE53-7EBF-DEF3-2AFC-A38E1ED3BBE7}"/>
                    </a:ext>
                  </a:extLst>
                </p14:cNvPr>
                <p14:cNvContentPartPr/>
                <p14:nvPr/>
              </p14:nvContentPartPr>
              <p14:xfrm>
                <a:off x="9349315" y="1085123"/>
                <a:ext cx="632160" cy="127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67BE53-7EBF-DEF3-2AFC-A38E1ED3BB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40315" y="1076483"/>
                  <a:ext cx="649800" cy="12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540AD9D-F34E-EDBC-3C6F-ECC3E0EF681F}"/>
                    </a:ext>
                  </a:extLst>
                </p14:cNvPr>
                <p14:cNvContentPartPr/>
                <p14:nvPr/>
              </p14:nvContentPartPr>
              <p14:xfrm>
                <a:off x="7563355" y="1546283"/>
                <a:ext cx="419040" cy="1028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540AD9D-F34E-EDBC-3C6F-ECC3E0EF68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54355" y="1537283"/>
                  <a:ext cx="43668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828DA0-4EBC-2D91-FA98-EA48206A6AC2}"/>
                    </a:ext>
                  </a:extLst>
                </p14:cNvPr>
                <p14:cNvContentPartPr/>
                <p14:nvPr/>
              </p14:nvContentPartPr>
              <p14:xfrm>
                <a:off x="9956275" y="889283"/>
                <a:ext cx="617400" cy="526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828DA0-4EBC-2D91-FA98-EA48206A6A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47275" y="880283"/>
                  <a:ext cx="635040" cy="54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E961D4A-EC51-1DE5-A3B1-0A4D09E5FBA1}"/>
                  </a:ext>
                </a:extLst>
              </p14:cNvPr>
              <p14:cNvContentPartPr/>
              <p14:nvPr/>
            </p14:nvContentPartPr>
            <p14:xfrm>
              <a:off x="9129355" y="2738963"/>
              <a:ext cx="431280" cy="2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E961D4A-EC51-1DE5-A3B1-0A4D09E5FBA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120355" y="2730323"/>
                <a:ext cx="448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58E8D9C-E7A4-AA77-A42B-1AAB4467D7B9}"/>
                  </a:ext>
                </a:extLst>
              </p14:cNvPr>
              <p14:cNvContentPartPr/>
              <p14:nvPr/>
            </p14:nvContentPartPr>
            <p14:xfrm>
              <a:off x="1025395" y="4342043"/>
              <a:ext cx="407160" cy="77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58E8D9C-E7A4-AA77-A42B-1AAB4467D7B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6395" y="4333043"/>
                <a:ext cx="4248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BE5E1BC-6E2D-73BA-261A-D7BADBFE3FCD}"/>
                  </a:ext>
                </a:extLst>
              </p14:cNvPr>
              <p14:cNvContentPartPr/>
              <p14:nvPr/>
            </p14:nvContentPartPr>
            <p14:xfrm>
              <a:off x="1155715" y="4610963"/>
              <a:ext cx="339120" cy="61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BE5E1BC-6E2D-73BA-261A-D7BADBFE3F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47075" y="4602323"/>
                <a:ext cx="35676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13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9DA22-75AC-F0F7-A569-135A100C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418680"/>
            <a:ext cx="933580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3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684C3F8-61E2-35EB-AFFB-BF823C9E4217}"/>
              </a:ext>
            </a:extLst>
          </p:cNvPr>
          <p:cNvGrpSpPr/>
          <p:nvPr/>
        </p:nvGrpSpPr>
        <p:grpSpPr>
          <a:xfrm>
            <a:off x="1830355" y="257388"/>
            <a:ext cx="7652520" cy="4210560"/>
            <a:chOff x="1830355" y="257388"/>
            <a:chExt cx="7652520" cy="42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17605A5-BE4B-9DAD-A4B2-A3B8CBF1C499}"/>
                    </a:ext>
                  </a:extLst>
                </p14:cNvPr>
                <p14:cNvContentPartPr/>
                <p14:nvPr/>
              </p14:nvContentPartPr>
              <p14:xfrm>
                <a:off x="5232355" y="257388"/>
                <a:ext cx="1275480" cy="118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17605A5-BE4B-9DAD-A4B2-A3B8CBF1C4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3715" y="248748"/>
                  <a:ext cx="129312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CA56CB-E60D-93C9-8737-66BEFF2842C8}"/>
                    </a:ext>
                  </a:extLst>
                </p14:cNvPr>
                <p14:cNvContentPartPr/>
                <p14:nvPr/>
              </p14:nvContentPartPr>
              <p14:xfrm>
                <a:off x="5686675" y="529188"/>
                <a:ext cx="498960" cy="475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CA56CB-E60D-93C9-8737-66BEFF2842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7675" y="520188"/>
                  <a:ext cx="5166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65E82F-D0F3-E099-6842-CE277775FE88}"/>
                    </a:ext>
                  </a:extLst>
                </p14:cNvPr>
                <p14:cNvContentPartPr/>
                <p14:nvPr/>
              </p14:nvContentPartPr>
              <p14:xfrm>
                <a:off x="5722675" y="1063068"/>
                <a:ext cx="462600" cy="13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65E82F-D0F3-E099-6842-CE277775FE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14035" y="1054068"/>
                  <a:ext cx="480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094BAF-5926-26C7-153F-8B66391CABD2}"/>
                    </a:ext>
                  </a:extLst>
                </p14:cNvPr>
                <p14:cNvContentPartPr/>
                <p14:nvPr/>
              </p14:nvContentPartPr>
              <p14:xfrm>
                <a:off x="6110395" y="572028"/>
                <a:ext cx="270000" cy="438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094BAF-5926-26C7-153F-8B66391CAB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01755" y="563028"/>
                  <a:ext cx="287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61B797-82D5-69E2-F98C-4ECEE6842476}"/>
                    </a:ext>
                  </a:extLst>
                </p14:cNvPr>
                <p14:cNvContentPartPr/>
                <p14:nvPr/>
              </p14:nvContentPartPr>
              <p14:xfrm>
                <a:off x="4261075" y="1421268"/>
                <a:ext cx="1308240" cy="1474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61B797-82D5-69E2-F98C-4ECEE68424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52075" y="1412268"/>
                  <a:ext cx="132588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3FA66F-8201-0CEF-8DB1-681A9BB0BC2B}"/>
                    </a:ext>
                  </a:extLst>
                </p14:cNvPr>
                <p14:cNvContentPartPr/>
                <p14:nvPr/>
              </p14:nvContentPartPr>
              <p14:xfrm>
                <a:off x="6343675" y="1200228"/>
                <a:ext cx="1415520" cy="208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3FA66F-8201-0CEF-8DB1-681A9BB0BC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34675" y="1191588"/>
                  <a:ext cx="1433160" cy="20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00E422-AB53-3973-7B64-A61B3E7B5768}"/>
                    </a:ext>
                  </a:extLst>
                </p14:cNvPr>
                <p14:cNvContentPartPr/>
                <p14:nvPr/>
              </p14:nvContentPartPr>
              <p14:xfrm>
                <a:off x="3286555" y="3348348"/>
                <a:ext cx="78840" cy="441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00E422-AB53-3973-7B64-A61B3E7B57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77555" y="3339708"/>
                  <a:ext cx="964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480260-8764-02D2-C9F9-6B928415CAE9}"/>
                    </a:ext>
                  </a:extLst>
                </p14:cNvPr>
                <p14:cNvContentPartPr/>
                <p14:nvPr/>
              </p14:nvContentPartPr>
              <p14:xfrm>
                <a:off x="3731875" y="3233508"/>
                <a:ext cx="349920" cy="42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480260-8764-02D2-C9F9-6B928415CA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3235" y="3224868"/>
                  <a:ext cx="3675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668D5B-0486-1457-C46D-5E37E2E5B1C8}"/>
                    </a:ext>
                  </a:extLst>
                </p14:cNvPr>
                <p14:cNvContentPartPr/>
                <p14:nvPr/>
              </p14:nvContentPartPr>
              <p14:xfrm>
                <a:off x="4053355" y="3569028"/>
                <a:ext cx="207720" cy="35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668D5B-0486-1457-C46D-5E37E2E5B1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4355" y="3560388"/>
                  <a:ext cx="225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922DC9-5ABD-9314-D792-07BDFCE062B8}"/>
                    </a:ext>
                  </a:extLst>
                </p14:cNvPr>
                <p14:cNvContentPartPr/>
                <p14:nvPr/>
              </p14:nvContentPartPr>
              <p14:xfrm>
                <a:off x="4326955" y="3157548"/>
                <a:ext cx="93240" cy="46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922DC9-5ABD-9314-D792-07BDFCE062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18315" y="3148548"/>
                  <a:ext cx="1108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771104-41CA-69DA-D8F7-B34DC6D2A43E}"/>
                    </a:ext>
                  </a:extLst>
                </p14:cNvPr>
                <p14:cNvContentPartPr/>
                <p14:nvPr/>
              </p14:nvContentPartPr>
              <p14:xfrm>
                <a:off x="4645195" y="3063588"/>
                <a:ext cx="32724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771104-41CA-69DA-D8F7-B34DC6D2A4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6555" y="3054948"/>
                  <a:ext cx="3448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46EF92-3181-ECA6-F3F1-0ACE76CD6C48}"/>
                    </a:ext>
                  </a:extLst>
                </p14:cNvPr>
                <p14:cNvContentPartPr/>
                <p14:nvPr/>
              </p14:nvContentPartPr>
              <p14:xfrm>
                <a:off x="4599475" y="3049908"/>
                <a:ext cx="583560" cy="74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46EF92-3181-ECA6-F3F1-0ACE76CD6C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90835" y="3041268"/>
                  <a:ext cx="60120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C2698A-FC76-5E97-91B5-6EB71ECBAE13}"/>
                    </a:ext>
                  </a:extLst>
                </p14:cNvPr>
                <p14:cNvContentPartPr/>
                <p14:nvPr/>
              </p14:nvContentPartPr>
              <p14:xfrm>
                <a:off x="4853275" y="3152148"/>
                <a:ext cx="52560" cy="54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C2698A-FC76-5E97-91B5-6EB71ECBAE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4635" y="3143148"/>
                  <a:ext cx="702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6EF96A9-11AE-F7D2-4933-802872CBE4EE}"/>
                    </a:ext>
                  </a:extLst>
                </p14:cNvPr>
                <p14:cNvContentPartPr/>
                <p14:nvPr/>
              </p14:nvContentPartPr>
              <p14:xfrm>
                <a:off x="1830355" y="2577948"/>
                <a:ext cx="4317480" cy="1890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6EF96A9-11AE-F7D2-4933-802872CBE4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1355" y="2568948"/>
                  <a:ext cx="4335120" cy="19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757AC7-1965-73AA-4676-682A077B75A8}"/>
                    </a:ext>
                  </a:extLst>
                </p14:cNvPr>
                <p14:cNvContentPartPr/>
                <p14:nvPr/>
              </p14:nvContentPartPr>
              <p14:xfrm>
                <a:off x="4491115" y="3535188"/>
                <a:ext cx="275400" cy="36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757AC7-1965-73AA-4676-682A077B75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2115" y="3526188"/>
                  <a:ext cx="293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F76F55-3A1D-8B7E-2142-A5BA0A89E540}"/>
                    </a:ext>
                  </a:extLst>
                </p14:cNvPr>
                <p14:cNvContentPartPr/>
                <p14:nvPr/>
              </p14:nvContentPartPr>
              <p14:xfrm>
                <a:off x="6522955" y="2901588"/>
                <a:ext cx="2959920" cy="1421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F76F55-3A1D-8B7E-2142-A5BA0A89E54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13955" y="2892588"/>
                  <a:ext cx="2977560" cy="14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8E86D4-4213-9651-1481-285E6FD0C47C}"/>
                    </a:ext>
                  </a:extLst>
                </p14:cNvPr>
                <p14:cNvContentPartPr/>
                <p14:nvPr/>
              </p14:nvContentPartPr>
              <p14:xfrm>
                <a:off x="7146115" y="3629508"/>
                <a:ext cx="549360" cy="48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8E86D4-4213-9651-1481-285E6FD0C4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37475" y="3620868"/>
                  <a:ext cx="5670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65C4A6-D0A0-4999-A5B6-39BC5A6C6E4C}"/>
                    </a:ext>
                  </a:extLst>
                </p14:cNvPr>
                <p14:cNvContentPartPr/>
                <p14:nvPr/>
              </p14:nvContentPartPr>
              <p14:xfrm>
                <a:off x="7858915" y="3431148"/>
                <a:ext cx="158400" cy="6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65C4A6-D0A0-4999-A5B6-39BC5A6C6E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915" y="3422148"/>
                  <a:ext cx="176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5E10F2-A5B0-66A6-594C-D9E2023DCFFB}"/>
                    </a:ext>
                  </a:extLst>
                </p14:cNvPr>
                <p14:cNvContentPartPr/>
                <p14:nvPr/>
              </p14:nvContentPartPr>
              <p14:xfrm>
                <a:off x="7952875" y="3830388"/>
                <a:ext cx="113760" cy="24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5E10F2-A5B0-66A6-594C-D9E2023DCF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44235" y="3821388"/>
                  <a:ext cx="131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63517D-592B-CA28-17B7-1DDFB24F39DF}"/>
                    </a:ext>
                  </a:extLst>
                </p14:cNvPr>
                <p14:cNvContentPartPr/>
                <p14:nvPr/>
              </p14:nvContentPartPr>
              <p14:xfrm>
                <a:off x="8567755" y="3409188"/>
                <a:ext cx="128160" cy="388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63517D-592B-CA28-17B7-1DDFB24F39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59115" y="3400548"/>
                  <a:ext cx="145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521801-88F6-87AE-3624-F1DA9058A2F1}"/>
                    </a:ext>
                  </a:extLst>
                </p14:cNvPr>
                <p14:cNvContentPartPr/>
                <p14:nvPr/>
              </p14:nvContentPartPr>
              <p14:xfrm>
                <a:off x="8763235" y="3528708"/>
                <a:ext cx="176040" cy="246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521801-88F6-87AE-3624-F1DA9058A2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54235" y="3520068"/>
                  <a:ext cx="193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FA472D-FA3E-025A-33C7-7E95D036EC73}"/>
                    </a:ext>
                  </a:extLst>
                </p14:cNvPr>
                <p14:cNvContentPartPr/>
                <p14:nvPr/>
              </p14:nvContentPartPr>
              <p14:xfrm>
                <a:off x="4232995" y="2166828"/>
                <a:ext cx="30600" cy="31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FA472D-FA3E-025A-33C7-7E95D036EC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23995" y="2157828"/>
                  <a:ext cx="48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86ACD1-DF37-518B-07D2-956DB8B6D826}"/>
                    </a:ext>
                  </a:extLst>
                </p14:cNvPr>
                <p14:cNvContentPartPr/>
                <p14:nvPr/>
              </p14:nvContentPartPr>
              <p14:xfrm>
                <a:off x="4250635" y="1932108"/>
                <a:ext cx="394200" cy="37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86ACD1-DF37-518B-07D2-956DB8B6D8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1635" y="1923468"/>
                  <a:ext cx="4118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30E6B15-B9EA-EB3D-3F70-547163067A5C}"/>
                    </a:ext>
                  </a:extLst>
                </p14:cNvPr>
                <p14:cNvContentPartPr/>
                <p14:nvPr/>
              </p14:nvContentPartPr>
              <p14:xfrm>
                <a:off x="4792795" y="1624308"/>
                <a:ext cx="326160" cy="560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30E6B15-B9EA-EB3D-3F70-547163067A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3795" y="1615668"/>
                  <a:ext cx="3438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D733B1-860F-D56E-253C-36EE697228C6}"/>
                    </a:ext>
                  </a:extLst>
                </p14:cNvPr>
                <p14:cNvContentPartPr/>
                <p14:nvPr/>
              </p14:nvContentPartPr>
              <p14:xfrm>
                <a:off x="5213275" y="1671828"/>
                <a:ext cx="52200" cy="2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D733B1-860F-D56E-253C-36EE697228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4635" y="1662828"/>
                  <a:ext cx="69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C13681-DF34-606F-16B1-82D137A76D80}"/>
                    </a:ext>
                  </a:extLst>
                </p14:cNvPr>
                <p14:cNvContentPartPr/>
                <p14:nvPr/>
              </p14:nvContentPartPr>
              <p14:xfrm>
                <a:off x="6920395" y="1063068"/>
                <a:ext cx="566280" cy="81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C13681-DF34-606F-16B1-82D137A76D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1395" y="1054068"/>
                  <a:ext cx="58392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2BB751-E665-180C-5B30-55EBC8098BE2}"/>
                    </a:ext>
                  </a:extLst>
                </p14:cNvPr>
                <p14:cNvContentPartPr/>
                <p14:nvPr/>
              </p14:nvContentPartPr>
              <p14:xfrm>
                <a:off x="7649035" y="1330908"/>
                <a:ext cx="66600" cy="4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2BB751-E665-180C-5B30-55EBC8098B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0035" y="1322268"/>
                  <a:ext cx="84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049E29-3FCC-67CB-BCD8-D7842D85F968}"/>
                    </a:ext>
                  </a:extLst>
                </p14:cNvPr>
                <p14:cNvContentPartPr/>
                <p14:nvPr/>
              </p14:nvContentPartPr>
              <p14:xfrm>
                <a:off x="7750915" y="1339188"/>
                <a:ext cx="734400" cy="49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049E29-3FCC-67CB-BCD8-D7842D85F9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1915" y="1330548"/>
                  <a:ext cx="7520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EAE57E-1CF2-FC9E-13D2-59ED2B7C36EB}"/>
                    </a:ext>
                  </a:extLst>
                </p14:cNvPr>
                <p14:cNvContentPartPr/>
                <p14:nvPr/>
              </p14:nvContentPartPr>
              <p14:xfrm>
                <a:off x="8617435" y="1581828"/>
                <a:ext cx="45000" cy="2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EAE57E-1CF2-FC9E-13D2-59ED2B7C36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08435" y="1572828"/>
                  <a:ext cx="6264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2376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D5E389-B7BE-1FAF-4638-21C92DA58C06}"/>
              </a:ext>
            </a:extLst>
          </p:cNvPr>
          <p:cNvGrpSpPr/>
          <p:nvPr/>
        </p:nvGrpSpPr>
        <p:grpSpPr>
          <a:xfrm>
            <a:off x="1957795" y="512300"/>
            <a:ext cx="3336840" cy="1110960"/>
            <a:chOff x="1957795" y="512300"/>
            <a:chExt cx="3336840" cy="11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AB4C8E-179B-A7FC-ECB1-81FF820F1E33}"/>
                    </a:ext>
                  </a:extLst>
                </p14:cNvPr>
                <p14:cNvContentPartPr/>
                <p14:nvPr/>
              </p14:nvContentPartPr>
              <p14:xfrm>
                <a:off x="1957795" y="569900"/>
                <a:ext cx="570600" cy="1053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AB4C8E-179B-A7FC-ECB1-81FF820F1E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9155" y="561260"/>
                  <a:ext cx="58824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D5DFA5-8B61-438E-E16E-5E42073F71A9}"/>
                    </a:ext>
                  </a:extLst>
                </p14:cNvPr>
                <p14:cNvContentPartPr/>
                <p14:nvPr/>
              </p14:nvContentPartPr>
              <p14:xfrm>
                <a:off x="2561155" y="1050500"/>
                <a:ext cx="453240" cy="353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D5DFA5-8B61-438E-E16E-5E42073F71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2155" y="1041500"/>
                  <a:ext cx="470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6177A1-6A1B-BDAA-46F3-72704ED70691}"/>
                    </a:ext>
                  </a:extLst>
                </p14:cNvPr>
                <p14:cNvContentPartPr/>
                <p14:nvPr/>
              </p14:nvContentPartPr>
              <p14:xfrm>
                <a:off x="3298435" y="741620"/>
                <a:ext cx="42480" cy="545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6177A1-6A1B-BDAA-46F3-72704ED706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9795" y="732980"/>
                  <a:ext cx="601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2C9C55-9D00-DE48-F86E-B0C624E13E9F}"/>
                    </a:ext>
                  </a:extLst>
                </p14:cNvPr>
                <p14:cNvContentPartPr/>
                <p14:nvPr/>
              </p14:nvContentPartPr>
              <p14:xfrm>
                <a:off x="3159115" y="954380"/>
                <a:ext cx="664200" cy="297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2C9C55-9D00-DE48-F86E-B0C624E13E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0475" y="945380"/>
                  <a:ext cx="681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96BD7E-2A92-6386-C1CC-C1604E89DDE7}"/>
                    </a:ext>
                  </a:extLst>
                </p14:cNvPr>
                <p14:cNvContentPartPr/>
                <p14:nvPr/>
              </p14:nvContentPartPr>
              <p14:xfrm>
                <a:off x="4166755" y="776900"/>
                <a:ext cx="284040" cy="439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96BD7E-2A92-6386-C1CC-C1604E89DD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58115" y="768260"/>
                  <a:ext cx="3016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8F8381-A55B-A0C3-8635-BF9C256806F6}"/>
                    </a:ext>
                  </a:extLst>
                </p14:cNvPr>
                <p14:cNvContentPartPr/>
                <p14:nvPr/>
              </p14:nvContentPartPr>
              <p14:xfrm>
                <a:off x="4747795" y="512300"/>
                <a:ext cx="387720" cy="618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8F8381-A55B-A0C3-8635-BF9C256806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9155" y="503660"/>
                  <a:ext cx="4053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021F77-20D8-64B6-2612-769E32AEA2D2}"/>
                    </a:ext>
                  </a:extLst>
                </p14:cNvPr>
                <p14:cNvContentPartPr/>
                <p14:nvPr/>
              </p14:nvContentPartPr>
              <p14:xfrm>
                <a:off x="4929955" y="836300"/>
                <a:ext cx="364680" cy="3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021F77-20D8-64B6-2612-769E32AEA2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0955" y="827300"/>
                  <a:ext cx="3823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3FF98-BA19-EEC5-BCD9-D3267358A0C9}"/>
              </a:ext>
            </a:extLst>
          </p:cNvPr>
          <p:cNvGrpSpPr/>
          <p:nvPr/>
        </p:nvGrpSpPr>
        <p:grpSpPr>
          <a:xfrm>
            <a:off x="6362395" y="500780"/>
            <a:ext cx="2865240" cy="529560"/>
            <a:chOff x="6362395" y="500780"/>
            <a:chExt cx="28652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0B868-03D5-1785-A2B9-0BF970E04681}"/>
                    </a:ext>
                  </a:extLst>
                </p14:cNvPr>
                <p14:cNvContentPartPr/>
                <p14:nvPr/>
              </p14:nvContentPartPr>
              <p14:xfrm>
                <a:off x="6362395" y="873020"/>
                <a:ext cx="207720" cy="7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0B868-03D5-1785-A2B9-0BF970E046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53755" y="864380"/>
                  <a:ext cx="225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D5A1C7-8047-2924-4421-5041B0AD2210}"/>
                    </a:ext>
                  </a:extLst>
                </p14:cNvPr>
                <p14:cNvContentPartPr/>
                <p14:nvPr/>
              </p14:nvContentPartPr>
              <p14:xfrm>
                <a:off x="6869275" y="500780"/>
                <a:ext cx="1533600" cy="529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D5A1C7-8047-2924-4421-5041B0AD22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60275" y="492140"/>
                  <a:ext cx="15512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FA5631-576D-DED0-1A43-D199BD9EF9FE}"/>
                    </a:ext>
                  </a:extLst>
                </p14:cNvPr>
                <p14:cNvContentPartPr/>
                <p14:nvPr/>
              </p14:nvContentPartPr>
              <p14:xfrm>
                <a:off x="8692315" y="714620"/>
                <a:ext cx="115920" cy="196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FA5631-576D-DED0-1A43-D199BD9EF9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83675" y="705620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6D315F-8D9A-D1A8-F357-49430841EEFF}"/>
                    </a:ext>
                  </a:extLst>
                </p14:cNvPr>
                <p14:cNvContentPartPr/>
                <p14:nvPr/>
              </p14:nvContentPartPr>
              <p14:xfrm>
                <a:off x="8940355" y="673580"/>
                <a:ext cx="287280" cy="26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6D315F-8D9A-D1A8-F357-49430841EE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31715" y="664580"/>
                  <a:ext cx="3049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82021-FE6D-EDD7-3998-F8096220DB07}"/>
              </a:ext>
            </a:extLst>
          </p:cNvPr>
          <p:cNvGrpSpPr/>
          <p:nvPr/>
        </p:nvGrpSpPr>
        <p:grpSpPr>
          <a:xfrm>
            <a:off x="4127155" y="1482860"/>
            <a:ext cx="1236600" cy="1021680"/>
            <a:chOff x="4127155" y="1482860"/>
            <a:chExt cx="1236600" cy="10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F1C08B-A9AE-60BE-F66C-54F4C17C6AC7}"/>
                    </a:ext>
                  </a:extLst>
                </p14:cNvPr>
                <p14:cNvContentPartPr/>
                <p14:nvPr/>
              </p14:nvContentPartPr>
              <p14:xfrm>
                <a:off x="4127155" y="1969220"/>
                <a:ext cx="1202400" cy="32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F1C08B-A9AE-60BE-F66C-54F4C17C6A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8155" y="1960220"/>
                  <a:ext cx="1220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47DA8F-3C5E-0764-72A6-A99716F44170}"/>
                    </a:ext>
                  </a:extLst>
                </p14:cNvPr>
                <p14:cNvContentPartPr/>
                <p14:nvPr/>
              </p14:nvContentPartPr>
              <p14:xfrm>
                <a:off x="5136235" y="1482860"/>
                <a:ext cx="227520" cy="1021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47DA8F-3C5E-0764-72A6-A99716F441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7235" y="1474220"/>
                  <a:ext cx="245160" cy="10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4AF6997-47FE-97F2-5686-D79853558453}"/>
                  </a:ext>
                </a:extLst>
              </p14:cNvPr>
              <p14:cNvContentPartPr/>
              <p14:nvPr/>
            </p14:nvContentPartPr>
            <p14:xfrm>
              <a:off x="5968195" y="2178740"/>
              <a:ext cx="45000" cy="31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4AF6997-47FE-97F2-5686-D7985355845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9195" y="2169740"/>
                <a:ext cx="6264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490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B77EF3-60C6-7A54-D736-2826D6E325B2}"/>
              </a:ext>
            </a:extLst>
          </p:cNvPr>
          <p:cNvGrpSpPr/>
          <p:nvPr/>
        </p:nvGrpSpPr>
        <p:grpSpPr>
          <a:xfrm>
            <a:off x="832795" y="181820"/>
            <a:ext cx="1228680" cy="737280"/>
            <a:chOff x="832795" y="181820"/>
            <a:chExt cx="1228680" cy="73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B206D9A-107F-8035-9585-C16EC9ACAEDA}"/>
                    </a:ext>
                  </a:extLst>
                </p14:cNvPr>
                <p14:cNvContentPartPr/>
                <p14:nvPr/>
              </p14:nvContentPartPr>
              <p14:xfrm>
                <a:off x="843955" y="305300"/>
                <a:ext cx="372240" cy="613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B206D9A-107F-8035-9585-C16EC9ACAE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315" y="296660"/>
                  <a:ext cx="3898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DDCC13-9E0F-A38B-869F-861AEF2E3E17}"/>
                    </a:ext>
                  </a:extLst>
                </p14:cNvPr>
                <p14:cNvContentPartPr/>
                <p14:nvPr/>
              </p14:nvContentPartPr>
              <p14:xfrm>
                <a:off x="832795" y="181820"/>
                <a:ext cx="287280" cy="82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DDCC13-9E0F-A38B-869F-861AEF2E3E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3795" y="172820"/>
                  <a:ext cx="304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0F9CE3-144D-AD77-82EF-0C1CFAB729E4}"/>
                    </a:ext>
                  </a:extLst>
                </p14:cNvPr>
                <p14:cNvContentPartPr/>
                <p14:nvPr/>
              </p14:nvContentPartPr>
              <p14:xfrm>
                <a:off x="948355" y="594380"/>
                <a:ext cx="165600" cy="43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0F9CE3-144D-AD77-82EF-0C1CFAB729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715" y="585380"/>
                  <a:ext cx="183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55F69D-BCAE-0C1E-6CF5-8472D1054D21}"/>
                    </a:ext>
                  </a:extLst>
                </p14:cNvPr>
                <p14:cNvContentPartPr/>
                <p14:nvPr/>
              </p14:nvContentPartPr>
              <p14:xfrm>
                <a:off x="1323475" y="547580"/>
                <a:ext cx="255960" cy="17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55F69D-BCAE-0C1E-6CF5-8472D1054D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4475" y="538580"/>
                  <a:ext cx="27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646E31-C213-1F33-35EC-6704A1EDC26D}"/>
                    </a:ext>
                  </a:extLst>
                </p14:cNvPr>
                <p14:cNvContentPartPr/>
                <p14:nvPr/>
              </p14:nvContentPartPr>
              <p14:xfrm>
                <a:off x="1434355" y="603020"/>
                <a:ext cx="182520" cy="180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646E31-C213-1F33-35EC-6704A1EDC2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355" y="594020"/>
                  <a:ext cx="200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9FFEC3-6442-0187-0EE8-5E5B8745EEA3}"/>
                    </a:ext>
                  </a:extLst>
                </p14:cNvPr>
                <p14:cNvContentPartPr/>
                <p14:nvPr/>
              </p14:nvContentPartPr>
              <p14:xfrm>
                <a:off x="1863475" y="382340"/>
                <a:ext cx="14760" cy="381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9FFEC3-6442-0187-0EE8-5E5B8745EE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4835" y="373340"/>
                  <a:ext cx="324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09E8EE-91B5-A747-D8C0-7482756C4C83}"/>
                    </a:ext>
                  </a:extLst>
                </p14:cNvPr>
                <p14:cNvContentPartPr/>
                <p14:nvPr/>
              </p14:nvContentPartPr>
              <p14:xfrm>
                <a:off x="1851595" y="267500"/>
                <a:ext cx="209880" cy="34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09E8EE-91B5-A747-D8C0-7482756C4C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2595" y="258860"/>
                  <a:ext cx="22752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F41F01-5269-3392-B8F5-D39E6CD899DF}"/>
              </a:ext>
            </a:extLst>
          </p:cNvPr>
          <p:cNvGrpSpPr/>
          <p:nvPr/>
        </p:nvGrpSpPr>
        <p:grpSpPr>
          <a:xfrm>
            <a:off x="4202395" y="230420"/>
            <a:ext cx="1395720" cy="542160"/>
            <a:chOff x="4202395" y="230420"/>
            <a:chExt cx="139572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61BC78-8838-124E-D0DF-FE5FE23B43E8}"/>
                    </a:ext>
                  </a:extLst>
                </p14:cNvPr>
                <p14:cNvContentPartPr/>
                <p14:nvPr/>
              </p14:nvContentPartPr>
              <p14:xfrm>
                <a:off x="4202395" y="230420"/>
                <a:ext cx="552960" cy="542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61BC78-8838-124E-D0DF-FE5FE23B43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93755" y="221420"/>
                  <a:ext cx="5706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98C94F-8B31-9FAA-409C-7068385DF3A2}"/>
                    </a:ext>
                  </a:extLst>
                </p14:cNvPr>
                <p14:cNvContentPartPr/>
                <p14:nvPr/>
              </p14:nvContentPartPr>
              <p14:xfrm>
                <a:off x="4928515" y="404300"/>
                <a:ext cx="205560" cy="231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98C94F-8B31-9FAA-409C-7068385DF3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19875" y="395300"/>
                  <a:ext cx="223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DD4D40-5B14-DADC-6E59-2C62457E9189}"/>
                    </a:ext>
                  </a:extLst>
                </p14:cNvPr>
                <p14:cNvContentPartPr/>
                <p14:nvPr/>
              </p14:nvContentPartPr>
              <p14:xfrm>
                <a:off x="5408755" y="281540"/>
                <a:ext cx="50040" cy="386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DD4D40-5B14-DADC-6E59-2C62457E91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99755" y="272900"/>
                  <a:ext cx="676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60C895-EA8A-4DC6-82AF-2E6495B1F8F2}"/>
                    </a:ext>
                  </a:extLst>
                </p14:cNvPr>
                <p14:cNvContentPartPr/>
                <p14:nvPr/>
              </p14:nvContentPartPr>
              <p14:xfrm>
                <a:off x="5458075" y="373340"/>
                <a:ext cx="140040" cy="26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60C895-EA8A-4DC6-82AF-2E6495B1F8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49435" y="364340"/>
                  <a:ext cx="1576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5FEE33-56E3-B169-E968-E2BCD176A11D}"/>
              </a:ext>
            </a:extLst>
          </p:cNvPr>
          <p:cNvGrpSpPr/>
          <p:nvPr/>
        </p:nvGrpSpPr>
        <p:grpSpPr>
          <a:xfrm>
            <a:off x="8297755" y="65900"/>
            <a:ext cx="731160" cy="644760"/>
            <a:chOff x="8297755" y="65900"/>
            <a:chExt cx="731160" cy="64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ED4FA1-7A0E-3D97-6522-EF8CB3C31F03}"/>
                    </a:ext>
                  </a:extLst>
                </p14:cNvPr>
                <p14:cNvContentPartPr/>
                <p14:nvPr/>
              </p14:nvContentPartPr>
              <p14:xfrm>
                <a:off x="8353195" y="196940"/>
                <a:ext cx="32760" cy="70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ED4FA1-7A0E-3D97-6522-EF8CB3C31F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44555" y="188300"/>
                  <a:ext cx="50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FD407A-DBFA-0D32-A038-94E518B56980}"/>
                    </a:ext>
                  </a:extLst>
                </p14:cNvPr>
                <p14:cNvContentPartPr/>
                <p14:nvPr/>
              </p14:nvContentPartPr>
              <p14:xfrm>
                <a:off x="8457955" y="383060"/>
                <a:ext cx="279000" cy="18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FD407A-DBFA-0D32-A038-94E518B569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49315" y="374060"/>
                  <a:ext cx="296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EB712A-6E30-4BB9-0D89-F5757BC225BA}"/>
                    </a:ext>
                  </a:extLst>
                </p14:cNvPr>
                <p14:cNvContentPartPr/>
                <p14:nvPr/>
              </p14:nvContentPartPr>
              <p14:xfrm>
                <a:off x="8297755" y="65900"/>
                <a:ext cx="340560" cy="644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EB712A-6E30-4BB9-0D89-F5757BC225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88755" y="57260"/>
                  <a:ext cx="35820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9EE888-7B7B-B8D0-572D-EA716DA1DF99}"/>
                    </a:ext>
                  </a:extLst>
                </p14:cNvPr>
                <p14:cNvContentPartPr/>
                <p14:nvPr/>
              </p14:nvContentPartPr>
              <p14:xfrm>
                <a:off x="8789875" y="258860"/>
                <a:ext cx="239040" cy="250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9EE888-7B7B-B8D0-572D-EA716DA1DF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81235" y="250220"/>
                  <a:ext cx="2566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E4FE07-BD0F-217B-241C-B54161579104}"/>
              </a:ext>
            </a:extLst>
          </p:cNvPr>
          <p:cNvGrpSpPr/>
          <p:nvPr/>
        </p:nvGrpSpPr>
        <p:grpSpPr>
          <a:xfrm>
            <a:off x="9251755" y="74540"/>
            <a:ext cx="746280" cy="738000"/>
            <a:chOff x="9251755" y="74540"/>
            <a:chExt cx="746280" cy="7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D76E28-47C1-FC5D-4971-AECF860A4930}"/>
                    </a:ext>
                  </a:extLst>
                </p14:cNvPr>
                <p14:cNvContentPartPr/>
                <p14:nvPr/>
              </p14:nvContentPartPr>
              <p14:xfrm>
                <a:off x="9251755" y="74540"/>
                <a:ext cx="25920" cy="435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D76E28-47C1-FC5D-4971-AECF860A49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42755" y="65540"/>
                  <a:ext cx="435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D68CD6-39C7-4D35-18E2-DEC365C483F4}"/>
                    </a:ext>
                  </a:extLst>
                </p14:cNvPr>
                <p14:cNvContentPartPr/>
                <p14:nvPr/>
              </p14:nvContentPartPr>
              <p14:xfrm>
                <a:off x="9353995" y="257780"/>
                <a:ext cx="163080" cy="218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D68CD6-39C7-4D35-18E2-DEC365C483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45355" y="249140"/>
                  <a:ext cx="180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250C21-DDDC-3DE6-B092-CF587C21AEF8}"/>
                    </a:ext>
                  </a:extLst>
                </p14:cNvPr>
                <p14:cNvContentPartPr/>
                <p14:nvPr/>
              </p14:nvContentPartPr>
              <p14:xfrm>
                <a:off x="9552355" y="310340"/>
                <a:ext cx="160200" cy="16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250C21-DDDC-3DE6-B092-CF587C21AE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43355" y="301340"/>
                  <a:ext cx="177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1DC703-5BD9-F5EB-60D4-5BEFA7748624}"/>
                    </a:ext>
                  </a:extLst>
                </p14:cNvPr>
                <p14:cNvContentPartPr/>
                <p14:nvPr/>
              </p14:nvContentPartPr>
              <p14:xfrm>
                <a:off x="9781315" y="263180"/>
                <a:ext cx="216720" cy="54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1DC703-5BD9-F5EB-60D4-5BEFA77486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2675" y="254540"/>
                  <a:ext cx="234360" cy="56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A2106B-BC76-3A53-F624-0261F80A3FB7}"/>
                  </a:ext>
                </a:extLst>
              </p14:cNvPr>
              <p14:cNvContentPartPr/>
              <p14:nvPr/>
            </p14:nvContentPartPr>
            <p14:xfrm>
              <a:off x="10269115" y="371900"/>
              <a:ext cx="42480" cy="52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A2106B-BC76-3A53-F624-0261F80A3F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60475" y="362900"/>
                <a:ext cx="60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3A09237-3F9B-D3DA-C938-973BF36DEEF1}"/>
                  </a:ext>
                </a:extLst>
              </p14:cNvPr>
              <p14:cNvContentPartPr/>
              <p14:nvPr/>
            </p14:nvContentPartPr>
            <p14:xfrm>
              <a:off x="1260475" y="1680500"/>
              <a:ext cx="510840" cy="401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3A09237-3F9B-D3DA-C938-973BF36DEE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1475" y="1671860"/>
                <a:ext cx="5284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D2D3DC-7187-F152-8EAC-46251D86CEB5}"/>
                  </a:ext>
                </a:extLst>
              </p14:cNvPr>
              <p14:cNvContentPartPr/>
              <p14:nvPr/>
            </p14:nvContentPartPr>
            <p14:xfrm>
              <a:off x="1004515" y="3102500"/>
              <a:ext cx="298800" cy="399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D2D3DC-7187-F152-8EAC-46251D86CE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5515" y="3093860"/>
                <a:ext cx="31644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8F21668-E22B-36F1-B6DB-FFC37CCFF0EA}"/>
              </a:ext>
            </a:extLst>
          </p:cNvPr>
          <p:cNvGrpSpPr/>
          <p:nvPr/>
        </p:nvGrpSpPr>
        <p:grpSpPr>
          <a:xfrm>
            <a:off x="1609315" y="2822060"/>
            <a:ext cx="392040" cy="511200"/>
            <a:chOff x="1609315" y="2822060"/>
            <a:chExt cx="39204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00D2A6-2939-5CAE-E4AD-1AB471A1F11D}"/>
                    </a:ext>
                  </a:extLst>
                </p14:cNvPr>
                <p14:cNvContentPartPr/>
                <p14:nvPr/>
              </p14:nvContentPartPr>
              <p14:xfrm>
                <a:off x="1609315" y="3147860"/>
                <a:ext cx="24480" cy="28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00D2A6-2939-5CAE-E4AD-1AB471A1F1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00315" y="3138860"/>
                  <a:ext cx="4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902F04-055B-A187-BB47-DF7E1083B4CF}"/>
                    </a:ext>
                  </a:extLst>
                </p14:cNvPr>
                <p14:cNvContentPartPr/>
                <p14:nvPr/>
              </p14:nvContentPartPr>
              <p14:xfrm>
                <a:off x="1668715" y="2990900"/>
                <a:ext cx="125280" cy="342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902F04-055B-A187-BB47-DF7E1083B4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60075" y="2981900"/>
                  <a:ext cx="142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4FC96D-97EE-44D2-0B7F-C64DC79B0CE1}"/>
                    </a:ext>
                  </a:extLst>
                </p14:cNvPr>
                <p14:cNvContentPartPr/>
                <p14:nvPr/>
              </p14:nvContentPartPr>
              <p14:xfrm>
                <a:off x="1790035" y="2822060"/>
                <a:ext cx="211320" cy="2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4FC96D-97EE-44D2-0B7F-C64DC79B0C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1035" y="2813420"/>
                  <a:ext cx="22896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2E00BE4-396F-A0FD-DA26-BB7EB4CB3DD3}"/>
                  </a:ext>
                </a:extLst>
              </p14:cNvPr>
              <p14:cNvContentPartPr/>
              <p14:nvPr/>
            </p14:nvContentPartPr>
            <p14:xfrm>
              <a:off x="1255795" y="3941660"/>
              <a:ext cx="321480" cy="362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2E00BE4-396F-A0FD-DA26-BB7EB4CB3DD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47155" y="3933020"/>
                <a:ext cx="3391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2D360BE-9A59-7922-2081-8511C6DCEBD5}"/>
                  </a:ext>
                </a:extLst>
              </p14:cNvPr>
              <p14:cNvContentPartPr/>
              <p14:nvPr/>
            </p14:nvContentPartPr>
            <p14:xfrm>
              <a:off x="1275595" y="4853900"/>
              <a:ext cx="322920" cy="484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2D360BE-9A59-7922-2081-8511C6DCEBD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6595" y="4845260"/>
                <a:ext cx="34056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C726D3F-33FC-2DBE-1EC2-FEE4E359BFDE}"/>
              </a:ext>
            </a:extLst>
          </p:cNvPr>
          <p:cNvGrpSpPr/>
          <p:nvPr/>
        </p:nvGrpSpPr>
        <p:grpSpPr>
          <a:xfrm>
            <a:off x="762595" y="5949740"/>
            <a:ext cx="590040" cy="324720"/>
            <a:chOff x="762595" y="5949740"/>
            <a:chExt cx="59004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1BB1F0-837D-711A-34D2-FDA3A39AABCA}"/>
                    </a:ext>
                  </a:extLst>
                </p14:cNvPr>
                <p14:cNvContentPartPr/>
                <p14:nvPr/>
              </p14:nvContentPartPr>
              <p14:xfrm>
                <a:off x="762595" y="5949740"/>
                <a:ext cx="329040" cy="324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1BB1F0-837D-711A-34D2-FDA3A39AAB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3955" y="5941100"/>
                  <a:ext cx="346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A3C00A-68E9-4556-17FC-A18AEA436D65}"/>
                    </a:ext>
                  </a:extLst>
                </p14:cNvPr>
                <p14:cNvContentPartPr/>
                <p14:nvPr/>
              </p14:nvContentPartPr>
              <p14:xfrm>
                <a:off x="1266595" y="5969180"/>
                <a:ext cx="86040" cy="1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A3C00A-68E9-4556-17FC-A18AEA436D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57955" y="5960540"/>
                  <a:ext cx="1036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501F73-41EB-763B-466C-0D5B69E4DAEF}"/>
              </a:ext>
            </a:extLst>
          </p:cNvPr>
          <p:cNvGrpSpPr/>
          <p:nvPr/>
        </p:nvGrpSpPr>
        <p:grpSpPr>
          <a:xfrm>
            <a:off x="1589875" y="5744540"/>
            <a:ext cx="357120" cy="452160"/>
            <a:chOff x="1589875" y="5744540"/>
            <a:chExt cx="35712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2B50BB-8BCB-4C3B-07E7-9AD445E2EE4E}"/>
                    </a:ext>
                  </a:extLst>
                </p14:cNvPr>
                <p14:cNvContentPartPr/>
                <p14:nvPr/>
              </p14:nvContentPartPr>
              <p14:xfrm>
                <a:off x="1589875" y="5867300"/>
                <a:ext cx="96840" cy="32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2B50BB-8BCB-4C3B-07E7-9AD445E2EE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80875" y="5858300"/>
                  <a:ext cx="1144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A9A8CE-CBCD-3FA5-4818-E5C0C7225423}"/>
                    </a:ext>
                  </a:extLst>
                </p14:cNvPr>
                <p14:cNvContentPartPr/>
                <p14:nvPr/>
              </p14:nvContentPartPr>
              <p14:xfrm>
                <a:off x="1721275" y="5744540"/>
                <a:ext cx="225720" cy="5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A9A8CE-CBCD-3FA5-4818-E5C0C72254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2635" y="5735900"/>
                  <a:ext cx="24336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33A26B-718E-8777-F87D-E950587D1470}"/>
              </a:ext>
            </a:extLst>
          </p:cNvPr>
          <p:cNvGrpSpPr/>
          <p:nvPr/>
        </p:nvGrpSpPr>
        <p:grpSpPr>
          <a:xfrm>
            <a:off x="4621435" y="1444340"/>
            <a:ext cx="1018800" cy="524160"/>
            <a:chOff x="4621435" y="1444340"/>
            <a:chExt cx="101880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5B42F0-5523-FE44-D3E8-4B8DE1130B54}"/>
                    </a:ext>
                  </a:extLst>
                </p14:cNvPr>
                <p14:cNvContentPartPr/>
                <p14:nvPr/>
              </p14:nvContentPartPr>
              <p14:xfrm>
                <a:off x="4621435" y="1563140"/>
                <a:ext cx="321840" cy="405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5B42F0-5523-FE44-D3E8-4B8DE1130B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2435" y="1554140"/>
                  <a:ext cx="3394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468B658-12C2-D084-5DD8-0AB609F571B4}"/>
                    </a:ext>
                  </a:extLst>
                </p14:cNvPr>
                <p14:cNvContentPartPr/>
                <p14:nvPr/>
              </p14:nvContentPartPr>
              <p14:xfrm>
                <a:off x="5189155" y="1444340"/>
                <a:ext cx="451080" cy="357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468B658-12C2-D084-5DD8-0AB609F571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80515" y="1435700"/>
                  <a:ext cx="4687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AB6A60-3D25-27F0-50D2-D5FAB1224A33}"/>
              </a:ext>
            </a:extLst>
          </p:cNvPr>
          <p:cNvGrpSpPr/>
          <p:nvPr/>
        </p:nvGrpSpPr>
        <p:grpSpPr>
          <a:xfrm>
            <a:off x="4892515" y="2769500"/>
            <a:ext cx="1123560" cy="589320"/>
            <a:chOff x="4892515" y="2769500"/>
            <a:chExt cx="112356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055E76-6ED9-4608-E147-979A6D3D0C17}"/>
                    </a:ext>
                  </a:extLst>
                </p14:cNvPr>
                <p14:cNvContentPartPr/>
                <p14:nvPr/>
              </p14:nvContentPartPr>
              <p14:xfrm>
                <a:off x="4892515" y="2919260"/>
                <a:ext cx="349920" cy="201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055E76-6ED9-4608-E147-979A6D3D0C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3875" y="2910620"/>
                  <a:ext cx="367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F72E0D-FA87-1B8C-CB7D-F24D004BF114}"/>
                    </a:ext>
                  </a:extLst>
                </p14:cNvPr>
                <p14:cNvContentPartPr/>
                <p14:nvPr/>
              </p14:nvContentPartPr>
              <p14:xfrm>
                <a:off x="5050555" y="2897300"/>
                <a:ext cx="307800" cy="46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F72E0D-FA87-1B8C-CB7D-F24D004BF1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41555" y="2888300"/>
                  <a:ext cx="325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A579AB-25AE-D0AF-F8C4-30F9F9D02769}"/>
                    </a:ext>
                  </a:extLst>
                </p14:cNvPr>
                <p14:cNvContentPartPr/>
                <p14:nvPr/>
              </p14:nvContentPartPr>
              <p14:xfrm>
                <a:off x="5538715" y="2769500"/>
                <a:ext cx="477360" cy="393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A579AB-25AE-D0AF-F8C4-30F9F9D027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9715" y="2760500"/>
                  <a:ext cx="49500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B41D71-F21F-19A8-B1CA-C6A39B2F6FF4}"/>
              </a:ext>
            </a:extLst>
          </p:cNvPr>
          <p:cNvGrpSpPr/>
          <p:nvPr/>
        </p:nvGrpSpPr>
        <p:grpSpPr>
          <a:xfrm>
            <a:off x="5210035" y="3943820"/>
            <a:ext cx="813960" cy="406440"/>
            <a:chOff x="5210035" y="3943820"/>
            <a:chExt cx="81396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234AD8-C0AB-D89D-C054-64F98DE7964B}"/>
                    </a:ext>
                  </a:extLst>
                </p14:cNvPr>
                <p14:cNvContentPartPr/>
                <p14:nvPr/>
              </p14:nvContentPartPr>
              <p14:xfrm>
                <a:off x="5210035" y="4068380"/>
                <a:ext cx="17280" cy="2818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234AD8-C0AB-D89D-C054-64F98DE796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01035" y="4059740"/>
                  <a:ext cx="34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902E8E-ACE5-C936-3C3E-F9FDAC288AA4}"/>
                    </a:ext>
                  </a:extLst>
                </p14:cNvPr>
                <p14:cNvContentPartPr/>
                <p14:nvPr/>
              </p14:nvContentPartPr>
              <p14:xfrm>
                <a:off x="5305075" y="4016900"/>
                <a:ext cx="309960" cy="20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902E8E-ACE5-C936-3C3E-F9FDAC288A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96075" y="4008260"/>
                  <a:ext cx="327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14BFFD-2329-062A-EE3A-371419D2C978}"/>
                    </a:ext>
                  </a:extLst>
                </p14:cNvPr>
                <p14:cNvContentPartPr/>
                <p14:nvPr/>
              </p14:nvContentPartPr>
              <p14:xfrm>
                <a:off x="5757235" y="3943820"/>
                <a:ext cx="266760" cy="282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14BFFD-2329-062A-EE3A-371419D2C9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8235" y="3934820"/>
                  <a:ext cx="2844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756E46-F793-D0E4-63C1-B244065AF568}"/>
              </a:ext>
            </a:extLst>
          </p:cNvPr>
          <p:cNvGrpSpPr/>
          <p:nvPr/>
        </p:nvGrpSpPr>
        <p:grpSpPr>
          <a:xfrm>
            <a:off x="5138395" y="4583540"/>
            <a:ext cx="1121760" cy="477720"/>
            <a:chOff x="5138395" y="4583540"/>
            <a:chExt cx="112176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D90582-B1CB-3AE2-8E77-41BE66738F60}"/>
                    </a:ext>
                  </a:extLst>
                </p14:cNvPr>
                <p14:cNvContentPartPr/>
                <p14:nvPr/>
              </p14:nvContentPartPr>
              <p14:xfrm>
                <a:off x="5138395" y="4782980"/>
                <a:ext cx="38880" cy="27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D90582-B1CB-3AE2-8E77-41BE66738F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29755" y="4774340"/>
                  <a:ext cx="565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28E376-A212-7831-7915-9F8C91BA8768}"/>
                    </a:ext>
                  </a:extLst>
                </p14:cNvPr>
                <p14:cNvContentPartPr/>
                <p14:nvPr/>
              </p14:nvContentPartPr>
              <p14:xfrm>
                <a:off x="5270155" y="4749500"/>
                <a:ext cx="411480" cy="20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28E376-A212-7831-7915-9F8C91BA87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61155" y="4740860"/>
                  <a:ext cx="42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02216F-5595-5454-3453-09ED462096D9}"/>
                    </a:ext>
                  </a:extLst>
                </p14:cNvPr>
                <p14:cNvContentPartPr/>
                <p14:nvPr/>
              </p14:nvContentPartPr>
              <p14:xfrm>
                <a:off x="5986195" y="4583540"/>
                <a:ext cx="273960" cy="373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02216F-5595-5454-3453-09ED462096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7555" y="4574900"/>
                  <a:ext cx="29160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28623C-FC02-17EB-B880-8CF8E9B68616}"/>
              </a:ext>
            </a:extLst>
          </p:cNvPr>
          <p:cNvGrpSpPr/>
          <p:nvPr/>
        </p:nvGrpSpPr>
        <p:grpSpPr>
          <a:xfrm>
            <a:off x="4943275" y="5613140"/>
            <a:ext cx="1247760" cy="777600"/>
            <a:chOff x="4943275" y="5613140"/>
            <a:chExt cx="1247760" cy="77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847987-A9A0-CED4-6DF5-82C2169FB864}"/>
                    </a:ext>
                  </a:extLst>
                </p14:cNvPr>
                <p14:cNvContentPartPr/>
                <p14:nvPr/>
              </p14:nvContentPartPr>
              <p14:xfrm>
                <a:off x="4943275" y="5717540"/>
                <a:ext cx="305280" cy="283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847987-A9A0-CED4-6DF5-82C2169FB8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34275" y="5708540"/>
                  <a:ext cx="32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692886-C645-5A7E-4F1F-AF616F035971}"/>
                    </a:ext>
                  </a:extLst>
                </p14:cNvPr>
                <p14:cNvContentPartPr/>
                <p14:nvPr/>
              </p14:nvContentPartPr>
              <p14:xfrm>
                <a:off x="5044435" y="5792060"/>
                <a:ext cx="381240" cy="59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692886-C645-5A7E-4F1F-AF616F0359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35795" y="5783060"/>
                  <a:ext cx="39888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CB6967-D7FF-1DA4-1DB7-B0428E33A4DA}"/>
                    </a:ext>
                  </a:extLst>
                </p14:cNvPr>
                <p14:cNvContentPartPr/>
                <p14:nvPr/>
              </p14:nvContentPartPr>
              <p14:xfrm>
                <a:off x="5663995" y="5613140"/>
                <a:ext cx="527040" cy="411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CB6967-D7FF-1DA4-1DB7-B0428E33A4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54995" y="5604140"/>
                  <a:ext cx="54468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0A3AB1-FFA6-3081-B7E2-77AB0687CCED}"/>
              </a:ext>
            </a:extLst>
          </p:cNvPr>
          <p:cNvGrpSpPr/>
          <p:nvPr/>
        </p:nvGrpSpPr>
        <p:grpSpPr>
          <a:xfrm>
            <a:off x="8511235" y="1107740"/>
            <a:ext cx="1109880" cy="409320"/>
            <a:chOff x="8511235" y="1107740"/>
            <a:chExt cx="110988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FBD305-C753-5F94-6E10-51976F574CB1}"/>
                    </a:ext>
                  </a:extLst>
                </p14:cNvPr>
                <p14:cNvContentPartPr/>
                <p14:nvPr/>
              </p14:nvContentPartPr>
              <p14:xfrm>
                <a:off x="8511235" y="1107740"/>
                <a:ext cx="295560" cy="409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FBD305-C753-5F94-6E10-51976F574C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02595" y="1099100"/>
                  <a:ext cx="313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0A7C36-B21F-8C27-09C6-DF77A293A851}"/>
                    </a:ext>
                  </a:extLst>
                </p14:cNvPr>
                <p14:cNvContentPartPr/>
                <p14:nvPr/>
              </p14:nvContentPartPr>
              <p14:xfrm>
                <a:off x="9006595" y="1242740"/>
                <a:ext cx="173880" cy="191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0A7C36-B21F-8C27-09C6-DF77A293A8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7955" y="1234100"/>
                  <a:ext cx="191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B39733-67FF-4880-D77C-568F35D60715}"/>
                    </a:ext>
                  </a:extLst>
                </p14:cNvPr>
                <p14:cNvContentPartPr/>
                <p14:nvPr/>
              </p14:nvContentPartPr>
              <p14:xfrm>
                <a:off x="9321595" y="1134740"/>
                <a:ext cx="299520" cy="353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B39733-67FF-4880-D77C-568F35D607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12595" y="1125740"/>
                  <a:ext cx="3171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605134-7C46-36D6-0971-45090AF41389}"/>
              </a:ext>
            </a:extLst>
          </p:cNvPr>
          <p:cNvGrpSpPr/>
          <p:nvPr/>
        </p:nvGrpSpPr>
        <p:grpSpPr>
          <a:xfrm>
            <a:off x="8578195" y="2447660"/>
            <a:ext cx="1439640" cy="469440"/>
            <a:chOff x="8578195" y="2447660"/>
            <a:chExt cx="143964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06E7DCA-AFC7-C397-E87F-DB9BBF9F2ED2}"/>
                    </a:ext>
                  </a:extLst>
                </p14:cNvPr>
                <p14:cNvContentPartPr/>
                <p14:nvPr/>
              </p14:nvContentPartPr>
              <p14:xfrm>
                <a:off x="8578195" y="2499860"/>
                <a:ext cx="290160" cy="417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06E7DCA-AFC7-C397-E87F-DB9BBF9F2E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69195" y="2490860"/>
                  <a:ext cx="3078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EEB219-2D7F-29FF-C841-D5BC6A1C24FE}"/>
                    </a:ext>
                  </a:extLst>
                </p14:cNvPr>
                <p14:cNvContentPartPr/>
                <p14:nvPr/>
              </p14:nvContentPartPr>
              <p14:xfrm>
                <a:off x="9098395" y="2472860"/>
                <a:ext cx="306720" cy="36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EEB219-2D7F-29FF-C841-D5BC6A1C24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9395" y="2463860"/>
                  <a:ext cx="324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5B64B3-4D24-9824-94C8-118AFFD032F0}"/>
                    </a:ext>
                  </a:extLst>
                </p14:cNvPr>
                <p14:cNvContentPartPr/>
                <p14:nvPr/>
              </p14:nvContentPartPr>
              <p14:xfrm>
                <a:off x="9645595" y="2447660"/>
                <a:ext cx="372240" cy="369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5B64B3-4D24-9824-94C8-118AFFD032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36595" y="2439020"/>
                  <a:ext cx="38988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E221146-7682-0DEF-9775-5F6BB0ED051A}"/>
              </a:ext>
            </a:extLst>
          </p:cNvPr>
          <p:cNvGrpSpPr/>
          <p:nvPr/>
        </p:nvGrpSpPr>
        <p:grpSpPr>
          <a:xfrm>
            <a:off x="8590795" y="3647900"/>
            <a:ext cx="746640" cy="489240"/>
            <a:chOff x="8590795" y="3647900"/>
            <a:chExt cx="74664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944EB4-B0A7-035F-98B2-C15AD22D414C}"/>
                    </a:ext>
                  </a:extLst>
                </p14:cNvPr>
                <p14:cNvContentPartPr/>
                <p14:nvPr/>
              </p14:nvContentPartPr>
              <p14:xfrm>
                <a:off x="8590795" y="3715940"/>
                <a:ext cx="184320" cy="421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944EB4-B0A7-035F-98B2-C15AD22D41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81795" y="3706940"/>
                  <a:ext cx="201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43638F-4FB6-B663-0504-E0E7E2D4D02B}"/>
                    </a:ext>
                  </a:extLst>
                </p14:cNvPr>
                <p14:cNvContentPartPr/>
                <p14:nvPr/>
              </p14:nvContentPartPr>
              <p14:xfrm>
                <a:off x="8747395" y="3647900"/>
                <a:ext cx="221040" cy="40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43638F-4FB6-B663-0504-E0E7E2D4D0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38755" y="3639260"/>
                  <a:ext cx="238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8F105CE-36AA-3501-E042-B2A017F54DF4}"/>
                    </a:ext>
                  </a:extLst>
                </p14:cNvPr>
                <p14:cNvContentPartPr/>
                <p14:nvPr/>
              </p14:nvContentPartPr>
              <p14:xfrm>
                <a:off x="9087595" y="3650060"/>
                <a:ext cx="249840" cy="316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8F105CE-36AA-3501-E042-B2A017F54D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78955" y="3641420"/>
                  <a:ext cx="26748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DFA9BAD-2D7A-C6AE-CF7A-BF5455F2D448}"/>
                  </a:ext>
                </a:extLst>
              </p14:cNvPr>
              <p14:cNvContentPartPr/>
              <p14:nvPr/>
            </p14:nvContentPartPr>
            <p14:xfrm>
              <a:off x="9759715" y="3508220"/>
              <a:ext cx="406080" cy="434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DFA9BAD-2D7A-C6AE-CF7A-BF5455F2D4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51075" y="3499220"/>
                <a:ext cx="4237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B33DE0C-8416-AF3C-01A3-095DB5C44D7F}"/>
                  </a:ext>
                </a:extLst>
              </p14:cNvPr>
              <p14:cNvContentPartPr/>
              <p14:nvPr/>
            </p14:nvContentPartPr>
            <p14:xfrm>
              <a:off x="8812195" y="4614140"/>
              <a:ext cx="154440" cy="406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B33DE0C-8416-AF3C-01A3-095DB5C44D7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03195" y="4605140"/>
                <a:ext cx="1720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3DE4A04-4AEC-3279-6F7B-1CF295171194}"/>
                  </a:ext>
                </a:extLst>
              </p14:cNvPr>
              <p14:cNvContentPartPr/>
              <p14:nvPr/>
            </p14:nvContentPartPr>
            <p14:xfrm>
              <a:off x="9301075" y="4620260"/>
              <a:ext cx="222840" cy="316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3DE4A04-4AEC-3279-6F7B-1CF29517119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92075" y="4611620"/>
                <a:ext cx="240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58FD7A5-3219-15E2-A5C0-C7D018B0E406}"/>
                  </a:ext>
                </a:extLst>
              </p14:cNvPr>
              <p14:cNvContentPartPr/>
              <p14:nvPr/>
            </p14:nvContentPartPr>
            <p14:xfrm>
              <a:off x="9850795" y="4456460"/>
              <a:ext cx="309960" cy="379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58FD7A5-3219-15E2-A5C0-C7D018B0E40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42155" y="4447820"/>
                <a:ext cx="32760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96E440B8-96A9-F136-DC05-68542D01828E}"/>
              </a:ext>
            </a:extLst>
          </p:cNvPr>
          <p:cNvGrpSpPr/>
          <p:nvPr/>
        </p:nvGrpSpPr>
        <p:grpSpPr>
          <a:xfrm>
            <a:off x="8753515" y="5398580"/>
            <a:ext cx="862560" cy="667800"/>
            <a:chOff x="8753515" y="5398580"/>
            <a:chExt cx="862560" cy="66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2482927-BAC6-D777-BB79-18726A312BF5}"/>
                    </a:ext>
                  </a:extLst>
                </p14:cNvPr>
                <p14:cNvContentPartPr/>
                <p14:nvPr/>
              </p14:nvContentPartPr>
              <p14:xfrm>
                <a:off x="8753515" y="5522780"/>
                <a:ext cx="236520" cy="543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2482927-BAC6-D777-BB79-18726A312BF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44875" y="5513780"/>
                  <a:ext cx="2541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EB713C-B721-4B98-7A35-926F7D344D8E}"/>
                    </a:ext>
                  </a:extLst>
                </p14:cNvPr>
                <p14:cNvContentPartPr/>
                <p14:nvPr/>
              </p14:nvContentPartPr>
              <p14:xfrm>
                <a:off x="8990035" y="5511260"/>
                <a:ext cx="189720" cy="37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EB713C-B721-4B98-7A35-926F7D344D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1035" y="5502620"/>
                  <a:ext cx="207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84E7E2-B8C6-D7A3-3BD5-3DC516DAF1CB}"/>
                    </a:ext>
                  </a:extLst>
                </p14:cNvPr>
                <p14:cNvContentPartPr/>
                <p14:nvPr/>
              </p14:nvContentPartPr>
              <p14:xfrm>
                <a:off x="9402235" y="5398580"/>
                <a:ext cx="213840" cy="477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84E7E2-B8C6-D7A3-3BD5-3DC516DAF1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3595" y="5389580"/>
                  <a:ext cx="2314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0E3C9D-E7AC-A6A8-5053-4507C57DE252}"/>
              </a:ext>
            </a:extLst>
          </p:cNvPr>
          <p:cNvGrpSpPr/>
          <p:nvPr/>
        </p:nvGrpSpPr>
        <p:grpSpPr>
          <a:xfrm>
            <a:off x="10028995" y="5268260"/>
            <a:ext cx="580680" cy="600120"/>
            <a:chOff x="10028995" y="5268260"/>
            <a:chExt cx="58068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520CC1-FA07-606C-218F-92E26BBF8832}"/>
                    </a:ext>
                  </a:extLst>
                </p14:cNvPr>
                <p14:cNvContentPartPr/>
                <p14:nvPr/>
              </p14:nvContentPartPr>
              <p14:xfrm>
                <a:off x="10028995" y="5268260"/>
                <a:ext cx="398520" cy="600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520CC1-FA07-606C-218F-92E26BBF88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20355" y="5259260"/>
                  <a:ext cx="41616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529668-5C2E-FF54-8AC5-171496172B7C}"/>
                    </a:ext>
                  </a:extLst>
                </p14:cNvPr>
                <p14:cNvContentPartPr/>
                <p14:nvPr/>
              </p14:nvContentPartPr>
              <p14:xfrm>
                <a:off x="10595995" y="5652380"/>
                <a:ext cx="13680" cy="18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529668-5C2E-FF54-8AC5-171496172B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87355" y="5643740"/>
                  <a:ext cx="313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44AD3B-B86A-9162-1E0F-5923B073598E}"/>
              </a:ext>
            </a:extLst>
          </p:cNvPr>
          <p:cNvGrpSpPr/>
          <p:nvPr/>
        </p:nvGrpSpPr>
        <p:grpSpPr>
          <a:xfrm>
            <a:off x="432475" y="1741340"/>
            <a:ext cx="533160" cy="663480"/>
            <a:chOff x="432475" y="1741340"/>
            <a:chExt cx="533160" cy="66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9B6D3C-F745-C07E-85D2-C7B724A9A14B}"/>
                    </a:ext>
                  </a:extLst>
                </p14:cNvPr>
                <p14:cNvContentPartPr/>
                <p14:nvPr/>
              </p14:nvContentPartPr>
              <p14:xfrm>
                <a:off x="432475" y="1997300"/>
                <a:ext cx="520200" cy="48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9B6D3C-F745-C07E-85D2-C7B724A9A1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3475" y="1988660"/>
                  <a:ext cx="537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DD0204-B508-2169-82E2-AB3A43A0D68E}"/>
                    </a:ext>
                  </a:extLst>
                </p14:cNvPr>
                <p14:cNvContentPartPr/>
                <p14:nvPr/>
              </p14:nvContentPartPr>
              <p14:xfrm>
                <a:off x="786715" y="1741340"/>
                <a:ext cx="178920" cy="663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DD0204-B508-2169-82E2-AB3A43A0D6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8075" y="1732340"/>
                  <a:ext cx="196560" cy="68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440B25D-DAE7-E674-3660-D6232ECD6E2B}"/>
              </a:ext>
            </a:extLst>
          </p:cNvPr>
          <p:cNvGrpSpPr/>
          <p:nvPr/>
        </p:nvGrpSpPr>
        <p:grpSpPr>
          <a:xfrm>
            <a:off x="260035" y="2943380"/>
            <a:ext cx="744120" cy="546840"/>
            <a:chOff x="260035" y="2943380"/>
            <a:chExt cx="74412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3D3F6E-4654-5386-7F36-DBEACA951925}"/>
                    </a:ext>
                  </a:extLst>
                </p14:cNvPr>
                <p14:cNvContentPartPr/>
                <p14:nvPr/>
              </p14:nvContentPartPr>
              <p14:xfrm>
                <a:off x="260035" y="3243260"/>
                <a:ext cx="484920" cy="32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3D3F6E-4654-5386-7F36-DBEACA9519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1035" y="3234260"/>
                  <a:ext cx="50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45C7A7-B2E0-0F2E-44E9-2CFF68F871A9}"/>
                    </a:ext>
                  </a:extLst>
                </p14:cNvPr>
                <p14:cNvContentPartPr/>
                <p14:nvPr/>
              </p14:nvContentPartPr>
              <p14:xfrm>
                <a:off x="567475" y="2943380"/>
                <a:ext cx="169560" cy="54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45C7A7-B2E0-0F2E-44E9-2CFF68F871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8475" y="2934380"/>
                  <a:ext cx="1872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D1D202A-2005-4C37-5608-C2FE3044A626}"/>
                    </a:ext>
                  </a:extLst>
                </p14:cNvPr>
                <p14:cNvContentPartPr/>
                <p14:nvPr/>
              </p14:nvContentPartPr>
              <p14:xfrm>
                <a:off x="924235" y="3338660"/>
                <a:ext cx="79920" cy="2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D1D202A-2005-4C37-5608-C2FE3044A6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5595" y="3330020"/>
                  <a:ext cx="97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8E79717-DF53-DD47-1794-895AB7B3895E}"/>
              </a:ext>
            </a:extLst>
          </p:cNvPr>
          <p:cNvGrpSpPr/>
          <p:nvPr/>
        </p:nvGrpSpPr>
        <p:grpSpPr>
          <a:xfrm>
            <a:off x="7834795" y="2147780"/>
            <a:ext cx="3090240" cy="3967920"/>
            <a:chOff x="7834795" y="2147780"/>
            <a:chExt cx="3090240" cy="39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0D4822D-EA45-64A1-A225-DFE98FEDDDE0}"/>
                    </a:ext>
                  </a:extLst>
                </p14:cNvPr>
                <p14:cNvContentPartPr/>
                <p14:nvPr/>
              </p14:nvContentPartPr>
              <p14:xfrm>
                <a:off x="7834795" y="2415260"/>
                <a:ext cx="541800" cy="2889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0D4822D-EA45-64A1-A225-DFE98FEDDD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5795" y="2406260"/>
                  <a:ext cx="559440" cy="29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963CB5-A72E-5BB3-EFD4-8904D5BE1F9D}"/>
                    </a:ext>
                  </a:extLst>
                </p14:cNvPr>
                <p14:cNvContentPartPr/>
                <p14:nvPr/>
              </p14:nvContentPartPr>
              <p14:xfrm>
                <a:off x="8184355" y="2147780"/>
                <a:ext cx="2740680" cy="3967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963CB5-A72E-5BB3-EFD4-8904D5BE1F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75715" y="2138780"/>
                  <a:ext cx="2758320" cy="39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85AB732-53A2-A777-424E-997B02A21537}"/>
              </a:ext>
            </a:extLst>
          </p:cNvPr>
          <p:cNvGrpSpPr/>
          <p:nvPr/>
        </p:nvGrpSpPr>
        <p:grpSpPr>
          <a:xfrm>
            <a:off x="8188675" y="5892045"/>
            <a:ext cx="3560400" cy="1119335"/>
            <a:chOff x="8188675" y="5892045"/>
            <a:chExt cx="3560400" cy="111933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0FB858-9794-567F-289E-78488A170DA8}"/>
                    </a:ext>
                  </a:extLst>
                </p14:cNvPr>
                <p14:cNvContentPartPr/>
                <p14:nvPr/>
              </p14:nvContentPartPr>
              <p14:xfrm>
                <a:off x="8514475" y="6417740"/>
                <a:ext cx="203040" cy="54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0FB858-9794-567F-289E-78488A170D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05835" y="6409100"/>
                  <a:ext cx="220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4B84B0-E91B-A5A5-F22A-2634616A99E0}"/>
                    </a:ext>
                  </a:extLst>
                </p14:cNvPr>
                <p14:cNvContentPartPr/>
                <p14:nvPr/>
              </p14:nvContentPartPr>
              <p14:xfrm>
                <a:off x="8601595" y="6678020"/>
                <a:ext cx="301680" cy="338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4B84B0-E91B-A5A5-F22A-2634616A99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92955" y="6669020"/>
                  <a:ext cx="319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A9CF7A-4225-048A-C4B5-9358B81A2AA3}"/>
                    </a:ext>
                  </a:extLst>
                </p14:cNvPr>
                <p14:cNvContentPartPr/>
                <p14:nvPr/>
              </p14:nvContentPartPr>
              <p14:xfrm>
                <a:off x="9298555" y="6303620"/>
                <a:ext cx="226800" cy="454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A9CF7A-4225-048A-C4B5-9358B81A2A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9915" y="6294620"/>
                  <a:ext cx="244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A15B7E7-28F0-4D6B-D8BF-A17F66A865AA}"/>
                    </a:ext>
                  </a:extLst>
                </p14:cNvPr>
                <p14:cNvContentPartPr/>
                <p14:nvPr/>
              </p14:nvContentPartPr>
              <p14:xfrm>
                <a:off x="9571075" y="6309020"/>
                <a:ext cx="247680" cy="2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A15B7E7-28F0-4D6B-D8BF-A17F66A865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62435" y="6300020"/>
                  <a:ext cx="265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C294E0-666D-A84E-DF8D-F0BC4E64F96E}"/>
                    </a:ext>
                  </a:extLst>
                </p14:cNvPr>
                <p14:cNvContentPartPr/>
                <p14:nvPr/>
              </p14:nvContentPartPr>
              <p14:xfrm>
                <a:off x="9946195" y="6281300"/>
                <a:ext cx="245880" cy="339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4C294E0-666D-A84E-DF8D-F0BC4E64F96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7195" y="6272300"/>
                  <a:ext cx="263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5B083BB-D4F0-113D-D92F-41B914B9130D}"/>
                    </a:ext>
                  </a:extLst>
                </p14:cNvPr>
                <p14:cNvContentPartPr/>
                <p14:nvPr/>
              </p14:nvContentPartPr>
              <p14:xfrm>
                <a:off x="10541995" y="6102740"/>
                <a:ext cx="388440" cy="394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5B083BB-D4F0-113D-D92F-41B914B913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33355" y="6094100"/>
                  <a:ext cx="406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F17FFF-F430-03FA-8405-7B9BA59B6965}"/>
                    </a:ext>
                  </a:extLst>
                </p14:cNvPr>
                <p14:cNvContentPartPr/>
                <p14:nvPr/>
              </p14:nvContentPartPr>
              <p14:xfrm>
                <a:off x="11027635" y="6396860"/>
                <a:ext cx="30600" cy="70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F17FFF-F430-03FA-8405-7B9BA59B69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18995" y="6388220"/>
                  <a:ext cx="48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79776B-8E89-B7F3-A380-9C1EE6768756}"/>
                    </a:ext>
                  </a:extLst>
                </p14:cNvPr>
                <p14:cNvContentPartPr/>
                <p14:nvPr/>
              </p14:nvContentPartPr>
              <p14:xfrm>
                <a:off x="8188675" y="6181940"/>
                <a:ext cx="87840" cy="829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79776B-8E89-B7F3-A380-9C1EE67687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79675" y="6173300"/>
                  <a:ext cx="10548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75EA043-43FE-B4EF-C5A5-8C2E1FC91681}"/>
                    </a:ext>
                  </a:extLst>
                </p14:cNvPr>
                <p14:cNvContentPartPr/>
                <p14:nvPr/>
              </p14:nvContentPartPr>
              <p14:xfrm>
                <a:off x="8383435" y="5892045"/>
                <a:ext cx="3301920" cy="967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75EA043-43FE-B4EF-C5A5-8C2E1FC916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74435" y="5883405"/>
                  <a:ext cx="331956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484787-B1BD-C6B8-A01A-321C76B85347}"/>
                    </a:ext>
                  </a:extLst>
                </p14:cNvPr>
                <p14:cNvContentPartPr/>
                <p14:nvPr/>
              </p14:nvContentPartPr>
              <p14:xfrm>
                <a:off x="8259235" y="6549765"/>
                <a:ext cx="3489840" cy="344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484787-B1BD-C6B8-A01A-321C76B853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50235" y="6540765"/>
                  <a:ext cx="3507480" cy="3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8839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9E04675-F206-39EB-EDB3-E1BDFC1A7C2F}"/>
              </a:ext>
            </a:extLst>
          </p:cNvPr>
          <p:cNvGrpSpPr/>
          <p:nvPr/>
        </p:nvGrpSpPr>
        <p:grpSpPr>
          <a:xfrm>
            <a:off x="6782155" y="277580"/>
            <a:ext cx="5657760" cy="3225960"/>
            <a:chOff x="6782155" y="277580"/>
            <a:chExt cx="5657760" cy="32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FB4FEC-F408-2F58-3888-54A7820A4D07}"/>
                    </a:ext>
                  </a:extLst>
                </p14:cNvPr>
                <p14:cNvContentPartPr/>
                <p14:nvPr/>
              </p14:nvContentPartPr>
              <p14:xfrm>
                <a:off x="8597995" y="277580"/>
                <a:ext cx="1094760" cy="841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FB4FEC-F408-2F58-3888-54A7820A4D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88995" y="268580"/>
                  <a:ext cx="111240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676010-5BC8-8819-F524-C519F85348EC}"/>
                    </a:ext>
                  </a:extLst>
                </p14:cNvPr>
                <p14:cNvContentPartPr/>
                <p14:nvPr/>
              </p14:nvContentPartPr>
              <p14:xfrm>
                <a:off x="8798155" y="590780"/>
                <a:ext cx="359640" cy="259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676010-5BC8-8819-F524-C519F85348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89155" y="582140"/>
                  <a:ext cx="377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2EB3592-659D-5592-9E36-49008F611DA9}"/>
                    </a:ext>
                  </a:extLst>
                </p14:cNvPr>
                <p14:cNvContentPartPr/>
                <p14:nvPr/>
              </p14:nvContentPartPr>
              <p14:xfrm>
                <a:off x="8942515" y="897140"/>
                <a:ext cx="264600" cy="54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2EB3592-659D-5592-9E36-49008F611D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33875" y="888140"/>
                  <a:ext cx="282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473095-2F93-5D50-26EB-A256102557E6}"/>
                    </a:ext>
                  </a:extLst>
                </p14:cNvPr>
                <p14:cNvContentPartPr/>
                <p14:nvPr/>
              </p14:nvContentPartPr>
              <p14:xfrm>
                <a:off x="9309715" y="555500"/>
                <a:ext cx="191520" cy="250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473095-2F93-5D50-26EB-A256102557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01075" y="546500"/>
                  <a:ext cx="209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CB7C4F-9096-8624-7450-B8780BAB0EFC}"/>
                    </a:ext>
                  </a:extLst>
                </p14:cNvPr>
                <p14:cNvContentPartPr/>
                <p14:nvPr/>
              </p14:nvContentPartPr>
              <p14:xfrm>
                <a:off x="9650635" y="660260"/>
                <a:ext cx="23400" cy="1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CB7C4F-9096-8624-7450-B8780BAB0E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41995" y="651620"/>
                  <a:ext cx="41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347F55-27CA-14D5-7A24-0C673782E60D}"/>
                    </a:ext>
                  </a:extLst>
                </p14:cNvPr>
                <p14:cNvContentPartPr/>
                <p14:nvPr/>
              </p14:nvContentPartPr>
              <p14:xfrm>
                <a:off x="9564955" y="557660"/>
                <a:ext cx="124560" cy="241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347F55-27CA-14D5-7A24-0C673782E6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6315" y="548660"/>
                  <a:ext cx="142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0F02F1-8A51-2BD4-50EA-7EDBBB496765}"/>
                    </a:ext>
                  </a:extLst>
                </p14:cNvPr>
                <p14:cNvContentPartPr/>
                <p14:nvPr/>
              </p14:nvContentPartPr>
              <p14:xfrm>
                <a:off x="9568555" y="506180"/>
                <a:ext cx="96840" cy="32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0F02F1-8A51-2BD4-50EA-7EDBBB4967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59915" y="497540"/>
                  <a:ext cx="114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CB80CF-7575-D28A-AC6C-0D99B2032622}"/>
                    </a:ext>
                  </a:extLst>
                </p14:cNvPr>
                <p14:cNvContentPartPr/>
                <p14:nvPr/>
              </p14:nvContentPartPr>
              <p14:xfrm>
                <a:off x="9473515" y="757460"/>
                <a:ext cx="27720" cy="6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CB80CF-7575-D28A-AC6C-0D99B20326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64515" y="748820"/>
                  <a:ext cx="45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0DA1B3-24DC-7DDA-6183-64DD893079B8}"/>
                    </a:ext>
                  </a:extLst>
                </p14:cNvPr>
                <p14:cNvContentPartPr/>
                <p14:nvPr/>
              </p14:nvContentPartPr>
              <p14:xfrm>
                <a:off x="7767115" y="1141220"/>
                <a:ext cx="1371960" cy="1311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0DA1B3-24DC-7DDA-6183-64DD893079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8475" y="1132580"/>
                  <a:ext cx="1389600" cy="13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760EF13-0819-1546-597D-7EE0DDFAA611}"/>
                    </a:ext>
                  </a:extLst>
                </p14:cNvPr>
                <p14:cNvContentPartPr/>
                <p14:nvPr/>
              </p14:nvContentPartPr>
              <p14:xfrm>
                <a:off x="9106675" y="1155260"/>
                <a:ext cx="1478520" cy="10756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760EF13-0819-1546-597D-7EE0DDFAA6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98035" y="1146620"/>
                  <a:ext cx="149616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5853317-5708-B6C5-3A37-47EDF5AECC0B}"/>
                    </a:ext>
                  </a:extLst>
                </p14:cNvPr>
                <p14:cNvContentPartPr/>
                <p14:nvPr/>
              </p14:nvContentPartPr>
              <p14:xfrm>
                <a:off x="7013635" y="2732060"/>
                <a:ext cx="26640" cy="581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5853317-5708-B6C5-3A37-47EDF5AEC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04635" y="2723420"/>
                  <a:ext cx="442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ACA09C-549F-7705-B793-9AC2B9597F01}"/>
                    </a:ext>
                  </a:extLst>
                </p14:cNvPr>
                <p14:cNvContentPartPr/>
                <p14:nvPr/>
              </p14:nvContentPartPr>
              <p14:xfrm>
                <a:off x="6782155" y="2462060"/>
                <a:ext cx="1408680" cy="1041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ACA09C-549F-7705-B793-9AC2B9597F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73515" y="2453060"/>
                  <a:ext cx="1426320" cy="10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60CD61-3A5C-EBDD-4B75-C58B35967B27}"/>
                    </a:ext>
                  </a:extLst>
                </p14:cNvPr>
                <p14:cNvContentPartPr/>
                <p14:nvPr/>
              </p14:nvContentPartPr>
              <p14:xfrm>
                <a:off x="7182475" y="2886140"/>
                <a:ext cx="172800" cy="183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60CD61-3A5C-EBDD-4B75-C58B35967B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73475" y="2877500"/>
                  <a:ext cx="190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464960-57AD-5DC8-4614-15A5A8D69DB9}"/>
                    </a:ext>
                  </a:extLst>
                </p14:cNvPr>
                <p14:cNvContentPartPr/>
                <p14:nvPr/>
              </p14:nvContentPartPr>
              <p14:xfrm>
                <a:off x="7360675" y="2876780"/>
                <a:ext cx="114120" cy="142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464960-57AD-5DC8-4614-15A5A8D69D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52035" y="2868140"/>
                  <a:ext cx="131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00C690E-6B78-AC22-D32B-48D4E68A4CE8}"/>
                    </a:ext>
                  </a:extLst>
                </p14:cNvPr>
                <p14:cNvContentPartPr/>
                <p14:nvPr/>
              </p14:nvContentPartPr>
              <p14:xfrm>
                <a:off x="7499635" y="3036980"/>
                <a:ext cx="96840" cy="97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00C690E-6B78-AC22-D32B-48D4E68A4C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90635" y="3028340"/>
                  <a:ext cx="114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3DB458-88B1-70FE-8CEC-8AD8007004C0}"/>
                    </a:ext>
                  </a:extLst>
                </p14:cNvPr>
                <p14:cNvContentPartPr/>
                <p14:nvPr/>
              </p14:nvContentPartPr>
              <p14:xfrm>
                <a:off x="7640035" y="2835020"/>
                <a:ext cx="142920" cy="166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3DB458-88B1-70FE-8CEC-8AD8007004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1395" y="2826380"/>
                  <a:ext cx="160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0E8D5B-7772-86F7-A31D-6CB7283CE16C}"/>
                    </a:ext>
                  </a:extLst>
                </p14:cNvPr>
                <p14:cNvContentPartPr/>
                <p14:nvPr/>
              </p14:nvContentPartPr>
              <p14:xfrm>
                <a:off x="7840915" y="2798300"/>
                <a:ext cx="128160" cy="173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0E8D5B-7772-86F7-A31D-6CB7283CE1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1915" y="2789300"/>
                  <a:ext cx="14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A5F051-027E-6299-E8FB-8EB9AE37CFAF}"/>
                    </a:ext>
                  </a:extLst>
                </p14:cNvPr>
                <p14:cNvContentPartPr/>
                <p14:nvPr/>
              </p14:nvContentPartPr>
              <p14:xfrm>
                <a:off x="9953395" y="2389700"/>
                <a:ext cx="223560" cy="704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A5F051-027E-6299-E8FB-8EB9AE37CF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44395" y="2381060"/>
                  <a:ext cx="24120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8DA8DCB-FD5A-0B58-0BF4-E231CC9342BF}"/>
                    </a:ext>
                  </a:extLst>
                </p14:cNvPr>
                <p14:cNvContentPartPr/>
                <p14:nvPr/>
              </p14:nvContentPartPr>
              <p14:xfrm>
                <a:off x="10252195" y="2305460"/>
                <a:ext cx="2187720" cy="628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8DA8DCB-FD5A-0B58-0BF4-E231CC9342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43555" y="2296820"/>
                  <a:ext cx="22053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AE7DE2-C6A3-7814-74DB-18F0FBBDE3AA}"/>
                    </a:ext>
                  </a:extLst>
                </p14:cNvPr>
                <p14:cNvContentPartPr/>
                <p14:nvPr/>
              </p14:nvContentPartPr>
              <p14:xfrm>
                <a:off x="9936475" y="2887220"/>
                <a:ext cx="2228760" cy="255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AE7DE2-C6A3-7814-74DB-18F0FBBDE3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27475" y="2878580"/>
                  <a:ext cx="22464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D4D818-7762-E507-1125-8F01B59B7D73}"/>
                    </a:ext>
                  </a:extLst>
                </p14:cNvPr>
                <p14:cNvContentPartPr/>
                <p14:nvPr/>
              </p14:nvContentPartPr>
              <p14:xfrm>
                <a:off x="10223395" y="2599580"/>
                <a:ext cx="109440" cy="3412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D4D818-7762-E507-1125-8F01B59B7D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14395" y="2590940"/>
                  <a:ext cx="127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C21A3CC-7E4D-C0FA-60BA-8A18EE101BDC}"/>
                    </a:ext>
                  </a:extLst>
                </p14:cNvPr>
                <p14:cNvContentPartPr/>
                <p14:nvPr/>
              </p14:nvContentPartPr>
              <p14:xfrm>
                <a:off x="10358395" y="2609300"/>
                <a:ext cx="70200" cy="1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C21A3CC-7E4D-C0FA-60BA-8A18EE101B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49755" y="2600660"/>
                  <a:ext cx="87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61769E-CB14-597E-A99C-54A764897C72}"/>
                    </a:ext>
                  </a:extLst>
                </p14:cNvPr>
                <p14:cNvContentPartPr/>
                <p14:nvPr/>
              </p14:nvContentPartPr>
              <p14:xfrm>
                <a:off x="10540195" y="2492300"/>
                <a:ext cx="157320" cy="337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61769E-CB14-597E-A99C-54A764897C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31555" y="2483660"/>
                  <a:ext cx="174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26BF25-B373-DAA4-43CE-6948528D245B}"/>
                    </a:ext>
                  </a:extLst>
                </p14:cNvPr>
                <p14:cNvContentPartPr/>
                <p14:nvPr/>
              </p14:nvContentPartPr>
              <p14:xfrm>
                <a:off x="10756555" y="2801540"/>
                <a:ext cx="164520" cy="141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26BF25-B373-DAA4-43CE-6948528D24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47555" y="2792900"/>
                  <a:ext cx="182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0CDF3FC-A256-9834-D126-086A9A1836B9}"/>
                    </a:ext>
                  </a:extLst>
                </p14:cNvPr>
                <p14:cNvContentPartPr/>
                <p14:nvPr/>
              </p14:nvContentPartPr>
              <p14:xfrm>
                <a:off x="11017555" y="2538740"/>
                <a:ext cx="79200" cy="330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0CDF3FC-A256-9834-D126-086A9A1836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08915" y="2530100"/>
                  <a:ext cx="96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A934B7-2746-9071-E09E-2EDD4737856D}"/>
                    </a:ext>
                  </a:extLst>
                </p14:cNvPr>
                <p14:cNvContentPartPr/>
                <p14:nvPr/>
              </p14:nvContentPartPr>
              <p14:xfrm>
                <a:off x="11221675" y="2610380"/>
                <a:ext cx="120240" cy="18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A934B7-2746-9071-E09E-2EDD473785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13035" y="2601740"/>
                  <a:ext cx="137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8C2D65F-67BB-5077-F6B5-23B7F772FBC3}"/>
                    </a:ext>
                  </a:extLst>
                </p14:cNvPr>
                <p14:cNvContentPartPr/>
                <p14:nvPr/>
              </p14:nvContentPartPr>
              <p14:xfrm>
                <a:off x="11384755" y="2876780"/>
                <a:ext cx="102960" cy="90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8C2D65F-67BB-5077-F6B5-23B7F772FBC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75755" y="2868140"/>
                  <a:ext cx="120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D75BF1-2130-3C72-ED96-1B4DF1F05C6B}"/>
                    </a:ext>
                  </a:extLst>
                </p14:cNvPr>
                <p14:cNvContentPartPr/>
                <p14:nvPr/>
              </p14:nvContentPartPr>
              <p14:xfrm>
                <a:off x="11426875" y="2547380"/>
                <a:ext cx="147600" cy="346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D75BF1-2130-3C72-ED96-1B4DF1F05C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17875" y="2538740"/>
                  <a:ext cx="165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15FDBE8-AE38-4D58-0A9E-C31D700F0C16}"/>
                    </a:ext>
                  </a:extLst>
                </p14:cNvPr>
                <p14:cNvContentPartPr/>
                <p14:nvPr/>
              </p14:nvContentPartPr>
              <p14:xfrm>
                <a:off x="11584915" y="2512820"/>
                <a:ext cx="122040" cy="12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15FDBE8-AE38-4D58-0A9E-C31D700F0C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75915" y="2504180"/>
                  <a:ext cx="139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2BFB691-C41F-1D44-F56A-7AB470FF3CD7}"/>
                    </a:ext>
                  </a:extLst>
                </p14:cNvPr>
                <p14:cNvContentPartPr/>
                <p14:nvPr/>
              </p14:nvContentPartPr>
              <p14:xfrm>
                <a:off x="11747635" y="2448740"/>
                <a:ext cx="90720" cy="315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2BFB691-C41F-1D44-F56A-7AB470FF3C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738635" y="2440100"/>
                  <a:ext cx="108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F609B60-87EE-7307-5C0F-6779D97A77CC}"/>
                    </a:ext>
                  </a:extLst>
                </p14:cNvPr>
                <p14:cNvContentPartPr/>
                <p14:nvPr/>
              </p14:nvContentPartPr>
              <p14:xfrm>
                <a:off x="11336515" y="2860220"/>
                <a:ext cx="29160" cy="84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F609B60-87EE-7307-5C0F-6779D97A77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27515" y="2851220"/>
                  <a:ext cx="46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1BAEB5C-3DC1-F7F3-F00E-57017A127A68}"/>
                    </a:ext>
                  </a:extLst>
                </p14:cNvPr>
                <p14:cNvContentPartPr/>
                <p14:nvPr/>
              </p14:nvContentPartPr>
              <p14:xfrm>
                <a:off x="11684995" y="2473580"/>
                <a:ext cx="229320" cy="412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1BAEB5C-3DC1-F7F3-F00E-57017A127A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675995" y="2464580"/>
                  <a:ext cx="246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BD99D6-BE39-8ACA-415D-FB0181F08508}"/>
                    </a:ext>
                  </a:extLst>
                </p14:cNvPr>
                <p14:cNvContentPartPr/>
                <p14:nvPr/>
              </p14:nvContentPartPr>
              <p14:xfrm>
                <a:off x="9704995" y="395660"/>
                <a:ext cx="195840" cy="9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BD99D6-BE39-8ACA-415D-FB0181F085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95995" y="386660"/>
                  <a:ext cx="2134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6B6A9B-228B-81FB-DBC4-D1383E50DBE4}"/>
              </a:ext>
            </a:extLst>
          </p:cNvPr>
          <p:cNvGrpSpPr/>
          <p:nvPr/>
        </p:nvGrpSpPr>
        <p:grpSpPr>
          <a:xfrm>
            <a:off x="932155" y="467660"/>
            <a:ext cx="5361840" cy="3481200"/>
            <a:chOff x="932155" y="467660"/>
            <a:chExt cx="5361840" cy="34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FE8C2B-DB7E-47A0-BD95-ECE453DA2E10}"/>
                    </a:ext>
                  </a:extLst>
                </p14:cNvPr>
                <p14:cNvContentPartPr/>
                <p14:nvPr/>
              </p14:nvContentPartPr>
              <p14:xfrm>
                <a:off x="2575915" y="467660"/>
                <a:ext cx="1215720" cy="852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FE8C2B-DB7E-47A0-BD95-ECE453DA2E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66915" y="459020"/>
                  <a:ext cx="123336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19C48F-ECC7-6650-2D14-E777B837A4A9}"/>
                    </a:ext>
                  </a:extLst>
                </p14:cNvPr>
                <p14:cNvContentPartPr/>
                <p14:nvPr/>
              </p14:nvContentPartPr>
              <p14:xfrm>
                <a:off x="2778235" y="763580"/>
                <a:ext cx="286560" cy="210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19C48F-ECC7-6650-2D14-E777B837A4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69595" y="754580"/>
                  <a:ext cx="304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25BBC1-CD1E-06D3-83EB-EBAE1E00C1B9}"/>
                    </a:ext>
                  </a:extLst>
                </p14:cNvPr>
                <p14:cNvContentPartPr/>
                <p14:nvPr/>
              </p14:nvContentPartPr>
              <p14:xfrm>
                <a:off x="2848435" y="1026020"/>
                <a:ext cx="276840" cy="59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25BBC1-CD1E-06D3-83EB-EBAE1E00C1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39795" y="1017380"/>
                  <a:ext cx="29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76AD27-2293-C3A8-134A-09C3363C9AEC}"/>
                    </a:ext>
                  </a:extLst>
                </p14:cNvPr>
                <p14:cNvContentPartPr/>
                <p14:nvPr/>
              </p14:nvContentPartPr>
              <p14:xfrm>
                <a:off x="3252715" y="711020"/>
                <a:ext cx="279720" cy="258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76AD27-2293-C3A8-134A-09C3363C9A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4075" y="702020"/>
                  <a:ext cx="297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C29E83-4168-64CA-1227-E6A7F0575893}"/>
                    </a:ext>
                  </a:extLst>
                </p14:cNvPr>
                <p14:cNvContentPartPr/>
                <p14:nvPr/>
              </p14:nvContentPartPr>
              <p14:xfrm>
                <a:off x="2286475" y="1406180"/>
                <a:ext cx="846000" cy="1382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C29E83-4168-64CA-1227-E6A7F05758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7475" y="1397540"/>
                  <a:ext cx="86364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869009A-8597-0744-12B6-5B220337FEAD}"/>
                    </a:ext>
                  </a:extLst>
                </p14:cNvPr>
                <p14:cNvContentPartPr/>
                <p14:nvPr/>
              </p14:nvContentPartPr>
              <p14:xfrm>
                <a:off x="3224995" y="1327700"/>
                <a:ext cx="974520" cy="1548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869009A-8597-0744-12B6-5B220337FE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16355" y="1319060"/>
                  <a:ext cx="992160" cy="15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F4B849-EBFA-F9C7-1E96-C4B0527CDC17}"/>
                    </a:ext>
                  </a:extLst>
                </p14:cNvPr>
                <p14:cNvContentPartPr/>
                <p14:nvPr/>
              </p14:nvContentPartPr>
              <p14:xfrm>
                <a:off x="1096675" y="3097460"/>
                <a:ext cx="32760" cy="630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F4B849-EBFA-F9C7-1E96-C4B0527CDC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8035" y="3088820"/>
                  <a:ext cx="504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99167A0-F4BD-9AAF-DF70-E3DC5C6A1B49}"/>
                    </a:ext>
                  </a:extLst>
                </p14:cNvPr>
                <p14:cNvContentPartPr/>
                <p14:nvPr/>
              </p14:nvContentPartPr>
              <p14:xfrm>
                <a:off x="1105315" y="2858060"/>
                <a:ext cx="1555920" cy="180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99167A0-F4BD-9AAF-DF70-E3DC5C6A1B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6315" y="2849420"/>
                  <a:ext cx="1573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21A4D4-77DE-5B37-8B0E-C16BA5016907}"/>
                    </a:ext>
                  </a:extLst>
                </p14:cNvPr>
                <p14:cNvContentPartPr/>
                <p14:nvPr/>
              </p14:nvContentPartPr>
              <p14:xfrm>
                <a:off x="2548555" y="2877860"/>
                <a:ext cx="65520" cy="559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21A4D4-77DE-5B37-8B0E-C16BA50169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9555" y="2869220"/>
                  <a:ext cx="831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537DBC-ECDF-A145-6226-8B5856652105}"/>
                    </a:ext>
                  </a:extLst>
                </p14:cNvPr>
                <p14:cNvContentPartPr/>
                <p14:nvPr/>
              </p14:nvContentPartPr>
              <p14:xfrm>
                <a:off x="932155" y="3487340"/>
                <a:ext cx="1540800" cy="461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537DBC-ECDF-A145-6226-8B58566521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3155" y="3478700"/>
                  <a:ext cx="1558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32C050-0528-7131-70FD-7412832C6E45}"/>
                    </a:ext>
                  </a:extLst>
                </p14:cNvPr>
                <p14:cNvContentPartPr/>
                <p14:nvPr/>
              </p14:nvContentPartPr>
              <p14:xfrm>
                <a:off x="1208995" y="3249740"/>
                <a:ext cx="301680" cy="21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32C050-0528-7131-70FD-7412832C6E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99995" y="3240740"/>
                  <a:ext cx="319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0AAF76C-A35C-EC7B-B9BD-E010DC997E8F}"/>
                    </a:ext>
                  </a:extLst>
                </p14:cNvPr>
                <p14:cNvContentPartPr/>
                <p14:nvPr/>
              </p14:nvContentPartPr>
              <p14:xfrm>
                <a:off x="1611475" y="3271340"/>
                <a:ext cx="117720" cy="123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0AAF76C-A35C-EC7B-B9BD-E010DC997E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2835" y="3262700"/>
                  <a:ext cx="135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1DCC13B-58F2-3AB1-1B82-412AD5D1C033}"/>
                    </a:ext>
                  </a:extLst>
                </p14:cNvPr>
                <p14:cNvContentPartPr/>
                <p14:nvPr/>
              </p14:nvContentPartPr>
              <p14:xfrm>
                <a:off x="1901275" y="3148940"/>
                <a:ext cx="299160" cy="263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1DCC13B-58F2-3AB1-1B82-412AD5D1C0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2275" y="3139940"/>
                  <a:ext cx="3168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A990669-EAA9-929A-D884-DD84CA4F8FD0}"/>
                    </a:ext>
                  </a:extLst>
                </p14:cNvPr>
                <p14:cNvContentPartPr/>
                <p14:nvPr/>
              </p14:nvContentPartPr>
              <p14:xfrm>
                <a:off x="3853195" y="2770220"/>
                <a:ext cx="2232360" cy="216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A990669-EAA9-929A-D884-DD84CA4F8F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4195" y="2761580"/>
                  <a:ext cx="2250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A3EE40-FEDC-BBD9-BC38-CEBEC7E10670}"/>
                    </a:ext>
                  </a:extLst>
                </p14:cNvPr>
                <p14:cNvContentPartPr/>
                <p14:nvPr/>
              </p14:nvContentPartPr>
              <p14:xfrm>
                <a:off x="3752035" y="2974700"/>
                <a:ext cx="108360" cy="565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A3EE40-FEDC-BBD9-BC38-CEBEC7E106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43035" y="2966060"/>
                  <a:ext cx="126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D3060E3-8787-1457-99BC-9C7FB2C53E73}"/>
                    </a:ext>
                  </a:extLst>
                </p14:cNvPr>
                <p14:cNvContentPartPr/>
                <p14:nvPr/>
              </p14:nvContentPartPr>
              <p14:xfrm>
                <a:off x="3812155" y="3325700"/>
                <a:ext cx="2481840" cy="33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D3060E3-8787-1457-99BC-9C7FB2C53E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03515" y="3317060"/>
                  <a:ext cx="2499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CD6249-72E2-8496-1203-DA9D9259E3BA}"/>
                    </a:ext>
                  </a:extLst>
                </p14:cNvPr>
                <p14:cNvContentPartPr/>
                <p14:nvPr/>
              </p14:nvContentPartPr>
              <p14:xfrm>
                <a:off x="5933275" y="2754740"/>
                <a:ext cx="260640" cy="7426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CD6249-72E2-8496-1203-DA9D9259E3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24275" y="2746100"/>
                  <a:ext cx="2782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6B07BBA-1A80-183C-782D-B363F301D65B}"/>
                    </a:ext>
                  </a:extLst>
                </p14:cNvPr>
                <p14:cNvContentPartPr/>
                <p14:nvPr/>
              </p14:nvContentPartPr>
              <p14:xfrm>
                <a:off x="4094755" y="3169460"/>
                <a:ext cx="142200" cy="260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6B07BBA-1A80-183C-782D-B363F301D6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6115" y="3160460"/>
                  <a:ext cx="159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11D11B-F47C-1104-5817-EAF38585FB44}"/>
                    </a:ext>
                  </a:extLst>
                </p14:cNvPr>
                <p14:cNvContentPartPr/>
                <p14:nvPr/>
              </p14:nvContentPartPr>
              <p14:xfrm>
                <a:off x="4292395" y="3185660"/>
                <a:ext cx="126720" cy="262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11D11B-F47C-1104-5817-EAF38585FB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83755" y="3177020"/>
                  <a:ext cx="144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55EC8B-F73F-D37C-30F8-7DFEA07B2E7D}"/>
                    </a:ext>
                  </a:extLst>
                </p14:cNvPr>
                <p14:cNvContentPartPr/>
                <p14:nvPr/>
              </p14:nvContentPartPr>
              <p14:xfrm>
                <a:off x="4445035" y="3397340"/>
                <a:ext cx="82440" cy="118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55EC8B-F73F-D37C-30F8-7DFEA07B2E7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36395" y="3388340"/>
                  <a:ext cx="10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F1EBE7-333C-7A3E-DA1D-8E60FEBF47A3}"/>
                    </a:ext>
                  </a:extLst>
                </p14:cNvPr>
                <p14:cNvContentPartPr/>
                <p14:nvPr/>
              </p14:nvContentPartPr>
              <p14:xfrm>
                <a:off x="4711795" y="3082340"/>
                <a:ext cx="96480" cy="370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F1EBE7-333C-7A3E-DA1D-8E60FEBF47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02795" y="3073340"/>
                  <a:ext cx="114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56EBBD7-9716-C62F-A912-341E390BD234}"/>
                    </a:ext>
                  </a:extLst>
                </p14:cNvPr>
                <p14:cNvContentPartPr/>
                <p14:nvPr/>
              </p14:nvContentPartPr>
              <p14:xfrm>
                <a:off x="4858675" y="2942660"/>
                <a:ext cx="12456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56EBBD7-9716-C62F-A912-341E390BD2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50035" y="2933660"/>
                  <a:ext cx="142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A2BA32-4AB5-6CE5-8A5D-76FD863D9992}"/>
                    </a:ext>
                  </a:extLst>
                </p14:cNvPr>
                <p14:cNvContentPartPr/>
                <p14:nvPr/>
              </p14:nvContentPartPr>
              <p14:xfrm>
                <a:off x="5007355" y="3103220"/>
                <a:ext cx="94320" cy="266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A2BA32-4AB5-6CE5-8A5D-76FD863D99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8355" y="3094580"/>
                  <a:ext cx="111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AB7836-90DB-9791-20FA-32E2211E221C}"/>
                    </a:ext>
                  </a:extLst>
                </p14:cNvPr>
                <p14:cNvContentPartPr/>
                <p14:nvPr/>
              </p14:nvContentPartPr>
              <p14:xfrm>
                <a:off x="5161435" y="3304100"/>
                <a:ext cx="122040" cy="150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AB7836-90DB-9791-20FA-32E2211E22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52795" y="3295100"/>
                  <a:ext cx="13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F9A8F30-3F10-05BE-435D-81E81DA37E07}"/>
                    </a:ext>
                  </a:extLst>
                </p14:cNvPr>
                <p14:cNvContentPartPr/>
                <p14:nvPr/>
              </p14:nvContentPartPr>
              <p14:xfrm>
                <a:off x="5378155" y="3041300"/>
                <a:ext cx="102960" cy="2779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F9A8F30-3F10-05BE-435D-81E81DA37E0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69515" y="3032660"/>
                  <a:ext cx="120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5D3AEA-0065-A7D8-7240-BC03B0925435}"/>
                    </a:ext>
                  </a:extLst>
                </p14:cNvPr>
                <p14:cNvContentPartPr/>
                <p14:nvPr/>
              </p14:nvContentPartPr>
              <p14:xfrm>
                <a:off x="5579755" y="3115100"/>
                <a:ext cx="61920" cy="115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5D3AEA-0065-A7D8-7240-BC03B09254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71115" y="3106460"/>
                  <a:ext cx="79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0D9F46-E744-917E-7FD0-487E6E3AF688}"/>
                    </a:ext>
                  </a:extLst>
                </p14:cNvPr>
                <p14:cNvContentPartPr/>
                <p14:nvPr/>
              </p14:nvContentPartPr>
              <p14:xfrm>
                <a:off x="5608915" y="3237860"/>
                <a:ext cx="60480" cy="95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0D9F46-E744-917E-7FD0-487E6E3AF6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9915" y="3228860"/>
                  <a:ext cx="7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847350-E335-95C4-4903-313C8E15B33C}"/>
                    </a:ext>
                  </a:extLst>
                </p14:cNvPr>
                <p14:cNvContentPartPr/>
                <p14:nvPr/>
              </p14:nvContentPartPr>
              <p14:xfrm>
                <a:off x="5734915" y="3009980"/>
                <a:ext cx="76680" cy="271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847350-E335-95C4-4903-313C8E15B3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26275" y="3000980"/>
                  <a:ext cx="94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EC327AC-1B83-60A5-F942-58E4407C72E1}"/>
                    </a:ext>
                  </a:extLst>
                </p14:cNvPr>
                <p14:cNvContentPartPr/>
                <p14:nvPr/>
              </p14:nvContentPartPr>
              <p14:xfrm>
                <a:off x="5827075" y="2941580"/>
                <a:ext cx="61920" cy="12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EC327AC-1B83-60A5-F942-58E4407C72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18075" y="2932580"/>
                  <a:ext cx="79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A2840F-DA0C-BAB8-8D05-D13E9D3AA5B2}"/>
                    </a:ext>
                  </a:extLst>
                </p14:cNvPr>
                <p14:cNvContentPartPr/>
                <p14:nvPr/>
              </p14:nvContentPartPr>
              <p14:xfrm>
                <a:off x="5840395" y="3030500"/>
                <a:ext cx="99000" cy="215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A2840F-DA0C-BAB8-8D05-D13E9D3AA5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31755" y="3021860"/>
                  <a:ext cx="116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2FFA44F-1279-453B-4C8A-9E2D022568CD}"/>
                    </a:ext>
                  </a:extLst>
                </p14:cNvPr>
                <p14:cNvContentPartPr/>
                <p14:nvPr/>
              </p14:nvContentPartPr>
              <p14:xfrm>
                <a:off x="3786235" y="897140"/>
                <a:ext cx="411120" cy="111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2FFA44F-1279-453B-4C8A-9E2D022568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77235" y="888140"/>
                  <a:ext cx="428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F4B823-DF54-1E63-07AE-F6AFDCD80EE3}"/>
                    </a:ext>
                  </a:extLst>
                </p14:cNvPr>
                <p14:cNvContentPartPr/>
                <p14:nvPr/>
              </p14:nvContentPartPr>
              <p14:xfrm>
                <a:off x="2551075" y="1089020"/>
                <a:ext cx="97920" cy="56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F4B823-DF54-1E63-07AE-F6AFDCD80E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42075" y="1080380"/>
                  <a:ext cx="11556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E1E0B4-17D6-471C-40ED-D72F12D789BE}"/>
              </a:ext>
            </a:extLst>
          </p:cNvPr>
          <p:cNvGrpSpPr/>
          <p:nvPr/>
        </p:nvGrpSpPr>
        <p:grpSpPr>
          <a:xfrm>
            <a:off x="281995" y="4347020"/>
            <a:ext cx="3867840" cy="880920"/>
            <a:chOff x="281995" y="4347020"/>
            <a:chExt cx="3867840" cy="88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6AB912-C29B-B2D1-B34C-45848904DE79}"/>
                    </a:ext>
                  </a:extLst>
                </p14:cNvPr>
                <p14:cNvContentPartPr/>
                <p14:nvPr/>
              </p14:nvContentPartPr>
              <p14:xfrm>
                <a:off x="719395" y="4659500"/>
                <a:ext cx="50760" cy="298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6AB912-C29B-B2D1-B34C-45848904DE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0755" y="4650500"/>
                  <a:ext cx="68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08360F-E001-D981-31C8-4B3D80FEA53C}"/>
                    </a:ext>
                  </a:extLst>
                </p14:cNvPr>
                <p14:cNvContentPartPr/>
                <p14:nvPr/>
              </p14:nvContentPartPr>
              <p14:xfrm>
                <a:off x="281995" y="4441340"/>
                <a:ext cx="712800" cy="786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08360F-E001-D981-31C8-4B3D80FEA53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995" y="4432340"/>
                  <a:ext cx="73044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4338FF-A939-650E-E75B-2AE94B841306}"/>
                    </a:ext>
                  </a:extLst>
                </p14:cNvPr>
                <p14:cNvContentPartPr/>
                <p14:nvPr/>
              </p14:nvContentPartPr>
              <p14:xfrm>
                <a:off x="1316275" y="4347020"/>
                <a:ext cx="563400" cy="763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4338FF-A939-650E-E75B-2AE94B8413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07275" y="4338020"/>
                  <a:ext cx="5810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F1EA278-E4EF-9116-0F2E-F02424755E9E}"/>
                    </a:ext>
                  </a:extLst>
                </p14:cNvPr>
                <p14:cNvContentPartPr/>
                <p14:nvPr/>
              </p14:nvContentPartPr>
              <p14:xfrm>
                <a:off x="1994155" y="4695140"/>
                <a:ext cx="297720" cy="288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F1EA278-E4EF-9116-0F2E-F02424755E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85515" y="4686500"/>
                  <a:ext cx="315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D54E84-1AEF-E0D0-7FEF-005D2272A2D9}"/>
                    </a:ext>
                  </a:extLst>
                </p14:cNvPr>
                <p14:cNvContentPartPr/>
                <p14:nvPr/>
              </p14:nvContentPartPr>
              <p14:xfrm>
                <a:off x="2363155" y="4698380"/>
                <a:ext cx="345240" cy="339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D54E84-1AEF-E0D0-7FEF-005D2272A2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54155" y="4689740"/>
                  <a:ext cx="362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CEB01C1-9148-5CCA-221D-DA717514F096}"/>
                    </a:ext>
                  </a:extLst>
                </p14:cNvPr>
                <p14:cNvContentPartPr/>
                <p14:nvPr/>
              </p14:nvContentPartPr>
              <p14:xfrm>
                <a:off x="2824675" y="4500020"/>
                <a:ext cx="8640" cy="38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CEB01C1-9148-5CCA-221D-DA717514F0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15675" y="4491020"/>
                  <a:ext cx="26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F94A73-472D-C42C-3B61-C15F2E0B7795}"/>
                    </a:ext>
                  </a:extLst>
                </p14:cNvPr>
                <p14:cNvContentPartPr/>
                <p14:nvPr/>
              </p14:nvContentPartPr>
              <p14:xfrm>
                <a:off x="2972995" y="4700900"/>
                <a:ext cx="189720" cy="251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F94A73-472D-C42C-3B61-C15F2E0B779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64355" y="4692260"/>
                  <a:ext cx="207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9444A69-6649-E1E0-C8C3-11658175499F}"/>
                    </a:ext>
                  </a:extLst>
                </p14:cNvPr>
                <p14:cNvContentPartPr/>
                <p14:nvPr/>
              </p14:nvContentPartPr>
              <p14:xfrm>
                <a:off x="3297355" y="4640780"/>
                <a:ext cx="325080" cy="373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9444A69-6649-E1E0-C8C3-1165817549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88355" y="4632140"/>
                  <a:ext cx="342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88835DC-B210-1FE9-4121-996370D6B36D}"/>
                    </a:ext>
                  </a:extLst>
                </p14:cNvPr>
                <p14:cNvContentPartPr/>
                <p14:nvPr/>
              </p14:nvContentPartPr>
              <p14:xfrm>
                <a:off x="3843835" y="4617020"/>
                <a:ext cx="85680" cy="304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88835DC-B210-1FE9-4121-996370D6B3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35195" y="4608380"/>
                  <a:ext cx="103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E85DD9-E686-EB0A-6A09-C577BF315D63}"/>
                    </a:ext>
                  </a:extLst>
                </p14:cNvPr>
                <p14:cNvContentPartPr/>
                <p14:nvPr/>
              </p14:nvContentPartPr>
              <p14:xfrm>
                <a:off x="4017715" y="4722500"/>
                <a:ext cx="132120" cy="233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E85DD9-E686-EB0A-6A09-C577BF315D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08715" y="4713500"/>
                  <a:ext cx="1497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6ABDCF8-E704-B018-02EE-922BCD6952EE}"/>
              </a:ext>
            </a:extLst>
          </p:cNvPr>
          <p:cNvGrpSpPr/>
          <p:nvPr/>
        </p:nvGrpSpPr>
        <p:grpSpPr>
          <a:xfrm>
            <a:off x="5588395" y="3990980"/>
            <a:ext cx="3218400" cy="681480"/>
            <a:chOff x="5588395" y="3990980"/>
            <a:chExt cx="321840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83CDA14-5F30-0613-C79F-AAF8A0526C89}"/>
                    </a:ext>
                  </a:extLst>
                </p14:cNvPr>
                <p14:cNvContentPartPr/>
                <p14:nvPr/>
              </p14:nvContentPartPr>
              <p14:xfrm>
                <a:off x="5588395" y="4102940"/>
                <a:ext cx="344160" cy="569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83CDA14-5F30-0613-C79F-AAF8A0526C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79395" y="4093940"/>
                  <a:ext cx="3618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B7D4F6F-A7E2-9C09-13E7-663588A92C6C}"/>
                    </a:ext>
                  </a:extLst>
                </p14:cNvPr>
                <p14:cNvContentPartPr/>
                <p14:nvPr/>
              </p14:nvContentPartPr>
              <p14:xfrm>
                <a:off x="6207955" y="3990980"/>
                <a:ext cx="702000" cy="680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B7D4F6F-A7E2-9C09-13E7-663588A92C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99315" y="3981980"/>
                  <a:ext cx="71964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7291A7-4036-1988-91B4-CEA7C12DA03E}"/>
                    </a:ext>
                  </a:extLst>
                </p14:cNvPr>
                <p14:cNvContentPartPr/>
                <p14:nvPr/>
              </p14:nvContentPartPr>
              <p14:xfrm>
                <a:off x="7008595" y="4349180"/>
                <a:ext cx="203040" cy="273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7291A7-4036-1988-91B4-CEA7C12DA0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99595" y="4340180"/>
                  <a:ext cx="220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E482C5-90B7-D0A2-EE61-F6FB140803FB}"/>
                    </a:ext>
                  </a:extLst>
                </p14:cNvPr>
                <p14:cNvContentPartPr/>
                <p14:nvPr/>
              </p14:nvContentPartPr>
              <p14:xfrm>
                <a:off x="7446715" y="4331540"/>
                <a:ext cx="350280" cy="3312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E482C5-90B7-D0A2-EE61-F6FB140803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37715" y="4322900"/>
                  <a:ext cx="3679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0EE3A14-FA74-02A7-277A-17C947060A9A}"/>
                    </a:ext>
                  </a:extLst>
                </p14:cNvPr>
                <p14:cNvContentPartPr/>
                <p14:nvPr/>
              </p14:nvContentPartPr>
              <p14:xfrm>
                <a:off x="7705555" y="4464740"/>
                <a:ext cx="257040" cy="135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0EE3A14-FA74-02A7-277A-17C947060A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96915" y="4456100"/>
                  <a:ext cx="27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2614F33-392D-380F-47F8-CF215EEA4199}"/>
                    </a:ext>
                  </a:extLst>
                </p14:cNvPr>
                <p14:cNvContentPartPr/>
                <p14:nvPr/>
              </p14:nvContentPartPr>
              <p14:xfrm>
                <a:off x="8003635" y="4315340"/>
                <a:ext cx="17280" cy="12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2614F33-392D-380F-47F8-CF215EEA419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4635" y="4306700"/>
                  <a:ext cx="3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7679B4-7AE8-32B7-6E8B-164387324995}"/>
                    </a:ext>
                  </a:extLst>
                </p14:cNvPr>
                <p14:cNvContentPartPr/>
                <p14:nvPr/>
              </p14:nvContentPartPr>
              <p14:xfrm>
                <a:off x="8065915" y="4403180"/>
                <a:ext cx="99360" cy="213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7679B4-7AE8-32B7-6E8B-1643873249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57275" y="4394540"/>
                  <a:ext cx="117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21A195B-C3F2-3480-E44D-5BD14CA9D216}"/>
                    </a:ext>
                  </a:extLst>
                </p14:cNvPr>
                <p14:cNvContentPartPr/>
                <p14:nvPr/>
              </p14:nvContentPartPr>
              <p14:xfrm>
                <a:off x="8335195" y="4393460"/>
                <a:ext cx="286200" cy="222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21A195B-C3F2-3480-E44D-5BD14CA9D2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26195" y="4384820"/>
                  <a:ext cx="303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61C01B-0E48-94B1-A207-F8CD728CF6A7}"/>
                    </a:ext>
                  </a:extLst>
                </p14:cNvPr>
                <p14:cNvContentPartPr/>
                <p14:nvPr/>
              </p14:nvContentPartPr>
              <p14:xfrm>
                <a:off x="8782315" y="4488140"/>
                <a:ext cx="24480" cy="12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61C01B-0E48-94B1-A207-F8CD728CF6A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73675" y="4479140"/>
                  <a:ext cx="421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8ECBF61-613F-682B-CB54-2FF16A9A486D}"/>
                  </a:ext>
                </a:extLst>
              </p14:cNvPr>
              <p14:cNvContentPartPr/>
              <p14:nvPr/>
            </p14:nvContentPartPr>
            <p14:xfrm>
              <a:off x="10884355" y="4545380"/>
              <a:ext cx="6480" cy="360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8ECBF61-613F-682B-CB54-2FF16A9A486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875355" y="4536740"/>
                <a:ext cx="241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65C3329-3706-6385-3CF4-BD1C01BA7CEE}"/>
              </a:ext>
            </a:extLst>
          </p:cNvPr>
          <p:cNvGrpSpPr/>
          <p:nvPr/>
        </p:nvGrpSpPr>
        <p:grpSpPr>
          <a:xfrm>
            <a:off x="8057995" y="4821860"/>
            <a:ext cx="3549240" cy="1469160"/>
            <a:chOff x="8057995" y="4821860"/>
            <a:chExt cx="3549240" cy="14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A3020F6-E507-7B17-A53C-CB528F4088DC}"/>
                    </a:ext>
                  </a:extLst>
                </p14:cNvPr>
                <p14:cNvContentPartPr/>
                <p14:nvPr/>
              </p14:nvContentPartPr>
              <p14:xfrm>
                <a:off x="8057995" y="4907540"/>
                <a:ext cx="306360" cy="478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A3020F6-E507-7B17-A53C-CB528F4088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48995" y="4898540"/>
                  <a:ext cx="32400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DCE5845-194D-1C73-3892-C514E025F1B2}"/>
                    </a:ext>
                  </a:extLst>
                </p14:cNvPr>
                <p14:cNvContentPartPr/>
                <p14:nvPr/>
              </p14:nvContentPartPr>
              <p14:xfrm>
                <a:off x="8559115" y="4897100"/>
                <a:ext cx="365040" cy="408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DCE5845-194D-1C73-3892-C514E025F1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50115" y="4888100"/>
                  <a:ext cx="3826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5FAB98-63E4-DFC6-59DD-F6197DFE73D7}"/>
                    </a:ext>
                  </a:extLst>
                </p14:cNvPr>
                <p14:cNvContentPartPr/>
                <p14:nvPr/>
              </p14:nvContentPartPr>
              <p14:xfrm>
                <a:off x="9108115" y="4992860"/>
                <a:ext cx="568440" cy="596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5FAB98-63E4-DFC6-59DD-F6197DFE73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99115" y="4983860"/>
                  <a:ext cx="5860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EED496A-CBA8-17AD-B3D7-16F5A39CE08C}"/>
                    </a:ext>
                  </a:extLst>
                </p14:cNvPr>
                <p14:cNvContentPartPr/>
                <p14:nvPr/>
              </p14:nvContentPartPr>
              <p14:xfrm>
                <a:off x="9685555" y="4893860"/>
                <a:ext cx="222120" cy="246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EED496A-CBA8-17AD-B3D7-16F5A39CE0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76915" y="4884860"/>
                  <a:ext cx="239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36C0864-C52C-1CB0-F628-B10D07F27113}"/>
                    </a:ext>
                  </a:extLst>
                </p14:cNvPr>
                <p14:cNvContentPartPr/>
                <p14:nvPr/>
              </p14:nvContentPartPr>
              <p14:xfrm>
                <a:off x="10007395" y="4852820"/>
                <a:ext cx="736920" cy="2433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36C0864-C52C-1CB0-F628-B10D07F271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98395" y="4843820"/>
                  <a:ext cx="754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CB2175F-2B43-67E1-C33A-5AE392E07FFD}"/>
                    </a:ext>
                  </a:extLst>
                </p14:cNvPr>
                <p14:cNvContentPartPr/>
                <p14:nvPr/>
              </p14:nvContentPartPr>
              <p14:xfrm>
                <a:off x="10946275" y="4861100"/>
                <a:ext cx="131400" cy="158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CB2175F-2B43-67E1-C33A-5AE392E07F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37275" y="4852460"/>
                  <a:ext cx="149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FC706F0-8CF4-B7D5-4AAD-6D00B0F2D4A0}"/>
                    </a:ext>
                  </a:extLst>
                </p14:cNvPr>
                <p14:cNvContentPartPr/>
                <p14:nvPr/>
              </p14:nvContentPartPr>
              <p14:xfrm>
                <a:off x="11145355" y="4821860"/>
                <a:ext cx="176760" cy="191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FC706F0-8CF4-B7D5-4AAD-6D00B0F2D4A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36715" y="4812860"/>
                  <a:ext cx="194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B908294-160E-5854-8CD9-0403E438F519}"/>
                    </a:ext>
                  </a:extLst>
                </p14:cNvPr>
                <p14:cNvContentPartPr/>
                <p14:nvPr/>
              </p14:nvContentPartPr>
              <p14:xfrm>
                <a:off x="8991115" y="5619980"/>
                <a:ext cx="38880" cy="671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B908294-160E-5854-8CD9-0403E438F5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82475" y="5610980"/>
                  <a:ext cx="565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08F92F-D9C2-BFA6-BB35-A605EDA42B05}"/>
                    </a:ext>
                  </a:extLst>
                </p14:cNvPr>
                <p14:cNvContentPartPr/>
                <p14:nvPr/>
              </p14:nvContentPartPr>
              <p14:xfrm>
                <a:off x="9104515" y="5676140"/>
                <a:ext cx="207720" cy="321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08F92F-D9C2-BFA6-BB35-A605EDA42B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95515" y="5667500"/>
                  <a:ext cx="225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9DEF61-0AF6-041B-A760-A08A4A730DFD}"/>
                    </a:ext>
                  </a:extLst>
                </p14:cNvPr>
                <p14:cNvContentPartPr/>
                <p14:nvPr/>
              </p14:nvContentPartPr>
              <p14:xfrm>
                <a:off x="9330955" y="5853620"/>
                <a:ext cx="451440" cy="262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9DEF61-0AF6-041B-A760-A08A4A730D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22315" y="5844980"/>
                  <a:ext cx="469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04E4B6-0D33-2668-DF0B-F95AE699CC77}"/>
                    </a:ext>
                  </a:extLst>
                </p14:cNvPr>
                <p14:cNvContentPartPr/>
                <p14:nvPr/>
              </p14:nvContentPartPr>
              <p14:xfrm>
                <a:off x="9920995" y="5702420"/>
                <a:ext cx="199800" cy="381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04E4B6-0D33-2668-DF0B-F95AE699CC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12355" y="5693420"/>
                  <a:ext cx="2174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D5FD50A-E216-FE2B-C855-F12DDCC0D61B}"/>
                    </a:ext>
                  </a:extLst>
                </p14:cNvPr>
                <p14:cNvContentPartPr/>
                <p14:nvPr/>
              </p14:nvContentPartPr>
              <p14:xfrm>
                <a:off x="10340395" y="5592620"/>
                <a:ext cx="27000" cy="4388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D5FD50A-E216-FE2B-C855-F12DDCC0D61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31395" y="5583980"/>
                  <a:ext cx="44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989A6D7-E0AE-1E0E-0430-83AFA8B294A7}"/>
                    </a:ext>
                  </a:extLst>
                </p14:cNvPr>
                <p14:cNvContentPartPr/>
                <p14:nvPr/>
              </p14:nvContentPartPr>
              <p14:xfrm>
                <a:off x="10516075" y="5856500"/>
                <a:ext cx="837360" cy="177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989A6D7-E0AE-1E0E-0430-83AFA8B294A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07435" y="5847500"/>
                  <a:ext cx="855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2E4AF38-05B0-271E-63A2-7B2E9C1455D5}"/>
                    </a:ext>
                  </a:extLst>
                </p14:cNvPr>
                <p14:cNvContentPartPr/>
                <p14:nvPr/>
              </p14:nvContentPartPr>
              <p14:xfrm>
                <a:off x="11117995" y="5205980"/>
                <a:ext cx="489240" cy="975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2E4AF38-05B0-271E-63A2-7B2E9C1455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09355" y="5197340"/>
                  <a:ext cx="506880" cy="9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BDAAA67-8F89-8FD5-E326-E7746586B336}"/>
              </a:ext>
            </a:extLst>
          </p:cNvPr>
          <p:cNvGrpSpPr/>
          <p:nvPr/>
        </p:nvGrpSpPr>
        <p:grpSpPr>
          <a:xfrm>
            <a:off x="1373875" y="2082980"/>
            <a:ext cx="1127880" cy="731160"/>
            <a:chOff x="1373875" y="2082980"/>
            <a:chExt cx="112788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A87F709-268C-4F57-2FDC-AFE32F00CB6E}"/>
                    </a:ext>
                  </a:extLst>
                </p14:cNvPr>
                <p14:cNvContentPartPr/>
                <p14:nvPr/>
              </p14:nvContentPartPr>
              <p14:xfrm>
                <a:off x="1373875" y="2082980"/>
                <a:ext cx="1100160" cy="731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A87F709-268C-4F57-2FDC-AFE32F00CB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65235" y="2074340"/>
                  <a:ext cx="1117800" cy="7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559528-EA3B-A17A-43AE-A609B3093BD1}"/>
                    </a:ext>
                  </a:extLst>
                </p14:cNvPr>
                <p14:cNvContentPartPr/>
                <p14:nvPr/>
              </p14:nvContentPartPr>
              <p14:xfrm>
                <a:off x="1820995" y="2226260"/>
                <a:ext cx="680760" cy="497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559528-EA3B-A17A-43AE-A609B3093B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12355" y="2217620"/>
                  <a:ext cx="69840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397EC34-4789-7DC2-F30A-5C356773C524}"/>
              </a:ext>
            </a:extLst>
          </p:cNvPr>
          <p:cNvGrpSpPr/>
          <p:nvPr/>
        </p:nvGrpSpPr>
        <p:grpSpPr>
          <a:xfrm>
            <a:off x="4941835" y="1980020"/>
            <a:ext cx="1640520" cy="527400"/>
            <a:chOff x="4941835" y="1980020"/>
            <a:chExt cx="164052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797481-B712-478F-5057-2A4756A28059}"/>
                    </a:ext>
                  </a:extLst>
                </p14:cNvPr>
                <p14:cNvContentPartPr/>
                <p14:nvPr/>
              </p14:nvContentPartPr>
              <p14:xfrm>
                <a:off x="4941835" y="1980020"/>
                <a:ext cx="1135080" cy="527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797481-B712-478F-5057-2A4756A280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33195" y="1971380"/>
                  <a:ext cx="11527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C44591D-88EA-357E-7E54-6D6C08DBBD2C}"/>
                    </a:ext>
                  </a:extLst>
                </p14:cNvPr>
                <p14:cNvContentPartPr/>
                <p14:nvPr/>
              </p14:nvContentPartPr>
              <p14:xfrm>
                <a:off x="5585875" y="2039780"/>
                <a:ext cx="996480" cy="442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C44591D-88EA-357E-7E54-6D6C08DBBD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7235" y="2030780"/>
                  <a:ext cx="101412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E3AADC6-868E-3AEA-803C-B80B469FA902}"/>
              </a:ext>
            </a:extLst>
          </p:cNvPr>
          <p:cNvGrpSpPr/>
          <p:nvPr/>
        </p:nvGrpSpPr>
        <p:grpSpPr>
          <a:xfrm>
            <a:off x="3598675" y="759980"/>
            <a:ext cx="1035000" cy="436680"/>
            <a:chOff x="3598675" y="759980"/>
            <a:chExt cx="103500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AA94205-DBBE-4C71-26D2-571C617F2C03}"/>
                    </a:ext>
                  </a:extLst>
                </p14:cNvPr>
                <p14:cNvContentPartPr/>
                <p14:nvPr/>
              </p14:nvContentPartPr>
              <p14:xfrm>
                <a:off x="3598675" y="759980"/>
                <a:ext cx="1035000" cy="286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AA94205-DBBE-4C71-26D2-571C617F2C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90035" y="751340"/>
                  <a:ext cx="1052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7449B3-8862-CA8C-8E02-CD50205A2B58}"/>
                    </a:ext>
                  </a:extLst>
                </p14:cNvPr>
                <p14:cNvContentPartPr/>
                <p14:nvPr/>
              </p14:nvContentPartPr>
              <p14:xfrm>
                <a:off x="3908635" y="831980"/>
                <a:ext cx="677880" cy="364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7449B3-8862-CA8C-8E02-CD50205A2B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99995" y="822980"/>
                  <a:ext cx="69552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745400D-BA10-4810-F4F6-F298A7634A2E}"/>
                  </a:ext>
                </a:extLst>
              </p14:cNvPr>
              <p14:cNvContentPartPr/>
              <p14:nvPr/>
            </p14:nvContentPartPr>
            <p14:xfrm>
              <a:off x="10351195" y="696260"/>
              <a:ext cx="467280" cy="1479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745400D-BA10-4810-F4F6-F298A7634A2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42195" y="687260"/>
                <a:ext cx="484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1A33876-4E89-A271-69E0-6A1771A7655F}"/>
                  </a:ext>
                </a:extLst>
              </p14:cNvPr>
              <p14:cNvContentPartPr/>
              <p14:nvPr/>
            </p14:nvContentPartPr>
            <p14:xfrm>
              <a:off x="1419955" y="3436220"/>
              <a:ext cx="911880" cy="1684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1A33876-4E89-A271-69E0-6A1771A7655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410955" y="3427580"/>
                <a:ext cx="9295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C51FB2F-0711-E3B1-ACB6-9C23DB92AB0A}"/>
              </a:ext>
            </a:extLst>
          </p:cNvPr>
          <p:cNvGrpSpPr/>
          <p:nvPr/>
        </p:nvGrpSpPr>
        <p:grpSpPr>
          <a:xfrm>
            <a:off x="573235" y="341300"/>
            <a:ext cx="2022480" cy="1123560"/>
            <a:chOff x="573235" y="341300"/>
            <a:chExt cx="2022480" cy="11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4DBCCE-C744-40E4-246D-ADFACF703E0D}"/>
                    </a:ext>
                  </a:extLst>
                </p14:cNvPr>
                <p14:cNvContentPartPr/>
                <p14:nvPr/>
              </p14:nvContentPartPr>
              <p14:xfrm>
                <a:off x="1401595" y="415100"/>
                <a:ext cx="88560" cy="385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4DBCCE-C744-40E4-246D-ADFACF703E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92955" y="406460"/>
                  <a:ext cx="106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266CAD-317F-FF57-FFF2-2C87554F704F}"/>
                    </a:ext>
                  </a:extLst>
                </p14:cNvPr>
                <p14:cNvContentPartPr/>
                <p14:nvPr/>
              </p14:nvContentPartPr>
              <p14:xfrm>
                <a:off x="2322835" y="478100"/>
                <a:ext cx="272880" cy="124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266CAD-317F-FF57-FFF2-2C87554F70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14195" y="469100"/>
                  <a:ext cx="290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EBD3A35-AF95-AE65-58E0-284756F1F533}"/>
                    </a:ext>
                  </a:extLst>
                </p14:cNvPr>
                <p14:cNvContentPartPr/>
                <p14:nvPr/>
              </p14:nvContentPartPr>
              <p14:xfrm>
                <a:off x="573235" y="341300"/>
                <a:ext cx="427320" cy="885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EBD3A35-AF95-AE65-58E0-284756F1F5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235" y="332660"/>
                  <a:ext cx="44496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2FADBD-BCFD-B141-2053-0852B3FA099E}"/>
                    </a:ext>
                  </a:extLst>
                </p14:cNvPr>
                <p14:cNvContentPartPr/>
                <p14:nvPr/>
              </p14:nvContentPartPr>
              <p14:xfrm>
                <a:off x="1115755" y="405380"/>
                <a:ext cx="887040" cy="1059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2FADBD-BCFD-B141-2053-0852B3FA09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6755" y="396380"/>
                  <a:ext cx="904680" cy="10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DF527A-7856-0055-27D7-EBAADA4B4E7B}"/>
                    </a:ext>
                  </a:extLst>
                </p14:cNvPr>
                <p14:cNvContentPartPr/>
                <p14:nvPr/>
              </p14:nvContentPartPr>
              <p14:xfrm>
                <a:off x="1818835" y="605180"/>
                <a:ext cx="245160" cy="99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DF527A-7856-0055-27D7-EBAADA4B4E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10195" y="596180"/>
                  <a:ext cx="26280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91C859-1590-9CB5-C553-3E3822E88BAC}"/>
              </a:ext>
            </a:extLst>
          </p:cNvPr>
          <p:cNvGrpSpPr/>
          <p:nvPr/>
        </p:nvGrpSpPr>
        <p:grpSpPr>
          <a:xfrm>
            <a:off x="7361035" y="174620"/>
            <a:ext cx="1535400" cy="737280"/>
            <a:chOff x="7361035" y="174620"/>
            <a:chExt cx="1535400" cy="73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5C37A50-79AE-C0E3-A9B7-F56006EAA10E}"/>
                    </a:ext>
                  </a:extLst>
                </p14:cNvPr>
                <p14:cNvContentPartPr/>
                <p14:nvPr/>
              </p14:nvContentPartPr>
              <p14:xfrm>
                <a:off x="7361035" y="174620"/>
                <a:ext cx="546480" cy="737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5C37A50-79AE-C0E3-A9B7-F56006EAA1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52035" y="165620"/>
                  <a:ext cx="5641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F166986-9A5B-D18B-31D9-9A59C5A55477}"/>
                    </a:ext>
                  </a:extLst>
                </p14:cNvPr>
                <p14:cNvContentPartPr/>
                <p14:nvPr/>
              </p14:nvContentPartPr>
              <p14:xfrm>
                <a:off x="8068795" y="330500"/>
                <a:ext cx="596160" cy="475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F166986-9A5B-D18B-31D9-9A59C5A554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59795" y="321500"/>
                  <a:ext cx="6138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68DCAF-DFAE-0FF6-F8A6-CFA1466D4011}"/>
                    </a:ext>
                  </a:extLst>
                </p14:cNvPr>
                <p14:cNvContentPartPr/>
                <p14:nvPr/>
              </p14:nvContentPartPr>
              <p14:xfrm>
                <a:off x="8717515" y="317540"/>
                <a:ext cx="178920" cy="644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68DCAF-DFAE-0FF6-F8A6-CFA1466D40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08515" y="308540"/>
                  <a:ext cx="19656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2990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2455AC-B806-1D3E-A462-B3302E544EB0}"/>
              </a:ext>
            </a:extLst>
          </p:cNvPr>
          <p:cNvGrpSpPr/>
          <p:nvPr/>
        </p:nvGrpSpPr>
        <p:grpSpPr>
          <a:xfrm>
            <a:off x="66715" y="671060"/>
            <a:ext cx="602280" cy="706320"/>
            <a:chOff x="66715" y="671060"/>
            <a:chExt cx="602280" cy="7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50BF3EE-9A2F-8299-9A7F-DD03A826197A}"/>
                    </a:ext>
                  </a:extLst>
                </p14:cNvPr>
                <p14:cNvContentPartPr/>
                <p14:nvPr/>
              </p14:nvContentPartPr>
              <p14:xfrm>
                <a:off x="389995" y="837380"/>
                <a:ext cx="63360" cy="275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50BF3EE-9A2F-8299-9A7F-DD03A82619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995" y="828380"/>
                  <a:ext cx="81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5EB7543-1A48-BD1A-019E-800674FBDFF7}"/>
                    </a:ext>
                  </a:extLst>
                </p14:cNvPr>
                <p14:cNvContentPartPr/>
                <p14:nvPr/>
              </p14:nvContentPartPr>
              <p14:xfrm>
                <a:off x="66715" y="671060"/>
                <a:ext cx="602280" cy="706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5EB7543-1A48-BD1A-019E-800674FBDF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715" y="662420"/>
                  <a:ext cx="619920" cy="72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91726A4-9880-AD40-50C9-56ABFDA444A4}"/>
              </a:ext>
            </a:extLst>
          </p:cNvPr>
          <p:cNvGrpSpPr/>
          <p:nvPr/>
        </p:nvGrpSpPr>
        <p:grpSpPr>
          <a:xfrm>
            <a:off x="544075" y="118820"/>
            <a:ext cx="11539080" cy="5928120"/>
            <a:chOff x="544075" y="118820"/>
            <a:chExt cx="11539080" cy="59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A1BC09-38BF-F39F-2609-0E317EA538D2}"/>
                    </a:ext>
                  </a:extLst>
                </p14:cNvPr>
                <p14:cNvContentPartPr/>
                <p14:nvPr/>
              </p14:nvContentPartPr>
              <p14:xfrm>
                <a:off x="904795" y="298100"/>
                <a:ext cx="709560" cy="1077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A1BC09-38BF-F39F-2609-0E317EA538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795" y="289460"/>
                  <a:ext cx="727200" cy="10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876337-B05F-20A5-7035-074D9506C886}"/>
                    </a:ext>
                  </a:extLst>
                </p14:cNvPr>
                <p14:cNvContentPartPr/>
                <p14:nvPr/>
              </p14:nvContentPartPr>
              <p14:xfrm>
                <a:off x="1595635" y="814340"/>
                <a:ext cx="370800" cy="344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876337-B05F-20A5-7035-074D9506C8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6995" y="805700"/>
                  <a:ext cx="388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1EF621-1FC4-1821-722E-D84B24C49099}"/>
                    </a:ext>
                  </a:extLst>
                </p14:cNvPr>
                <p14:cNvContentPartPr/>
                <p14:nvPr/>
              </p14:nvContentPartPr>
              <p14:xfrm>
                <a:off x="2035915" y="848180"/>
                <a:ext cx="396000" cy="37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1EF621-1FC4-1821-722E-D84B24C49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7275" y="839180"/>
                  <a:ext cx="413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BE7E10-0A9C-0FB1-3F05-AD0FE93633BD}"/>
                    </a:ext>
                  </a:extLst>
                </p14:cNvPr>
                <p14:cNvContentPartPr/>
                <p14:nvPr/>
              </p14:nvContentPartPr>
              <p14:xfrm>
                <a:off x="2454595" y="1037900"/>
                <a:ext cx="11160" cy="125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BE7E10-0A9C-0FB1-3F05-AD0FE93633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45595" y="1029260"/>
                  <a:ext cx="28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3C0604-E0E9-2D81-9949-916995E430B9}"/>
                    </a:ext>
                  </a:extLst>
                </p14:cNvPr>
                <p14:cNvContentPartPr/>
                <p14:nvPr/>
              </p14:nvContentPartPr>
              <p14:xfrm>
                <a:off x="2573755" y="618140"/>
                <a:ext cx="18360" cy="9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3C0604-E0E9-2D81-9949-916995E430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65115" y="609140"/>
                  <a:ext cx="3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C0C0EB-41F4-3985-B914-F6EC94BD4BCD}"/>
                    </a:ext>
                  </a:extLst>
                </p14:cNvPr>
                <p14:cNvContentPartPr/>
                <p14:nvPr/>
              </p14:nvContentPartPr>
              <p14:xfrm>
                <a:off x="2682115" y="894980"/>
                <a:ext cx="286200" cy="27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C0C0EB-41F4-3985-B914-F6EC94BD4B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3475" y="885980"/>
                  <a:ext cx="303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41E52B-713E-7291-ACC3-FB7C36EA49CE}"/>
                    </a:ext>
                  </a:extLst>
                </p14:cNvPr>
                <p14:cNvContentPartPr/>
                <p14:nvPr/>
              </p14:nvContentPartPr>
              <p14:xfrm>
                <a:off x="3110515" y="905780"/>
                <a:ext cx="334440" cy="24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41E52B-713E-7291-ACC3-FB7C36EA49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1515" y="896780"/>
                  <a:ext cx="352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656C0C-DCAA-C485-C76E-852250754595}"/>
                    </a:ext>
                  </a:extLst>
                </p14:cNvPr>
                <p14:cNvContentPartPr/>
                <p14:nvPr/>
              </p14:nvContentPartPr>
              <p14:xfrm>
                <a:off x="3664915" y="851420"/>
                <a:ext cx="124560" cy="33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656C0C-DCAA-C485-C76E-8522507545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6275" y="842420"/>
                  <a:ext cx="142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3B3C911-5C57-FBF5-DAF7-ABB27188F9C5}"/>
                    </a:ext>
                  </a:extLst>
                </p14:cNvPr>
                <p14:cNvContentPartPr/>
                <p14:nvPr/>
              </p14:nvContentPartPr>
              <p14:xfrm>
                <a:off x="3989275" y="870140"/>
                <a:ext cx="206280" cy="25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3B3C911-5C57-FBF5-DAF7-ABB27188F9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0275" y="861500"/>
                  <a:ext cx="223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06E789-73D5-CBCD-061B-9E9F1A5144F2}"/>
                    </a:ext>
                  </a:extLst>
                </p14:cNvPr>
                <p14:cNvContentPartPr/>
                <p14:nvPr/>
              </p14:nvContentPartPr>
              <p14:xfrm>
                <a:off x="4923835" y="794900"/>
                <a:ext cx="212760" cy="18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06E789-73D5-CBCD-061B-9E9F1A5144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5195" y="786260"/>
                  <a:ext cx="230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9C2513-DFDD-8C87-779C-A6D7F8BB2AF4}"/>
                    </a:ext>
                  </a:extLst>
                </p14:cNvPr>
                <p14:cNvContentPartPr/>
                <p14:nvPr/>
              </p14:nvContentPartPr>
              <p14:xfrm>
                <a:off x="5086555" y="983900"/>
                <a:ext cx="184680" cy="69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9C2513-DFDD-8C87-779C-A6D7F8BB2A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7915" y="974900"/>
                  <a:ext cx="202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DAC3BE-1908-78CE-85FF-4F017A9BF89E}"/>
                    </a:ext>
                  </a:extLst>
                </p14:cNvPr>
                <p14:cNvContentPartPr/>
                <p14:nvPr/>
              </p14:nvContentPartPr>
              <p14:xfrm>
                <a:off x="6596395" y="322940"/>
                <a:ext cx="100080" cy="56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DAC3BE-1908-78CE-85FF-4F017A9BF8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87395" y="313940"/>
                  <a:ext cx="1177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E24025-5305-F415-8EAF-876CECC032AA}"/>
                    </a:ext>
                  </a:extLst>
                </p14:cNvPr>
                <p14:cNvContentPartPr/>
                <p14:nvPr/>
              </p14:nvContentPartPr>
              <p14:xfrm>
                <a:off x="5933275" y="1020620"/>
                <a:ext cx="1414800" cy="18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E24025-5305-F415-8EAF-876CECC032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24275" y="1011980"/>
                  <a:ext cx="1432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89FA6B4-E861-C289-7AE1-20F3B6FF9073}"/>
                    </a:ext>
                  </a:extLst>
                </p14:cNvPr>
                <p14:cNvContentPartPr/>
                <p14:nvPr/>
              </p14:nvContentPartPr>
              <p14:xfrm>
                <a:off x="6589195" y="1292060"/>
                <a:ext cx="453600" cy="32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89FA6B4-E861-C289-7AE1-20F3B6FF90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0195" y="1283420"/>
                  <a:ext cx="4712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F9E2D2-85B2-76EE-9A52-526B227BD883}"/>
                    </a:ext>
                  </a:extLst>
                </p14:cNvPr>
                <p14:cNvContentPartPr/>
                <p14:nvPr/>
              </p14:nvContentPartPr>
              <p14:xfrm>
                <a:off x="7477675" y="508340"/>
                <a:ext cx="850320" cy="154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F9E2D2-85B2-76EE-9A52-526B227BD8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69035" y="499700"/>
                  <a:ext cx="867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219FEF-AD3A-4C0A-AD5B-7EE3ED3F03F6}"/>
                    </a:ext>
                  </a:extLst>
                </p14:cNvPr>
                <p14:cNvContentPartPr/>
                <p14:nvPr/>
              </p14:nvContentPartPr>
              <p14:xfrm>
                <a:off x="7425115" y="704540"/>
                <a:ext cx="740520" cy="69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219FEF-AD3A-4C0A-AD5B-7EE3ED3F03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6115" y="695540"/>
                  <a:ext cx="75816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BA9472-7301-AE58-596B-85C84B6C86A6}"/>
                    </a:ext>
                  </a:extLst>
                </p14:cNvPr>
                <p14:cNvContentPartPr/>
                <p14:nvPr/>
              </p14:nvContentPartPr>
              <p14:xfrm>
                <a:off x="7825435" y="1605980"/>
                <a:ext cx="74880" cy="26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BA9472-7301-AE58-596B-85C84B6C86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16435" y="1596980"/>
                  <a:ext cx="9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15FA96-6A79-9313-AE15-A54B91D1C46D}"/>
                    </a:ext>
                  </a:extLst>
                </p14:cNvPr>
                <p14:cNvContentPartPr/>
                <p14:nvPr/>
              </p14:nvContentPartPr>
              <p14:xfrm>
                <a:off x="7897435" y="1469900"/>
                <a:ext cx="32760" cy="36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15FA96-6A79-9313-AE15-A54B91D1C4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88435" y="1461260"/>
                  <a:ext cx="50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F768CC-69A5-D6B0-101F-B99C4DF10138}"/>
                    </a:ext>
                  </a:extLst>
                </p14:cNvPr>
                <p14:cNvContentPartPr/>
                <p14:nvPr/>
              </p14:nvContentPartPr>
              <p14:xfrm>
                <a:off x="8072395" y="1573580"/>
                <a:ext cx="286200" cy="9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F768CC-69A5-D6B0-101F-B99C4DF101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63395" y="1564580"/>
                  <a:ext cx="303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5E235D-ED05-F424-3B97-F4746C5D23B8}"/>
                    </a:ext>
                  </a:extLst>
                </p14:cNvPr>
                <p14:cNvContentPartPr/>
                <p14:nvPr/>
              </p14:nvContentPartPr>
              <p14:xfrm>
                <a:off x="8430235" y="1492940"/>
                <a:ext cx="75240" cy="174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5E235D-ED05-F424-3B97-F4746C5D23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21595" y="1483940"/>
                  <a:ext cx="9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7A959E-8F39-09C2-98C2-5FCCBA325449}"/>
                    </a:ext>
                  </a:extLst>
                </p14:cNvPr>
                <p14:cNvContentPartPr/>
                <p14:nvPr/>
              </p14:nvContentPartPr>
              <p14:xfrm>
                <a:off x="7636075" y="338060"/>
                <a:ext cx="316080" cy="27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7A959E-8F39-09C2-98C2-5FCCBA3254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27075" y="329420"/>
                  <a:ext cx="333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9CDBFA-C202-3452-4A06-C8029B0E7506}"/>
                    </a:ext>
                  </a:extLst>
                </p14:cNvPr>
                <p14:cNvContentPartPr/>
                <p14:nvPr/>
              </p14:nvContentPartPr>
              <p14:xfrm>
                <a:off x="8063755" y="382700"/>
                <a:ext cx="106560" cy="48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9CDBFA-C202-3452-4A06-C8029B0E75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55115" y="373700"/>
                  <a:ext cx="124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CAB3F6-5987-C238-57FB-5F5EA90036D0}"/>
                    </a:ext>
                  </a:extLst>
                </p14:cNvPr>
                <p14:cNvContentPartPr/>
                <p14:nvPr/>
              </p14:nvContentPartPr>
              <p14:xfrm>
                <a:off x="8135035" y="410780"/>
                <a:ext cx="111240" cy="32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CAB3F6-5987-C238-57FB-5F5EA90036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26035" y="402140"/>
                  <a:ext cx="128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0C8B4DE-FA5D-506C-4D89-B30DECBE0DE6}"/>
                    </a:ext>
                  </a:extLst>
                </p14:cNvPr>
                <p14:cNvContentPartPr/>
                <p14:nvPr/>
              </p14:nvContentPartPr>
              <p14:xfrm>
                <a:off x="8120635" y="408620"/>
                <a:ext cx="11160" cy="23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0C8B4DE-FA5D-506C-4D89-B30DECBE0D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1635" y="399980"/>
                  <a:ext cx="28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933F31-0D60-B02F-4859-5330562EC0CB}"/>
                    </a:ext>
                  </a:extLst>
                </p14:cNvPr>
                <p14:cNvContentPartPr/>
                <p14:nvPr/>
              </p14:nvContentPartPr>
              <p14:xfrm>
                <a:off x="8766115" y="637940"/>
                <a:ext cx="162720" cy="447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933F31-0D60-B02F-4859-5330562EC0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7115" y="629300"/>
                  <a:ext cx="1803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C622F1-79A5-3D27-6C77-A6F43C229350}"/>
                    </a:ext>
                  </a:extLst>
                </p14:cNvPr>
                <p14:cNvContentPartPr/>
                <p14:nvPr/>
              </p14:nvContentPartPr>
              <p14:xfrm>
                <a:off x="9179755" y="721100"/>
                <a:ext cx="230040" cy="646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C622F1-79A5-3D27-6C77-A6F43C2293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71115" y="712460"/>
                  <a:ext cx="2476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A329B7-F966-6F09-7423-A793BB09A335}"/>
                    </a:ext>
                  </a:extLst>
                </p14:cNvPr>
                <p14:cNvContentPartPr/>
                <p14:nvPr/>
              </p14:nvContentPartPr>
              <p14:xfrm>
                <a:off x="9642355" y="763580"/>
                <a:ext cx="61920" cy="65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A329B7-F966-6F09-7423-A793BB09A3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3355" y="754580"/>
                  <a:ext cx="79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2E87AF-E5A5-B6AA-2DDD-C88EB38713D3}"/>
                    </a:ext>
                  </a:extLst>
                </p14:cNvPr>
                <p14:cNvContentPartPr/>
                <p14:nvPr/>
              </p14:nvContentPartPr>
              <p14:xfrm>
                <a:off x="9793195" y="693020"/>
                <a:ext cx="308880" cy="969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2E87AF-E5A5-B6AA-2DDD-C88EB38713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84555" y="684020"/>
                  <a:ext cx="32652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0FD544-62F0-D046-1FEB-44CD0F7EE43D}"/>
                    </a:ext>
                  </a:extLst>
                </p14:cNvPr>
                <p14:cNvContentPartPr/>
                <p14:nvPr/>
              </p14:nvContentPartPr>
              <p14:xfrm>
                <a:off x="9873835" y="428060"/>
                <a:ext cx="273960" cy="37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0FD544-62F0-D046-1FEB-44CD0F7EE4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4835" y="419420"/>
                  <a:ext cx="291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3CB5E0-B872-DF7D-C8F9-43D18C645E0D}"/>
                    </a:ext>
                  </a:extLst>
                </p14:cNvPr>
                <p14:cNvContentPartPr/>
                <p14:nvPr/>
              </p14:nvContentPartPr>
              <p14:xfrm>
                <a:off x="9998035" y="188300"/>
                <a:ext cx="509400" cy="137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3CB5E0-B872-DF7D-C8F9-43D18C645E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89035" y="179660"/>
                  <a:ext cx="527040" cy="13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1AFBE0-07A6-9AEB-B1AC-9B65E5CA193F}"/>
                    </a:ext>
                  </a:extLst>
                </p14:cNvPr>
                <p14:cNvContentPartPr/>
                <p14:nvPr/>
              </p14:nvContentPartPr>
              <p14:xfrm>
                <a:off x="10413835" y="118820"/>
                <a:ext cx="315000" cy="196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1AFBE0-07A6-9AEB-B1AC-9B65E5CA19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05195" y="109820"/>
                  <a:ext cx="332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282A8D-EAD6-5067-E159-7593D4A058C2}"/>
                    </a:ext>
                  </a:extLst>
                </p14:cNvPr>
                <p14:cNvContentPartPr/>
                <p14:nvPr/>
              </p14:nvContentPartPr>
              <p14:xfrm>
                <a:off x="10885435" y="304580"/>
                <a:ext cx="24480" cy="6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282A8D-EAD6-5067-E159-7593D4A058C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76435" y="295580"/>
                  <a:ext cx="42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47326A-F488-B98B-284F-7DE5829EC2FE}"/>
                    </a:ext>
                  </a:extLst>
                </p14:cNvPr>
                <p14:cNvContentPartPr/>
                <p14:nvPr/>
              </p14:nvContentPartPr>
              <p14:xfrm>
                <a:off x="9970315" y="1462340"/>
                <a:ext cx="252360" cy="477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47326A-F488-B98B-284F-7DE5829EC2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61315" y="1453700"/>
                  <a:ext cx="2700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8CE089-2EF1-CD74-2AC2-5A151DD834F3}"/>
                    </a:ext>
                  </a:extLst>
                </p14:cNvPr>
                <p14:cNvContentPartPr/>
                <p14:nvPr/>
              </p14:nvContentPartPr>
              <p14:xfrm>
                <a:off x="10081195" y="1791380"/>
                <a:ext cx="299520" cy="362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8CE089-2EF1-CD74-2AC2-5A151DD834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72195" y="1782380"/>
                  <a:ext cx="317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5D67EE-B068-B6A6-5A7E-983E214EC683}"/>
                    </a:ext>
                  </a:extLst>
                </p14:cNvPr>
                <p14:cNvContentPartPr/>
                <p14:nvPr/>
              </p14:nvContentPartPr>
              <p14:xfrm>
                <a:off x="9734515" y="2376020"/>
                <a:ext cx="279360" cy="38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5D67EE-B068-B6A6-5A7E-983E214EC6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25515" y="2367380"/>
                  <a:ext cx="2970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6B8A2E-258C-A0BD-60FF-D3F9B1569738}"/>
                    </a:ext>
                  </a:extLst>
                </p14:cNvPr>
                <p14:cNvContentPartPr/>
                <p14:nvPr/>
              </p14:nvContentPartPr>
              <p14:xfrm>
                <a:off x="10170115" y="2475020"/>
                <a:ext cx="155160" cy="222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6B8A2E-258C-A0BD-60FF-D3F9B15697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61115" y="2466020"/>
                  <a:ext cx="172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FAD3C9-6ED1-DFDA-A86B-EAE153A1C97A}"/>
                    </a:ext>
                  </a:extLst>
                </p14:cNvPr>
                <p14:cNvContentPartPr/>
                <p14:nvPr/>
              </p14:nvContentPartPr>
              <p14:xfrm>
                <a:off x="10395835" y="2464580"/>
                <a:ext cx="116280" cy="217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FAD3C9-6ED1-DFDA-A86B-EAE153A1C9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86835" y="2455940"/>
                  <a:ext cx="133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5E5E5D-7DDD-581D-170A-E25D9A4F7560}"/>
                    </a:ext>
                  </a:extLst>
                </p14:cNvPr>
                <p14:cNvContentPartPr/>
                <p14:nvPr/>
              </p14:nvContentPartPr>
              <p14:xfrm>
                <a:off x="10609315" y="2242460"/>
                <a:ext cx="552240" cy="612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5E5E5D-7DDD-581D-170A-E25D9A4F75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00315" y="2233820"/>
                  <a:ext cx="5698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AA5695-3BA8-B17A-550B-3896B56B39A7}"/>
                    </a:ext>
                  </a:extLst>
                </p14:cNvPr>
                <p14:cNvContentPartPr/>
                <p14:nvPr/>
              </p14:nvContentPartPr>
              <p14:xfrm>
                <a:off x="11276035" y="2339300"/>
                <a:ext cx="29160" cy="9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AA5695-3BA8-B17A-550B-3896B56B39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67395" y="2330300"/>
                  <a:ext cx="46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F4FFCB-9DFA-9B31-4BC1-A838DB5C8E60}"/>
                    </a:ext>
                  </a:extLst>
                </p14:cNvPr>
                <p14:cNvContentPartPr/>
                <p14:nvPr/>
              </p14:nvContentPartPr>
              <p14:xfrm>
                <a:off x="10785355" y="426980"/>
                <a:ext cx="166680" cy="584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F4FFCB-9DFA-9B31-4BC1-A838DB5C8E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76355" y="417980"/>
                  <a:ext cx="1843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42F39D-F5F5-8BE1-62AF-BA4125F23257}"/>
                    </a:ext>
                  </a:extLst>
                </p14:cNvPr>
                <p14:cNvContentPartPr/>
                <p14:nvPr/>
              </p14:nvContentPartPr>
              <p14:xfrm>
                <a:off x="10859515" y="420500"/>
                <a:ext cx="1050840" cy="64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42F39D-F5F5-8BE1-62AF-BA4125F232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50875" y="411860"/>
                  <a:ext cx="10684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F750C4-EF8F-5916-63ED-99D26375E303}"/>
                    </a:ext>
                  </a:extLst>
                </p14:cNvPr>
                <p14:cNvContentPartPr/>
                <p14:nvPr/>
              </p14:nvContentPartPr>
              <p14:xfrm>
                <a:off x="10963915" y="724340"/>
                <a:ext cx="54720" cy="207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F750C4-EF8F-5916-63ED-99D26375E3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54915" y="715700"/>
                  <a:ext cx="72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E0DF6D-DC67-5B9D-6923-B2F2B9EFB844}"/>
                    </a:ext>
                  </a:extLst>
                </p14:cNvPr>
                <p14:cNvContentPartPr/>
                <p14:nvPr/>
              </p14:nvContentPartPr>
              <p14:xfrm>
                <a:off x="11060395" y="715700"/>
                <a:ext cx="150840" cy="214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AE0DF6D-DC67-5B9D-6923-B2F2B9EFB8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51395" y="707060"/>
                  <a:ext cx="168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A82F84-D136-AC59-207E-F5E67906237C}"/>
                    </a:ext>
                  </a:extLst>
                </p14:cNvPr>
                <p14:cNvContentPartPr/>
                <p14:nvPr/>
              </p14:nvContentPartPr>
              <p14:xfrm>
                <a:off x="11302675" y="666740"/>
                <a:ext cx="120960" cy="31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A82F84-D136-AC59-207E-F5E6790623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93675" y="658100"/>
                  <a:ext cx="138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151484-068F-0230-DA7A-CA981509BF3A}"/>
                    </a:ext>
                  </a:extLst>
                </p14:cNvPr>
                <p14:cNvContentPartPr/>
                <p14:nvPr/>
              </p14:nvContentPartPr>
              <p14:xfrm>
                <a:off x="11469355" y="687620"/>
                <a:ext cx="133920" cy="246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151484-068F-0230-DA7A-CA981509BF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60355" y="678620"/>
                  <a:ext cx="151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D51FAA-98DD-1181-4997-6B354D4791B2}"/>
                    </a:ext>
                  </a:extLst>
                </p14:cNvPr>
                <p14:cNvContentPartPr/>
                <p14:nvPr/>
              </p14:nvContentPartPr>
              <p14:xfrm>
                <a:off x="11578795" y="596540"/>
                <a:ext cx="69120" cy="21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D51FAA-98DD-1181-4997-6B354D4791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69795" y="587540"/>
                  <a:ext cx="8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E3118E-92F4-1562-87F9-C17037CA84EB}"/>
                    </a:ext>
                  </a:extLst>
                </p14:cNvPr>
                <p14:cNvContentPartPr/>
                <p14:nvPr/>
              </p14:nvContentPartPr>
              <p14:xfrm>
                <a:off x="11506435" y="788420"/>
                <a:ext cx="82440" cy="7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E3118E-92F4-1562-87F9-C17037CA84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97435" y="779780"/>
                  <a:ext cx="10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2F1CC2A-DF5D-3577-DD23-C4E69D55F610}"/>
                    </a:ext>
                  </a:extLst>
                </p14:cNvPr>
                <p14:cNvContentPartPr/>
                <p14:nvPr/>
              </p14:nvContentPartPr>
              <p14:xfrm>
                <a:off x="544075" y="3380780"/>
                <a:ext cx="714240" cy="795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2F1CC2A-DF5D-3577-DD23-C4E69D55F6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5435" y="3372140"/>
                  <a:ext cx="73188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E393738-C87C-3585-D1A3-12DFA65D9EE3}"/>
                    </a:ext>
                  </a:extLst>
                </p14:cNvPr>
                <p14:cNvContentPartPr/>
                <p14:nvPr/>
              </p14:nvContentPartPr>
              <p14:xfrm>
                <a:off x="1135915" y="3845540"/>
                <a:ext cx="201240" cy="21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E393738-C87C-3585-D1A3-12DFA65D9E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6915" y="3836540"/>
                  <a:ext cx="218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160562-BB93-E15F-7180-7DFBBD2EA86D}"/>
                    </a:ext>
                  </a:extLst>
                </p14:cNvPr>
                <p14:cNvContentPartPr/>
                <p14:nvPr/>
              </p14:nvContentPartPr>
              <p14:xfrm>
                <a:off x="1365595" y="3835100"/>
                <a:ext cx="295920" cy="222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160562-BB93-E15F-7180-7DFBBD2EA8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56595" y="3826100"/>
                  <a:ext cx="313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E77638-AE66-2CB6-687B-1575F1013B4D}"/>
                    </a:ext>
                  </a:extLst>
                </p14:cNvPr>
                <p14:cNvContentPartPr/>
                <p14:nvPr/>
              </p14:nvContentPartPr>
              <p14:xfrm>
                <a:off x="1653955" y="3681740"/>
                <a:ext cx="27000" cy="37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E77638-AE66-2CB6-687B-1575F1013B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44955" y="3672740"/>
                  <a:ext cx="44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21281A1-237A-0CA6-2520-FFA627D18EF3}"/>
                    </a:ext>
                  </a:extLst>
                </p14:cNvPr>
                <p14:cNvContentPartPr/>
                <p14:nvPr/>
              </p14:nvContentPartPr>
              <p14:xfrm>
                <a:off x="1795075" y="3798740"/>
                <a:ext cx="608040" cy="167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21281A1-237A-0CA6-2520-FFA627D18E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86075" y="3790100"/>
                  <a:ext cx="625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FF2AAC-8303-D74A-7CDA-F2842CD05C72}"/>
                    </a:ext>
                  </a:extLst>
                </p14:cNvPr>
                <p14:cNvContentPartPr/>
                <p14:nvPr/>
              </p14:nvContentPartPr>
              <p14:xfrm>
                <a:off x="2687875" y="3088820"/>
                <a:ext cx="358920" cy="983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FF2AAC-8303-D74A-7CDA-F2842CD05C7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79235" y="3079820"/>
                  <a:ext cx="376560" cy="10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C4DA63B-3444-3BB2-86BD-A8BE6EFA3591}"/>
                    </a:ext>
                  </a:extLst>
                </p14:cNvPr>
                <p14:cNvContentPartPr/>
                <p14:nvPr/>
              </p14:nvContentPartPr>
              <p14:xfrm>
                <a:off x="3117355" y="3034460"/>
                <a:ext cx="274320" cy="67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C4DA63B-3444-3BB2-86BD-A8BE6EFA35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08355" y="3025460"/>
                  <a:ext cx="2919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89C36FF-A01D-9A36-2EFE-C06FEDB7EC03}"/>
                    </a:ext>
                  </a:extLst>
                </p14:cNvPr>
                <p14:cNvContentPartPr/>
                <p14:nvPr/>
              </p14:nvContentPartPr>
              <p14:xfrm>
                <a:off x="3553315" y="3376100"/>
                <a:ext cx="311760" cy="311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89C36FF-A01D-9A36-2EFE-C06FEDB7EC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44315" y="3367460"/>
                  <a:ext cx="329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BA9445-7BD0-3216-73F7-738DF0475878}"/>
                    </a:ext>
                  </a:extLst>
                </p14:cNvPr>
                <p14:cNvContentPartPr/>
                <p14:nvPr/>
              </p14:nvContentPartPr>
              <p14:xfrm>
                <a:off x="4004035" y="3102500"/>
                <a:ext cx="27720" cy="60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BA9445-7BD0-3216-73F7-738DF04758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95395" y="3093500"/>
                  <a:ext cx="4536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42E04A-F6C3-762D-D369-FEEC7A7E343F}"/>
                    </a:ext>
                  </a:extLst>
                </p14:cNvPr>
                <p14:cNvContentPartPr/>
                <p14:nvPr/>
              </p14:nvContentPartPr>
              <p14:xfrm>
                <a:off x="3994315" y="3441980"/>
                <a:ext cx="206640" cy="80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42E04A-F6C3-762D-D369-FEEC7A7E34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85315" y="3432980"/>
                  <a:ext cx="22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0A49B8-BC07-25D2-F7EC-108A63ED2E27}"/>
                    </a:ext>
                  </a:extLst>
                </p14:cNvPr>
                <p14:cNvContentPartPr/>
                <p14:nvPr/>
              </p14:nvContentPartPr>
              <p14:xfrm>
                <a:off x="3685435" y="2912060"/>
                <a:ext cx="907920" cy="1344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0A49B8-BC07-25D2-F7EC-108A63ED2E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76795" y="2903420"/>
                  <a:ext cx="92556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8D48C98-508A-7B94-9AC3-C5C174EDC0BA}"/>
                    </a:ext>
                  </a:extLst>
                </p14:cNvPr>
                <p14:cNvContentPartPr/>
                <p14:nvPr/>
              </p14:nvContentPartPr>
              <p14:xfrm>
                <a:off x="4994035" y="3515420"/>
                <a:ext cx="326880" cy="85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8D48C98-508A-7B94-9AC3-C5C174EDC0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85395" y="3506420"/>
                  <a:ext cx="344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CF144A-70D4-C703-5AD0-BED5348D83BE}"/>
                    </a:ext>
                  </a:extLst>
                </p14:cNvPr>
                <p14:cNvContentPartPr/>
                <p14:nvPr/>
              </p14:nvContentPartPr>
              <p14:xfrm>
                <a:off x="5153155" y="3742580"/>
                <a:ext cx="281160" cy="68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CF144A-70D4-C703-5AD0-BED5348D83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4155" y="3733580"/>
                  <a:ext cx="298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F2EA9FB-4723-FB79-282B-44EE3CB5A33B}"/>
                    </a:ext>
                  </a:extLst>
                </p14:cNvPr>
                <p14:cNvContentPartPr/>
                <p14:nvPr/>
              </p14:nvContentPartPr>
              <p14:xfrm>
                <a:off x="6232075" y="2904500"/>
                <a:ext cx="66960" cy="681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F2EA9FB-4723-FB79-282B-44EE3CB5A3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23075" y="2895860"/>
                  <a:ext cx="846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AA3578-64E5-DFF1-F63F-2B7537640CEC}"/>
                    </a:ext>
                  </a:extLst>
                </p14:cNvPr>
                <p14:cNvContentPartPr/>
                <p14:nvPr/>
              </p14:nvContentPartPr>
              <p14:xfrm>
                <a:off x="5801875" y="3707300"/>
                <a:ext cx="1254240" cy="18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AA3578-64E5-DFF1-F63F-2B7537640C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92875" y="3698300"/>
                  <a:ext cx="1271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B502D9-11BD-A424-9B35-E48DB3FCB411}"/>
                    </a:ext>
                  </a:extLst>
                </p14:cNvPr>
                <p14:cNvContentPartPr/>
                <p14:nvPr/>
              </p14:nvContentPartPr>
              <p14:xfrm>
                <a:off x="6317755" y="4064060"/>
                <a:ext cx="176760" cy="448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B502D9-11BD-A424-9B35-E48DB3FCB4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08755" y="4055060"/>
                  <a:ext cx="1944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84ACC9-7D05-F06D-7BEB-3E26CA473ECA}"/>
                    </a:ext>
                  </a:extLst>
                </p14:cNvPr>
                <p14:cNvContentPartPr/>
                <p14:nvPr/>
              </p14:nvContentPartPr>
              <p14:xfrm>
                <a:off x="6456355" y="3936620"/>
                <a:ext cx="374040" cy="150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84ACC9-7D05-F06D-7BEB-3E26CA473E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47715" y="3927980"/>
                  <a:ext cx="391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A1DAB8-7453-8DC6-8C8A-1F457631AEB8}"/>
                    </a:ext>
                  </a:extLst>
                </p14:cNvPr>
                <p14:cNvContentPartPr/>
                <p14:nvPr/>
              </p14:nvContentPartPr>
              <p14:xfrm>
                <a:off x="7006435" y="2808380"/>
                <a:ext cx="616320" cy="1761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A1DAB8-7453-8DC6-8C8A-1F457631AE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97795" y="2799740"/>
                  <a:ext cx="633960" cy="177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92A3B6-97FA-505F-5708-B55668AF6B96}"/>
                    </a:ext>
                  </a:extLst>
                </p14:cNvPr>
                <p14:cNvContentPartPr/>
                <p14:nvPr/>
              </p14:nvContentPartPr>
              <p14:xfrm>
                <a:off x="7420435" y="3373220"/>
                <a:ext cx="285840" cy="45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92A3B6-97FA-505F-5708-B55668AF6B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11435" y="3364220"/>
                  <a:ext cx="3034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7B0F34-C7C9-694F-7D88-5F04962AEB37}"/>
                    </a:ext>
                  </a:extLst>
                </p14:cNvPr>
                <p14:cNvContentPartPr/>
                <p14:nvPr/>
              </p14:nvContentPartPr>
              <p14:xfrm>
                <a:off x="7895635" y="3405980"/>
                <a:ext cx="228600" cy="321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7B0F34-C7C9-694F-7D88-5F04962AEB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86995" y="3397340"/>
                  <a:ext cx="246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E8409A-1811-74B9-8374-8BF654453647}"/>
                    </a:ext>
                  </a:extLst>
                </p14:cNvPr>
                <p14:cNvContentPartPr/>
                <p14:nvPr/>
              </p14:nvContentPartPr>
              <p14:xfrm>
                <a:off x="8261755" y="3466820"/>
                <a:ext cx="142920" cy="243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E8409A-1811-74B9-8374-8BF65445364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52755" y="3457820"/>
                  <a:ext cx="160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45F2F8-AD15-E300-26DC-404E6F816A5A}"/>
                    </a:ext>
                  </a:extLst>
                </p14:cNvPr>
                <p14:cNvContentPartPr/>
                <p14:nvPr/>
              </p14:nvContentPartPr>
              <p14:xfrm>
                <a:off x="7732195" y="4356020"/>
                <a:ext cx="249840" cy="383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45F2F8-AD15-E300-26DC-404E6F816A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23195" y="4347020"/>
                  <a:ext cx="2674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7E74FF1-3678-D17D-EDA0-FA56ECBD8D2B}"/>
                    </a:ext>
                  </a:extLst>
                </p14:cNvPr>
                <p14:cNvContentPartPr/>
                <p14:nvPr/>
              </p14:nvContentPartPr>
              <p14:xfrm>
                <a:off x="8053315" y="4411100"/>
                <a:ext cx="213480" cy="354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7E74FF1-3678-D17D-EDA0-FA56ECBD8D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44315" y="4402100"/>
                  <a:ext cx="231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C491E-28CF-6267-853B-CD0244B70D5B}"/>
                    </a:ext>
                  </a:extLst>
                </p14:cNvPr>
                <p14:cNvContentPartPr/>
                <p14:nvPr/>
              </p14:nvContentPartPr>
              <p14:xfrm>
                <a:off x="7558315" y="4338380"/>
                <a:ext cx="491400" cy="672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C491E-28CF-6267-853B-CD0244B70D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49675" y="4329380"/>
                  <a:ext cx="50904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6A3B66-E5D5-062F-0A69-1DBB095D9C3D}"/>
                    </a:ext>
                  </a:extLst>
                </p14:cNvPr>
                <p14:cNvContentPartPr/>
                <p14:nvPr/>
              </p14:nvContentPartPr>
              <p14:xfrm>
                <a:off x="8585035" y="3538460"/>
                <a:ext cx="283320" cy="30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56A3B66-E5D5-062F-0A69-1DBB095D9C3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76035" y="3529460"/>
                  <a:ext cx="300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E17ECA-4C84-6AF9-8485-59196CF5B77E}"/>
                    </a:ext>
                  </a:extLst>
                </p14:cNvPr>
                <p14:cNvContentPartPr/>
                <p14:nvPr/>
              </p14:nvContentPartPr>
              <p14:xfrm>
                <a:off x="9069955" y="3205100"/>
                <a:ext cx="226440" cy="518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E17ECA-4C84-6AF9-8485-59196CF5B7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60955" y="3196460"/>
                  <a:ext cx="24408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7E904D-0098-8537-162E-5F1BB56D8F10}"/>
                    </a:ext>
                  </a:extLst>
                </p14:cNvPr>
                <p14:cNvContentPartPr/>
                <p14:nvPr/>
              </p14:nvContentPartPr>
              <p14:xfrm>
                <a:off x="9227275" y="3182420"/>
                <a:ext cx="289800" cy="20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7E904D-0098-8537-162E-5F1BB56D8F1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8635" y="3173780"/>
                  <a:ext cx="30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FEDAFF-9DE5-DE7C-C291-E663979B357F}"/>
                    </a:ext>
                  </a:extLst>
                </p14:cNvPr>
                <p14:cNvContentPartPr/>
                <p14:nvPr/>
              </p14:nvContentPartPr>
              <p14:xfrm>
                <a:off x="9413755" y="3307340"/>
                <a:ext cx="185400" cy="341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FEDAFF-9DE5-DE7C-C291-E663979B35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05115" y="3298340"/>
                  <a:ext cx="2030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018DF7-F7CA-29D8-AB72-FE03B43AB009}"/>
                    </a:ext>
                  </a:extLst>
                </p14:cNvPr>
                <p14:cNvContentPartPr/>
                <p14:nvPr/>
              </p14:nvContentPartPr>
              <p14:xfrm>
                <a:off x="9606355" y="3056420"/>
                <a:ext cx="186840" cy="882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018DF7-F7CA-29D8-AB72-FE03B43AB00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7715" y="3047780"/>
                  <a:ext cx="20448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C495BC5-4EBE-9F95-AD39-8713FC6AB4D3}"/>
                    </a:ext>
                  </a:extLst>
                </p14:cNvPr>
                <p14:cNvContentPartPr/>
                <p14:nvPr/>
              </p14:nvContentPartPr>
              <p14:xfrm>
                <a:off x="9845755" y="2958860"/>
                <a:ext cx="316440" cy="268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C495BC5-4EBE-9F95-AD39-8713FC6AB4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36755" y="2949860"/>
                  <a:ext cx="334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58AC7F5-15D9-EA54-2043-A8E460F1B431}"/>
                    </a:ext>
                  </a:extLst>
                </p14:cNvPr>
                <p14:cNvContentPartPr/>
                <p14:nvPr/>
              </p14:nvContentPartPr>
              <p14:xfrm>
                <a:off x="10371715" y="3632780"/>
                <a:ext cx="447840" cy="37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58AC7F5-15D9-EA54-2043-A8E460F1B4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63075" y="3624140"/>
                  <a:ext cx="465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9195C8-556F-4947-E277-BB52DD8999C3}"/>
                    </a:ext>
                  </a:extLst>
                </p14:cNvPr>
                <p14:cNvContentPartPr/>
                <p14:nvPr/>
              </p14:nvContentPartPr>
              <p14:xfrm>
                <a:off x="10516435" y="3541700"/>
                <a:ext cx="90720" cy="315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9195C8-556F-4947-E277-BB52DD8999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07435" y="3532700"/>
                  <a:ext cx="108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4D6748-1552-03BF-6796-D686CBF91F37}"/>
                    </a:ext>
                  </a:extLst>
                </p14:cNvPr>
                <p14:cNvContentPartPr/>
                <p14:nvPr/>
              </p14:nvContentPartPr>
              <p14:xfrm>
                <a:off x="8549755" y="4534580"/>
                <a:ext cx="165600" cy="2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4D6748-1552-03BF-6796-D686CBF91F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41115" y="4525940"/>
                  <a:ext cx="183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E0FA47-3D44-4928-8A69-855ED1C5B13B}"/>
                    </a:ext>
                  </a:extLst>
                </p14:cNvPr>
                <p14:cNvContentPartPr/>
                <p14:nvPr/>
              </p14:nvContentPartPr>
              <p14:xfrm>
                <a:off x="8826235" y="4335140"/>
                <a:ext cx="71280" cy="431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E0FA47-3D44-4928-8A69-855ED1C5B1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17235" y="4326140"/>
                  <a:ext cx="88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73CEBDB-1448-B599-015F-D76F482AEC3F}"/>
                    </a:ext>
                  </a:extLst>
                </p14:cNvPr>
                <p14:cNvContentPartPr/>
                <p14:nvPr/>
              </p14:nvContentPartPr>
              <p14:xfrm>
                <a:off x="8869435" y="4272140"/>
                <a:ext cx="175320" cy="36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3CEBDB-1448-B599-015F-D76F482AEC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0435" y="4263140"/>
                  <a:ext cx="19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3FBBB5B-A9F9-97B0-484A-15C85C3E9347}"/>
                    </a:ext>
                  </a:extLst>
                </p14:cNvPr>
                <p14:cNvContentPartPr/>
                <p14:nvPr/>
              </p14:nvContentPartPr>
              <p14:xfrm>
                <a:off x="9060955" y="4471580"/>
                <a:ext cx="93600" cy="210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3FBBB5B-A9F9-97B0-484A-15C85C3E93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52315" y="4462580"/>
                  <a:ext cx="11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27B99F4-2C75-5663-4C65-37EB0C4E6FDE}"/>
                    </a:ext>
                  </a:extLst>
                </p14:cNvPr>
                <p14:cNvContentPartPr/>
                <p14:nvPr/>
              </p14:nvContentPartPr>
              <p14:xfrm>
                <a:off x="9029635" y="4256660"/>
                <a:ext cx="303120" cy="78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27B99F4-2C75-5663-4C65-37EB0C4E6F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20995" y="4248020"/>
                  <a:ext cx="32076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A9360A-0633-61AF-E0D4-C7A7276618E7}"/>
                    </a:ext>
                  </a:extLst>
                </p14:cNvPr>
                <p14:cNvContentPartPr/>
                <p14:nvPr/>
              </p14:nvContentPartPr>
              <p14:xfrm>
                <a:off x="9309355" y="4122380"/>
                <a:ext cx="235440" cy="326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A9360A-0633-61AF-E0D4-C7A7276618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00715" y="4113740"/>
                  <a:ext cx="253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25B5D62-2959-3E4A-B936-FCE916937046}"/>
                    </a:ext>
                  </a:extLst>
                </p14:cNvPr>
                <p14:cNvContentPartPr/>
                <p14:nvPr/>
              </p14:nvContentPartPr>
              <p14:xfrm>
                <a:off x="9935395" y="4447820"/>
                <a:ext cx="504360" cy="41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25B5D62-2959-3E4A-B936-FCE9169370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926395" y="4439180"/>
                  <a:ext cx="522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3E96D6-2E6E-F1F3-D756-C35874808E2F}"/>
                    </a:ext>
                  </a:extLst>
                </p14:cNvPr>
                <p14:cNvContentPartPr/>
                <p14:nvPr/>
              </p14:nvContentPartPr>
              <p14:xfrm>
                <a:off x="10111435" y="4322900"/>
                <a:ext cx="93600" cy="472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3E96D6-2E6E-F1F3-D756-C35874808E2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02435" y="4314260"/>
                  <a:ext cx="1112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7E059C-BE8C-0E9D-EB74-6FDFE3BD8774}"/>
                    </a:ext>
                  </a:extLst>
                </p14:cNvPr>
                <p14:cNvContentPartPr/>
                <p14:nvPr/>
              </p14:nvContentPartPr>
              <p14:xfrm>
                <a:off x="10818115" y="4192580"/>
                <a:ext cx="84600" cy="329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7E059C-BE8C-0E9D-EB74-6FDFE3BD87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09115" y="4183940"/>
                  <a:ext cx="102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15C8F1-DE40-9429-220E-F773CF97A32F}"/>
                    </a:ext>
                  </a:extLst>
                </p14:cNvPr>
                <p14:cNvContentPartPr/>
                <p14:nvPr/>
              </p14:nvContentPartPr>
              <p14:xfrm>
                <a:off x="10968595" y="4044260"/>
                <a:ext cx="168120" cy="39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15C8F1-DE40-9429-220E-F773CF97A3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59955" y="4035260"/>
                  <a:ext cx="185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CE8D83-55E9-D8E3-0498-98E8BDF375D7}"/>
                    </a:ext>
                  </a:extLst>
                </p14:cNvPr>
                <p14:cNvContentPartPr/>
                <p14:nvPr/>
              </p14:nvContentPartPr>
              <p14:xfrm>
                <a:off x="11137435" y="4198340"/>
                <a:ext cx="176400" cy="286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CE8D83-55E9-D8E3-0498-98E8BDF375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28435" y="4189340"/>
                  <a:ext cx="194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0158D99-3BD3-75AF-E3A5-381CB0D9A40D}"/>
                    </a:ext>
                  </a:extLst>
                </p14:cNvPr>
                <p14:cNvContentPartPr/>
                <p14:nvPr/>
              </p14:nvContentPartPr>
              <p14:xfrm>
                <a:off x="11412475" y="4312100"/>
                <a:ext cx="96840" cy="41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0158D99-3BD3-75AF-E3A5-381CB0D9A4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03475" y="4303460"/>
                  <a:ext cx="114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38DADBB-13B1-AAF0-32FB-840029E7F326}"/>
                    </a:ext>
                  </a:extLst>
                </p14:cNvPr>
                <p14:cNvContentPartPr/>
                <p14:nvPr/>
              </p14:nvContentPartPr>
              <p14:xfrm>
                <a:off x="11485195" y="4107980"/>
                <a:ext cx="141120" cy="359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38DADBB-13B1-AAF0-32FB-840029E7F3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76195" y="4099340"/>
                  <a:ext cx="1587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024BFC7-E3EF-C73B-4043-B1087B752421}"/>
                    </a:ext>
                  </a:extLst>
                </p14:cNvPr>
                <p14:cNvContentPartPr/>
                <p14:nvPr/>
              </p14:nvContentPartPr>
              <p14:xfrm>
                <a:off x="11605435" y="4027700"/>
                <a:ext cx="93240" cy="25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024BFC7-E3EF-C73B-4043-B1087B7524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596435" y="4019060"/>
                  <a:ext cx="110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D36780-FF98-3DF8-2244-0418A8566A6F}"/>
                    </a:ext>
                  </a:extLst>
                </p14:cNvPr>
                <p14:cNvContentPartPr/>
                <p14:nvPr/>
              </p14:nvContentPartPr>
              <p14:xfrm>
                <a:off x="11749435" y="4155500"/>
                <a:ext cx="78120" cy="190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D36780-FF98-3DF8-2244-0418A8566A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40795" y="4146500"/>
                  <a:ext cx="95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DBFF30-D487-8D93-2CE3-A92B2A154A5E}"/>
                    </a:ext>
                  </a:extLst>
                </p14:cNvPr>
                <p14:cNvContentPartPr/>
                <p14:nvPr/>
              </p14:nvContentPartPr>
              <p14:xfrm>
                <a:off x="11631715" y="3910700"/>
                <a:ext cx="311040" cy="757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DBFF30-D487-8D93-2CE3-A92B2A154A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23075" y="3901700"/>
                  <a:ext cx="32868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4096C39-2B56-C646-70AF-F50B084B5763}"/>
                    </a:ext>
                  </a:extLst>
                </p14:cNvPr>
                <p14:cNvContentPartPr/>
                <p14:nvPr/>
              </p14:nvContentPartPr>
              <p14:xfrm>
                <a:off x="10522195" y="4042100"/>
                <a:ext cx="396360" cy="662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4096C39-2B56-C646-70AF-F50B084B57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13195" y="4033100"/>
                  <a:ext cx="414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DB16A7-07E2-8427-8DA2-AAFE94E286FF}"/>
                    </a:ext>
                  </a:extLst>
                </p14:cNvPr>
                <p14:cNvContentPartPr/>
                <p14:nvPr/>
              </p14:nvContentPartPr>
              <p14:xfrm>
                <a:off x="11853835" y="3735020"/>
                <a:ext cx="229320" cy="221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DB16A7-07E2-8427-8DA2-AAFE94E286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844835" y="3726020"/>
                  <a:ext cx="246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AC43A98-AC5B-1377-1743-3B997E18AB5D}"/>
                    </a:ext>
                  </a:extLst>
                </p14:cNvPr>
                <p14:cNvContentPartPr/>
                <p14:nvPr/>
              </p14:nvContentPartPr>
              <p14:xfrm>
                <a:off x="3857515" y="5275460"/>
                <a:ext cx="397440" cy="28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AC43A98-AC5B-1377-1743-3B997E18AB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48875" y="5266820"/>
                  <a:ext cx="415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9A6BF1-4BC7-0AB3-5DF1-EE6F56F0F330}"/>
                    </a:ext>
                  </a:extLst>
                </p14:cNvPr>
                <p14:cNvContentPartPr/>
                <p14:nvPr/>
              </p14:nvContentPartPr>
              <p14:xfrm>
                <a:off x="4002595" y="5175020"/>
                <a:ext cx="86040" cy="398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9A6BF1-4BC7-0AB3-5DF1-EE6F56F0F3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93955" y="5166020"/>
                  <a:ext cx="1036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8961C4-8BAF-FCB2-0C5B-D8346E94AF63}"/>
                    </a:ext>
                  </a:extLst>
                </p14:cNvPr>
                <p14:cNvContentPartPr/>
                <p14:nvPr/>
              </p14:nvContentPartPr>
              <p14:xfrm>
                <a:off x="4632235" y="5031380"/>
                <a:ext cx="218520" cy="507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8961C4-8BAF-FCB2-0C5B-D8346E94AF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23235" y="5022740"/>
                  <a:ext cx="2361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A7CF85-F7D6-BBE6-34AE-4491697CD7E3}"/>
                    </a:ext>
                  </a:extLst>
                </p14:cNvPr>
                <p14:cNvContentPartPr/>
                <p14:nvPr/>
              </p14:nvContentPartPr>
              <p14:xfrm>
                <a:off x="4942195" y="5232260"/>
                <a:ext cx="188280" cy="185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A7CF85-F7D6-BBE6-34AE-4491697CD7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33555" y="5223620"/>
                  <a:ext cx="205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1CE7BA-3456-DAD0-2401-C17F0B079315}"/>
                    </a:ext>
                  </a:extLst>
                </p14:cNvPr>
                <p14:cNvContentPartPr/>
                <p14:nvPr/>
              </p14:nvContentPartPr>
              <p14:xfrm>
                <a:off x="5319475" y="5342060"/>
                <a:ext cx="204120" cy="10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1CE7BA-3456-DAD0-2401-C17F0B0793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10475" y="5333060"/>
                  <a:ext cx="221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8684C8-E19E-9C93-D618-20FE11F97D5C}"/>
                    </a:ext>
                  </a:extLst>
                </p14:cNvPr>
                <p14:cNvContentPartPr/>
                <p14:nvPr/>
              </p14:nvContentPartPr>
              <p14:xfrm>
                <a:off x="5612155" y="5181500"/>
                <a:ext cx="160200" cy="519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8684C8-E19E-9C93-D618-20FE11F97D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03515" y="5172500"/>
                  <a:ext cx="1778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BCB7E9-A6EB-1657-3660-B7626081426B}"/>
                    </a:ext>
                  </a:extLst>
                </p14:cNvPr>
                <p14:cNvContentPartPr/>
                <p14:nvPr/>
              </p14:nvContentPartPr>
              <p14:xfrm>
                <a:off x="5733115" y="5112020"/>
                <a:ext cx="163080" cy="54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BCB7E9-A6EB-1657-3660-B762608142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24115" y="5103020"/>
                  <a:ext cx="180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D58DFE-E234-F409-1D37-35D812AC56E7}"/>
                    </a:ext>
                  </a:extLst>
                </p14:cNvPr>
                <p14:cNvContentPartPr/>
                <p14:nvPr/>
              </p14:nvContentPartPr>
              <p14:xfrm>
                <a:off x="5936515" y="5273300"/>
                <a:ext cx="160920" cy="235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D58DFE-E234-F409-1D37-35D812AC56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27875" y="5264300"/>
                  <a:ext cx="178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A4C370D-1256-3A10-9697-069D5E7C03E5}"/>
                    </a:ext>
                  </a:extLst>
                </p14:cNvPr>
                <p14:cNvContentPartPr/>
                <p14:nvPr/>
              </p14:nvContentPartPr>
              <p14:xfrm>
                <a:off x="5972875" y="5023100"/>
                <a:ext cx="357480" cy="802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A4C370D-1256-3A10-9697-069D5E7C03E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64235" y="5014100"/>
                  <a:ext cx="37512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57BAF29-399E-5CE1-F9D1-51232406C453}"/>
                    </a:ext>
                  </a:extLst>
                </p14:cNvPr>
                <p14:cNvContentPartPr/>
                <p14:nvPr/>
              </p14:nvContentPartPr>
              <p14:xfrm>
                <a:off x="4424515" y="5023100"/>
                <a:ext cx="497160" cy="822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57BAF29-399E-5CE1-F9D1-51232406C45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15875" y="5014460"/>
                  <a:ext cx="51480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E7543A-76D4-7E50-101A-CE3A3012FBBD}"/>
                    </a:ext>
                  </a:extLst>
                </p14:cNvPr>
                <p14:cNvContentPartPr/>
                <p14:nvPr/>
              </p14:nvContentPartPr>
              <p14:xfrm>
                <a:off x="6350875" y="4736180"/>
                <a:ext cx="242280" cy="313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E7543A-76D4-7E50-101A-CE3A3012FB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41875" y="4727180"/>
                  <a:ext cx="2599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6A4595-0A80-7ED6-0E84-4A9F4DA9114E}"/>
                    </a:ext>
                  </a:extLst>
                </p14:cNvPr>
                <p14:cNvContentPartPr/>
                <p14:nvPr/>
              </p14:nvContentPartPr>
              <p14:xfrm>
                <a:off x="5484715" y="5160980"/>
                <a:ext cx="380880" cy="6638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6A4595-0A80-7ED6-0E84-4A9F4DA911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75715" y="5151980"/>
                  <a:ext cx="3985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46BB121-7C3B-54FB-A0D2-DAF3927B0F85}"/>
                    </a:ext>
                  </a:extLst>
                </p14:cNvPr>
                <p14:cNvContentPartPr/>
                <p14:nvPr/>
              </p14:nvContentPartPr>
              <p14:xfrm>
                <a:off x="5784955" y="5028500"/>
                <a:ext cx="251280" cy="115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46BB121-7C3B-54FB-A0D2-DAF3927B0F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75955" y="5019500"/>
                  <a:ext cx="268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65D9C40-78A7-CB9F-4856-E4716304EBFE}"/>
                    </a:ext>
                  </a:extLst>
                </p14:cNvPr>
                <p14:cNvContentPartPr/>
                <p14:nvPr/>
              </p14:nvContentPartPr>
              <p14:xfrm>
                <a:off x="6966475" y="5229020"/>
                <a:ext cx="546120" cy="59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65D9C40-78A7-CB9F-4856-E4716304EB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57835" y="5220380"/>
                  <a:ext cx="563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E95F3C4-B898-D5EB-7882-CC991E8AB340}"/>
                    </a:ext>
                  </a:extLst>
                </p14:cNvPr>
                <p14:cNvContentPartPr/>
                <p14:nvPr/>
              </p14:nvContentPartPr>
              <p14:xfrm>
                <a:off x="7160515" y="5136860"/>
                <a:ext cx="55800" cy="472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E95F3C4-B898-D5EB-7882-CC991E8AB3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51875" y="5128220"/>
                  <a:ext cx="734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EAF4E44-E83A-794C-1B32-51024E11406E}"/>
                    </a:ext>
                  </a:extLst>
                </p14:cNvPr>
                <p14:cNvContentPartPr/>
                <p14:nvPr/>
              </p14:nvContentPartPr>
              <p14:xfrm>
                <a:off x="8407915" y="5128580"/>
                <a:ext cx="252000" cy="482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EAF4E44-E83A-794C-1B32-51024E11406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98915" y="5119580"/>
                  <a:ext cx="269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68A4086-C6B1-23E4-D4B6-88B03FFFA4D7}"/>
                    </a:ext>
                  </a:extLst>
                </p14:cNvPr>
                <p14:cNvContentPartPr/>
                <p14:nvPr/>
              </p14:nvContentPartPr>
              <p14:xfrm>
                <a:off x="8629315" y="5103380"/>
                <a:ext cx="244080" cy="525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68A4086-C6B1-23E4-D4B6-88B03FFFA4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20675" y="5094380"/>
                  <a:ext cx="261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123BBAC-6224-FCD8-AD45-BB21367C4571}"/>
                    </a:ext>
                  </a:extLst>
                </p14:cNvPr>
                <p14:cNvContentPartPr/>
                <p14:nvPr/>
              </p14:nvContentPartPr>
              <p14:xfrm>
                <a:off x="8979595" y="5130380"/>
                <a:ext cx="197280" cy="377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123BBAC-6224-FCD8-AD45-BB21367C457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70595" y="5121740"/>
                  <a:ext cx="214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B889795-F689-9B1B-57CB-316306F7173A}"/>
                    </a:ext>
                  </a:extLst>
                </p14:cNvPr>
                <p14:cNvContentPartPr/>
                <p14:nvPr/>
              </p14:nvContentPartPr>
              <p14:xfrm>
                <a:off x="8047195" y="5026340"/>
                <a:ext cx="484560" cy="897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B889795-F689-9B1B-57CB-316306F717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38555" y="5017340"/>
                  <a:ext cx="50220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59CA54-A6C2-4091-E67E-602EF3312033}"/>
                    </a:ext>
                  </a:extLst>
                </p14:cNvPr>
                <p14:cNvContentPartPr/>
                <p14:nvPr/>
              </p14:nvContentPartPr>
              <p14:xfrm>
                <a:off x="9527515" y="5235860"/>
                <a:ext cx="177480" cy="7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59CA54-A6C2-4091-E67E-602EF33120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18875" y="5226860"/>
                  <a:ext cx="19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640996-87E4-EC5F-6E67-2893AFF40149}"/>
                    </a:ext>
                  </a:extLst>
                </p14:cNvPr>
                <p14:cNvContentPartPr/>
                <p14:nvPr/>
              </p14:nvContentPartPr>
              <p14:xfrm>
                <a:off x="9759715" y="5150540"/>
                <a:ext cx="142200" cy="378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640996-87E4-EC5F-6E67-2893AFF401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50715" y="5141900"/>
                  <a:ext cx="159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76F2FE-1A18-0A73-5EF3-1075628BEBAD}"/>
                    </a:ext>
                  </a:extLst>
                </p14:cNvPr>
                <p14:cNvContentPartPr/>
                <p14:nvPr/>
              </p14:nvContentPartPr>
              <p14:xfrm>
                <a:off x="9868795" y="5087180"/>
                <a:ext cx="145080" cy="69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76F2FE-1A18-0A73-5EF3-1075628BEBA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60155" y="5078180"/>
                  <a:ext cx="162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4412FCF-97BE-68C9-293A-35F0E57891B1}"/>
                    </a:ext>
                  </a:extLst>
                </p14:cNvPr>
                <p14:cNvContentPartPr/>
                <p14:nvPr/>
              </p14:nvContentPartPr>
              <p14:xfrm>
                <a:off x="10141315" y="5191220"/>
                <a:ext cx="187920" cy="300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4412FCF-97BE-68C9-293A-35F0E57891B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132675" y="5182220"/>
                  <a:ext cx="205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684CBE5-1F77-164D-A534-B153246C41B4}"/>
                    </a:ext>
                  </a:extLst>
                </p14:cNvPr>
                <p14:cNvContentPartPr/>
                <p14:nvPr/>
              </p14:nvContentPartPr>
              <p14:xfrm>
                <a:off x="10337875" y="4987460"/>
                <a:ext cx="147240" cy="706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684CBE5-1F77-164D-A534-B153246C41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29235" y="4978460"/>
                  <a:ext cx="16488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80F678-3E3C-8B48-8F91-B798E5C830F1}"/>
                    </a:ext>
                  </a:extLst>
                </p14:cNvPr>
                <p14:cNvContentPartPr/>
                <p14:nvPr/>
              </p14:nvContentPartPr>
              <p14:xfrm>
                <a:off x="10540555" y="4887740"/>
                <a:ext cx="206640" cy="280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80F678-3E3C-8B48-8F91-B798E5C830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31555" y="4878740"/>
                  <a:ext cx="224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82795B4-7DC5-3645-5E71-010A5E519B10}"/>
                    </a:ext>
                  </a:extLst>
                </p14:cNvPr>
                <p14:cNvContentPartPr/>
                <p14:nvPr/>
              </p14:nvContentPartPr>
              <p14:xfrm>
                <a:off x="10530835" y="4802420"/>
                <a:ext cx="625680" cy="1244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82795B4-7DC5-3645-5E71-010A5E519B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22195" y="4793420"/>
                  <a:ext cx="643320" cy="126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667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1E973D-481A-A7CD-F9A0-F781B6A6227B}"/>
              </a:ext>
            </a:extLst>
          </p:cNvPr>
          <p:cNvSpPr txBox="1"/>
          <p:nvPr/>
        </p:nvSpPr>
        <p:spPr>
          <a:xfrm>
            <a:off x="334108" y="11393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http://geeksforgeeks.org/machine-learning/iterative-dichotomiser-3-id3-algorithm-from-scratch/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8CA3C-C5F9-B949-FA53-B0688CB21702}"/>
              </a:ext>
            </a:extLst>
          </p:cNvPr>
          <p:cNvSpPr txBox="1"/>
          <p:nvPr/>
        </p:nvSpPr>
        <p:spPr>
          <a:xfrm>
            <a:off x="424544" y="980273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https://www.geeksforgeeks.org/machine-learning/implementing-cart-classification-and-regression-tree-in-python/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FAE7A7-25D3-C9D1-07B4-E2157B2D140B}"/>
              </a:ext>
            </a:extLst>
          </p:cNvPr>
          <p:cNvGrpSpPr/>
          <p:nvPr/>
        </p:nvGrpSpPr>
        <p:grpSpPr>
          <a:xfrm>
            <a:off x="895435" y="2256828"/>
            <a:ext cx="10343520" cy="4377600"/>
            <a:chOff x="895435" y="2256828"/>
            <a:chExt cx="10343520" cy="43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7AD5CA-C834-45F4-44D0-D2769724D44F}"/>
                    </a:ext>
                  </a:extLst>
                </p14:cNvPr>
                <p14:cNvContentPartPr/>
                <p14:nvPr/>
              </p14:nvContentPartPr>
              <p14:xfrm>
                <a:off x="909835" y="4606188"/>
                <a:ext cx="35280" cy="504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7AD5CA-C834-45F4-44D0-D2769724D4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0835" y="4597548"/>
                  <a:ext cx="529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3BB8E3-F534-6F7D-FDF6-E105F2AB0AD2}"/>
                    </a:ext>
                  </a:extLst>
                </p14:cNvPr>
                <p14:cNvContentPartPr/>
                <p14:nvPr/>
              </p14:nvContentPartPr>
              <p14:xfrm>
                <a:off x="895435" y="4425108"/>
                <a:ext cx="562680" cy="64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3BB8E3-F534-6F7D-FDF6-E105F2AB0A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795" y="4416108"/>
                  <a:ext cx="58032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4C647D-77D5-6CA3-8BBB-B3CE9FA3D831}"/>
                    </a:ext>
                  </a:extLst>
                </p14:cNvPr>
                <p14:cNvContentPartPr/>
                <p14:nvPr/>
              </p14:nvContentPartPr>
              <p14:xfrm>
                <a:off x="1495915" y="4719588"/>
                <a:ext cx="802440" cy="30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4C647D-77D5-6CA3-8BBB-B3CE9FA3D8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7275" y="4710588"/>
                  <a:ext cx="820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05D9F7-4526-5938-D878-565ECE22969A}"/>
                    </a:ext>
                  </a:extLst>
                </p14:cNvPr>
                <p14:cNvContentPartPr/>
                <p14:nvPr/>
              </p14:nvContentPartPr>
              <p14:xfrm>
                <a:off x="2287915" y="4550748"/>
                <a:ext cx="24480" cy="1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05D9F7-4526-5938-D878-565ECE229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9275" y="4542108"/>
                  <a:ext cx="42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CCBA9A-AA7B-BBEE-9EF6-7D9C34CFEA97}"/>
                    </a:ext>
                  </a:extLst>
                </p14:cNvPr>
                <p14:cNvContentPartPr/>
                <p14:nvPr/>
              </p14:nvContentPartPr>
              <p14:xfrm>
                <a:off x="2841595" y="4378308"/>
                <a:ext cx="444240" cy="436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CCBA9A-AA7B-BBEE-9EF6-7D9C34CFEA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2595" y="4369308"/>
                  <a:ext cx="4618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791C2A-CABF-EA1D-DEED-6535E1416E3D}"/>
                    </a:ext>
                  </a:extLst>
                </p14:cNvPr>
                <p14:cNvContentPartPr/>
                <p14:nvPr/>
              </p14:nvContentPartPr>
              <p14:xfrm>
                <a:off x="3304555" y="4319628"/>
                <a:ext cx="47520" cy="34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791C2A-CABF-EA1D-DEED-6535E1416E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5555" y="4310988"/>
                  <a:ext cx="65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76A53E-657A-F432-4AAE-F30086552619}"/>
                    </a:ext>
                  </a:extLst>
                </p14:cNvPr>
                <p14:cNvContentPartPr/>
                <p14:nvPr/>
              </p14:nvContentPartPr>
              <p14:xfrm>
                <a:off x="3481675" y="4438068"/>
                <a:ext cx="717840" cy="21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76A53E-657A-F432-4AAE-F300865526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3035" y="4429068"/>
                  <a:ext cx="735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70C93C-7976-6A8F-AA8B-3ADCDE3B58F9}"/>
                    </a:ext>
                  </a:extLst>
                </p14:cNvPr>
                <p14:cNvContentPartPr/>
                <p14:nvPr/>
              </p14:nvContentPartPr>
              <p14:xfrm>
                <a:off x="4870555" y="3505668"/>
                <a:ext cx="362880" cy="969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70C93C-7976-6A8F-AA8B-3ADCDE3B58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61915" y="3497028"/>
                  <a:ext cx="38052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E2500B-82F9-4F15-8CC3-6F9BDAB17934}"/>
                    </a:ext>
                  </a:extLst>
                </p14:cNvPr>
                <p14:cNvContentPartPr/>
                <p14:nvPr/>
              </p14:nvContentPartPr>
              <p14:xfrm>
                <a:off x="4695955" y="3917148"/>
                <a:ext cx="652680" cy="20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E2500B-82F9-4F15-8CC3-6F9BDAB179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87315" y="3908508"/>
                  <a:ext cx="670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DBC5EF-B600-F0ED-41F0-FFB74F4D53BE}"/>
                    </a:ext>
                  </a:extLst>
                </p14:cNvPr>
                <p14:cNvContentPartPr/>
                <p14:nvPr/>
              </p14:nvContentPartPr>
              <p14:xfrm>
                <a:off x="5414155" y="3707628"/>
                <a:ext cx="312120" cy="395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DBC5EF-B600-F0ED-41F0-FFB74F4D53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05155" y="3698988"/>
                  <a:ext cx="329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19CCC98-21DB-41AC-CF6E-FDF91D07673D}"/>
                    </a:ext>
                  </a:extLst>
                </p14:cNvPr>
                <p14:cNvContentPartPr/>
                <p14:nvPr/>
              </p14:nvContentPartPr>
              <p14:xfrm>
                <a:off x="5902315" y="3720948"/>
                <a:ext cx="640080" cy="21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19CCC98-21DB-41AC-CF6E-FDF91D0767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93315" y="3711948"/>
                  <a:ext cx="657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41C52C-971F-A837-4060-D855AFD32140}"/>
                    </a:ext>
                  </a:extLst>
                </p14:cNvPr>
                <p14:cNvContentPartPr/>
                <p14:nvPr/>
              </p14:nvContentPartPr>
              <p14:xfrm>
                <a:off x="7169875" y="2892228"/>
                <a:ext cx="1810080" cy="81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41C52C-971F-A837-4060-D855AFD321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1235" y="2883588"/>
                  <a:ext cx="182772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360AED-E86E-A3B1-9120-00698AAE6736}"/>
                    </a:ext>
                  </a:extLst>
                </p14:cNvPr>
                <p14:cNvContentPartPr/>
                <p14:nvPr/>
              </p14:nvContentPartPr>
              <p14:xfrm>
                <a:off x="9012715" y="2646348"/>
                <a:ext cx="5040" cy="13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360AED-E86E-A3B1-9120-00698AAE67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4075" y="2637708"/>
                  <a:ext cx="2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747F31-0B58-0472-EB61-3D26D4DB1AC8}"/>
                    </a:ext>
                  </a:extLst>
                </p14:cNvPr>
                <p14:cNvContentPartPr/>
                <p14:nvPr/>
              </p14:nvContentPartPr>
              <p14:xfrm>
                <a:off x="9463795" y="2256828"/>
                <a:ext cx="529560" cy="138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747F31-0B58-0472-EB61-3D26D4DB1A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54795" y="2248188"/>
                  <a:ext cx="547200" cy="14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848ECD-E69C-681D-0806-4C1596360C30}"/>
                    </a:ext>
                  </a:extLst>
                </p14:cNvPr>
                <p14:cNvContentPartPr/>
                <p14:nvPr/>
              </p14:nvContentPartPr>
              <p14:xfrm>
                <a:off x="10164355" y="2514948"/>
                <a:ext cx="59400" cy="2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848ECD-E69C-681D-0806-4C1596360C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55355" y="2506308"/>
                  <a:ext cx="77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C72E1C-3A6F-A1AF-0670-A92C190B9B68}"/>
                    </a:ext>
                  </a:extLst>
                </p14:cNvPr>
                <p14:cNvContentPartPr/>
                <p14:nvPr/>
              </p14:nvContentPartPr>
              <p14:xfrm>
                <a:off x="10342915" y="2619348"/>
                <a:ext cx="222120" cy="29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C72E1C-3A6F-A1AF-0670-A92C190B9B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33915" y="2610348"/>
                  <a:ext cx="239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D90A72-4544-469B-C01F-D061526E5022}"/>
                    </a:ext>
                  </a:extLst>
                </p14:cNvPr>
                <p14:cNvContentPartPr/>
                <p14:nvPr/>
              </p14:nvContentPartPr>
              <p14:xfrm>
                <a:off x="10765915" y="2478588"/>
                <a:ext cx="150120" cy="35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D90A72-4544-469B-C01F-D061526E50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57275" y="2469948"/>
                  <a:ext cx="167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00F878-9409-CDFD-1620-503342409055}"/>
                    </a:ext>
                  </a:extLst>
                </p14:cNvPr>
                <p14:cNvContentPartPr/>
                <p14:nvPr/>
              </p14:nvContentPartPr>
              <p14:xfrm>
                <a:off x="11168755" y="2303268"/>
                <a:ext cx="70200" cy="2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00F878-9409-CDFD-1620-5033424090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160115" y="2294628"/>
                  <a:ext cx="87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4485AC-4B42-D5BD-8328-8E24D6C17D71}"/>
                    </a:ext>
                  </a:extLst>
                </p14:cNvPr>
                <p14:cNvContentPartPr/>
                <p14:nvPr/>
              </p14:nvContentPartPr>
              <p14:xfrm>
                <a:off x="4867675" y="4418628"/>
                <a:ext cx="1761480" cy="876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4485AC-4B42-D5BD-8328-8E24D6C17D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58675" y="4409628"/>
                  <a:ext cx="177912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F8E142-842D-BF6C-5892-43A7974245C3}"/>
                    </a:ext>
                  </a:extLst>
                </p14:cNvPr>
                <p14:cNvContentPartPr/>
                <p14:nvPr/>
              </p14:nvContentPartPr>
              <p14:xfrm>
                <a:off x="6639595" y="4460028"/>
                <a:ext cx="1997280" cy="88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F8E142-842D-BF6C-5892-43A7974245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30955" y="4451388"/>
                  <a:ext cx="201492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9F954E-B3A0-7083-6986-99792E638E49}"/>
                    </a:ext>
                  </a:extLst>
                </p14:cNvPr>
                <p14:cNvContentPartPr/>
                <p14:nvPr/>
              </p14:nvContentPartPr>
              <p14:xfrm>
                <a:off x="8706715" y="5570988"/>
                <a:ext cx="72720" cy="34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9F954E-B3A0-7083-6986-99792E638E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7715" y="5562348"/>
                  <a:ext cx="90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1AB986-DCFC-F641-ECA9-04D717C9D794}"/>
                    </a:ext>
                  </a:extLst>
                </p14:cNvPr>
                <p14:cNvContentPartPr/>
                <p14:nvPr/>
              </p14:nvContentPartPr>
              <p14:xfrm>
                <a:off x="8388115" y="5353548"/>
                <a:ext cx="569520" cy="192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1AB986-DCFC-F641-ECA9-04D717C9D7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79475" y="5344908"/>
                  <a:ext cx="587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B445D5-3FF9-F1F3-C2A8-473A98DB359A}"/>
                    </a:ext>
                  </a:extLst>
                </p14:cNvPr>
                <p14:cNvContentPartPr/>
                <p14:nvPr/>
              </p14:nvContentPartPr>
              <p14:xfrm>
                <a:off x="8665675" y="5949708"/>
                <a:ext cx="483840" cy="18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B445D5-3FF9-F1F3-C2A8-473A98DB35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56675" y="5941068"/>
                  <a:ext cx="501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F7925E-CBFF-2241-08D7-974F4A475A97}"/>
                    </a:ext>
                  </a:extLst>
                </p14:cNvPr>
                <p14:cNvContentPartPr/>
                <p14:nvPr/>
              </p14:nvContentPartPr>
              <p14:xfrm>
                <a:off x="9251395" y="5306388"/>
                <a:ext cx="104040" cy="399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F7925E-CBFF-2241-08D7-974F4A475A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42755" y="5297388"/>
                  <a:ext cx="121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5DAA7C-74BD-706B-694F-E8B886689C23}"/>
                    </a:ext>
                  </a:extLst>
                </p14:cNvPr>
                <p14:cNvContentPartPr/>
                <p14:nvPr/>
              </p14:nvContentPartPr>
              <p14:xfrm>
                <a:off x="9310795" y="5071668"/>
                <a:ext cx="310680" cy="787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5DAA7C-74BD-706B-694F-E8B886689C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1795" y="5063028"/>
                  <a:ext cx="32832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000E97-603A-2079-C212-FFC4A151A6CC}"/>
                    </a:ext>
                  </a:extLst>
                </p14:cNvPr>
                <p14:cNvContentPartPr/>
                <p14:nvPr/>
              </p14:nvContentPartPr>
              <p14:xfrm>
                <a:off x="9719395" y="5003268"/>
                <a:ext cx="559440" cy="69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000E97-603A-2079-C212-FFC4A151A6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10395" y="4994628"/>
                  <a:ext cx="57708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18D260-EF3A-E4E2-4181-AD53EA5F5530}"/>
                    </a:ext>
                  </a:extLst>
                </p14:cNvPr>
                <p14:cNvContentPartPr/>
                <p14:nvPr/>
              </p14:nvContentPartPr>
              <p14:xfrm>
                <a:off x="4792795" y="5427708"/>
                <a:ext cx="93960" cy="803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18D260-EF3A-E4E2-4181-AD53EA5F55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84155" y="5419068"/>
                  <a:ext cx="11160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5213A8-13BA-9353-2695-38A506810F2A}"/>
                    </a:ext>
                  </a:extLst>
                </p14:cNvPr>
                <p14:cNvContentPartPr/>
                <p14:nvPr/>
              </p14:nvContentPartPr>
              <p14:xfrm>
                <a:off x="4506955" y="6137628"/>
                <a:ext cx="598320" cy="330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5213A8-13BA-9353-2695-38A506810F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7955" y="6128628"/>
                  <a:ext cx="615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674F652-B180-BC29-E0E6-B14EF1C826DA}"/>
                    </a:ext>
                  </a:extLst>
                </p14:cNvPr>
                <p14:cNvContentPartPr/>
                <p14:nvPr/>
              </p14:nvContentPartPr>
              <p14:xfrm>
                <a:off x="5500555" y="6137628"/>
                <a:ext cx="904320" cy="496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674F652-B180-BC29-E0E6-B14EF1C826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1555" y="6128628"/>
                  <a:ext cx="9219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D4DAA2-9ADC-DF30-0507-9F94AE400BA2}"/>
                    </a:ext>
                  </a:extLst>
                </p14:cNvPr>
                <p14:cNvContentPartPr/>
                <p14:nvPr/>
              </p14:nvContentPartPr>
              <p14:xfrm>
                <a:off x="6227395" y="6204948"/>
                <a:ext cx="237960" cy="13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D4DAA2-9ADC-DF30-0507-9F94AE400B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18395" y="6195948"/>
                  <a:ext cx="255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C83C16D-FBE6-2339-F9EB-E1502492DCA3}"/>
                    </a:ext>
                  </a:extLst>
                </p14:cNvPr>
                <p14:cNvContentPartPr/>
                <p14:nvPr/>
              </p14:nvContentPartPr>
              <p14:xfrm>
                <a:off x="6598915" y="5871948"/>
                <a:ext cx="504000" cy="517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C83C16D-FBE6-2339-F9EB-E1502492DC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0275" y="5863308"/>
                  <a:ext cx="521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9F47A8-6EB0-07BE-045F-730C1DE1786E}"/>
                    </a:ext>
                  </a:extLst>
                </p14:cNvPr>
                <p14:cNvContentPartPr/>
                <p14:nvPr/>
              </p14:nvContentPartPr>
              <p14:xfrm>
                <a:off x="6911035" y="5799948"/>
                <a:ext cx="359640" cy="9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9F47A8-6EB0-07BE-045F-730C1DE178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02395" y="5791308"/>
                  <a:ext cx="377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A399E9-4A53-D468-C3BF-5A5E4300A0B0}"/>
                    </a:ext>
                  </a:extLst>
                </p14:cNvPr>
                <p14:cNvContentPartPr/>
                <p14:nvPr/>
              </p14:nvContentPartPr>
              <p14:xfrm>
                <a:off x="7199395" y="5847828"/>
                <a:ext cx="41400" cy="437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A399E9-4A53-D468-C3BF-5A5E4300A0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90395" y="5838828"/>
                  <a:ext cx="59040" cy="45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6614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4502D1-7F7E-B593-421B-FAEC415DD1C4}"/>
                  </a:ext>
                </a:extLst>
              </p14:cNvPr>
              <p14:cNvContentPartPr/>
              <p14:nvPr/>
            </p14:nvContentPartPr>
            <p14:xfrm>
              <a:off x="1377475" y="749540"/>
              <a:ext cx="141480" cy="5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4502D1-7F7E-B593-421B-FAEC415DD1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835" y="740540"/>
                <a:ext cx="159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90A1DD-0677-4CE2-8090-6FF76F3FACDC}"/>
                  </a:ext>
                </a:extLst>
              </p14:cNvPr>
              <p14:cNvContentPartPr/>
              <p14:nvPr/>
            </p14:nvContentPartPr>
            <p14:xfrm>
              <a:off x="2305915" y="439940"/>
              <a:ext cx="24840" cy="43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90A1DD-0677-4CE2-8090-6FF76F3FAC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6915" y="431300"/>
                <a:ext cx="42480" cy="45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7E13DF0-93B2-3666-2648-4E478E44754F}"/>
              </a:ext>
            </a:extLst>
          </p:cNvPr>
          <p:cNvGrpSpPr/>
          <p:nvPr/>
        </p:nvGrpSpPr>
        <p:grpSpPr>
          <a:xfrm>
            <a:off x="1394395" y="1060940"/>
            <a:ext cx="1550880" cy="765360"/>
            <a:chOff x="1394395" y="1060940"/>
            <a:chExt cx="1550880" cy="7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82E0E67-85EA-429D-7B73-46A31B43F892}"/>
                    </a:ext>
                  </a:extLst>
                </p14:cNvPr>
                <p14:cNvContentPartPr/>
                <p14:nvPr/>
              </p14:nvContentPartPr>
              <p14:xfrm>
                <a:off x="1394395" y="1111700"/>
                <a:ext cx="217440" cy="63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82E0E67-85EA-429D-7B73-46A31B43F8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5755" y="1103060"/>
                  <a:ext cx="235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1C1301-A799-932F-A9B1-675ECAF28845}"/>
                    </a:ext>
                  </a:extLst>
                </p14:cNvPr>
                <p14:cNvContentPartPr/>
                <p14:nvPr/>
              </p14:nvContentPartPr>
              <p14:xfrm>
                <a:off x="1935835" y="1060940"/>
                <a:ext cx="824040" cy="14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1C1301-A799-932F-A9B1-675ECAF288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7195" y="1051940"/>
                  <a:ext cx="841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DE8513-DCD9-467B-9643-554E854818BD}"/>
                    </a:ext>
                  </a:extLst>
                </p14:cNvPr>
                <p14:cNvContentPartPr/>
                <p14:nvPr/>
              </p14:nvContentPartPr>
              <p14:xfrm>
                <a:off x="2300155" y="1258220"/>
                <a:ext cx="392400" cy="568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DE8513-DCD9-467B-9643-554E854818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1155" y="1249580"/>
                  <a:ext cx="4100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73D549-0C50-8354-B7E9-725AFA18904C}"/>
                    </a:ext>
                  </a:extLst>
                </p14:cNvPr>
                <p14:cNvContentPartPr/>
                <p14:nvPr/>
              </p14:nvContentPartPr>
              <p14:xfrm>
                <a:off x="2536315" y="1260380"/>
                <a:ext cx="408960" cy="79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73D549-0C50-8354-B7E9-725AFA1890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675" y="1251740"/>
                  <a:ext cx="4266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02D94B-6698-6DA8-07A0-00E3D2A75082}"/>
              </a:ext>
            </a:extLst>
          </p:cNvPr>
          <p:cNvGrpSpPr/>
          <p:nvPr/>
        </p:nvGrpSpPr>
        <p:grpSpPr>
          <a:xfrm>
            <a:off x="3341635" y="304220"/>
            <a:ext cx="2109600" cy="901800"/>
            <a:chOff x="3341635" y="304220"/>
            <a:chExt cx="2109600" cy="90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E0D0C30-677C-ABCC-C187-8158B48B15A2}"/>
                    </a:ext>
                  </a:extLst>
                </p14:cNvPr>
                <p14:cNvContentPartPr/>
                <p14:nvPr/>
              </p14:nvContentPartPr>
              <p14:xfrm>
                <a:off x="3341635" y="304220"/>
                <a:ext cx="428400" cy="901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E0D0C30-677C-ABCC-C187-8158B48B15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2995" y="295580"/>
                  <a:ext cx="44604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4A68CA-149A-D614-9CF1-F30F60365715}"/>
                    </a:ext>
                  </a:extLst>
                </p14:cNvPr>
                <p14:cNvContentPartPr/>
                <p14:nvPr/>
              </p14:nvContentPartPr>
              <p14:xfrm>
                <a:off x="3991795" y="484940"/>
                <a:ext cx="35280" cy="28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4A68CA-149A-D614-9CF1-F30F603657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83155" y="476300"/>
                  <a:ext cx="52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756084-AA44-3F1B-6A5D-1764E5F3CAB9}"/>
                    </a:ext>
                  </a:extLst>
                </p14:cNvPr>
                <p14:cNvContentPartPr/>
                <p14:nvPr/>
              </p14:nvContentPartPr>
              <p14:xfrm>
                <a:off x="4235515" y="501500"/>
                <a:ext cx="510120" cy="331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756084-AA44-3F1B-6A5D-1764E5F3CA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6875" y="492860"/>
                  <a:ext cx="527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03504A-D61F-8C01-78C8-4D8E3099F8AE}"/>
                    </a:ext>
                  </a:extLst>
                </p14:cNvPr>
                <p14:cNvContentPartPr/>
                <p14:nvPr/>
              </p14:nvContentPartPr>
              <p14:xfrm>
                <a:off x="5023195" y="662780"/>
                <a:ext cx="428040" cy="81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03504A-D61F-8C01-78C8-4D8E3099F8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4555" y="654140"/>
                  <a:ext cx="445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F60C4E-21B9-AE37-7AC5-FFBD29FF9497}"/>
                    </a:ext>
                  </a:extLst>
                </p14:cNvPr>
                <p14:cNvContentPartPr/>
                <p14:nvPr/>
              </p14:nvContentPartPr>
              <p14:xfrm>
                <a:off x="5165035" y="542180"/>
                <a:ext cx="100440" cy="435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F60C4E-21B9-AE37-7AC5-FFBD29FF94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56395" y="533180"/>
                  <a:ext cx="11808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A726AA-71EC-7984-0EDD-BB9C7062388D}"/>
              </a:ext>
            </a:extLst>
          </p:cNvPr>
          <p:cNvGrpSpPr/>
          <p:nvPr/>
        </p:nvGrpSpPr>
        <p:grpSpPr>
          <a:xfrm>
            <a:off x="5735275" y="494660"/>
            <a:ext cx="1388880" cy="489600"/>
            <a:chOff x="5735275" y="494660"/>
            <a:chExt cx="138888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BB2346-890B-D758-A1A6-02FD80057CD5}"/>
                    </a:ext>
                  </a:extLst>
                </p14:cNvPr>
                <p14:cNvContentPartPr/>
                <p14:nvPr/>
              </p14:nvContentPartPr>
              <p14:xfrm>
                <a:off x="5735275" y="494660"/>
                <a:ext cx="185040" cy="38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BB2346-890B-D758-A1A6-02FD80057C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26635" y="486020"/>
                  <a:ext cx="202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7C728A-8F3F-DCCA-AC39-926319FC3CA6}"/>
                    </a:ext>
                  </a:extLst>
                </p14:cNvPr>
                <p14:cNvContentPartPr/>
                <p14:nvPr/>
              </p14:nvContentPartPr>
              <p14:xfrm>
                <a:off x="6147115" y="529220"/>
                <a:ext cx="231480" cy="36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7C728A-8F3F-DCCA-AC39-926319FC3C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38475" y="520220"/>
                  <a:ext cx="249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83F0AE-2C85-189E-22D1-9D9144B92E6E}"/>
                    </a:ext>
                  </a:extLst>
                </p14:cNvPr>
                <p14:cNvContentPartPr/>
                <p14:nvPr/>
              </p14:nvContentPartPr>
              <p14:xfrm>
                <a:off x="6573355" y="653420"/>
                <a:ext cx="550800" cy="8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83F0AE-2C85-189E-22D1-9D9144B92E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64355" y="644780"/>
                  <a:ext cx="568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7E9E45-4084-7F45-2ECA-6B8AE06B14F3}"/>
                    </a:ext>
                  </a:extLst>
                </p14:cNvPr>
                <p14:cNvContentPartPr/>
                <p14:nvPr/>
              </p14:nvContentPartPr>
              <p14:xfrm>
                <a:off x="6814915" y="603020"/>
                <a:ext cx="32400" cy="381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7E9E45-4084-7F45-2ECA-6B8AE06B14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06275" y="594020"/>
                  <a:ext cx="5004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BCE402-2492-7AA6-E29F-D7E48ABA4FCE}"/>
              </a:ext>
            </a:extLst>
          </p:cNvPr>
          <p:cNvGrpSpPr/>
          <p:nvPr/>
        </p:nvGrpSpPr>
        <p:grpSpPr>
          <a:xfrm>
            <a:off x="7514035" y="100460"/>
            <a:ext cx="4149360" cy="1467360"/>
            <a:chOff x="7514035" y="100460"/>
            <a:chExt cx="4149360" cy="146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30F389-78A2-1152-2E1B-ED08E5778CF6}"/>
                    </a:ext>
                  </a:extLst>
                </p14:cNvPr>
                <p14:cNvContentPartPr/>
                <p14:nvPr/>
              </p14:nvContentPartPr>
              <p14:xfrm>
                <a:off x="7514035" y="380900"/>
                <a:ext cx="343440" cy="614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30F389-78A2-1152-2E1B-ED08E5778C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5395" y="372260"/>
                  <a:ext cx="3610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53CCDC-29B6-7A7A-9317-12BBD3C5A752}"/>
                    </a:ext>
                  </a:extLst>
                </p14:cNvPr>
                <p14:cNvContentPartPr/>
                <p14:nvPr/>
              </p14:nvContentPartPr>
              <p14:xfrm>
                <a:off x="8101195" y="683300"/>
                <a:ext cx="690840" cy="10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53CCDC-29B6-7A7A-9317-12BBD3C5A7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92555" y="674660"/>
                  <a:ext cx="708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D22A02-0E74-8A06-2E94-2AD17CC91A28}"/>
                    </a:ext>
                  </a:extLst>
                </p14:cNvPr>
                <p14:cNvContentPartPr/>
                <p14:nvPr/>
              </p14:nvContentPartPr>
              <p14:xfrm>
                <a:off x="8361475" y="531380"/>
                <a:ext cx="141480" cy="428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D22A02-0E74-8A06-2E94-2AD17CC91A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2835" y="522380"/>
                  <a:ext cx="1591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49F66BA-C585-CE68-E1A7-A58704004581}"/>
                    </a:ext>
                  </a:extLst>
                </p14:cNvPr>
                <p14:cNvContentPartPr/>
                <p14:nvPr/>
              </p14:nvContentPartPr>
              <p14:xfrm>
                <a:off x="8918755" y="600860"/>
                <a:ext cx="14760" cy="226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49F66BA-C585-CE68-E1A7-A587040045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09755" y="591860"/>
                  <a:ext cx="32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D92E62-EA1E-C49A-4253-A4FA8DB931FC}"/>
                    </a:ext>
                  </a:extLst>
                </p14:cNvPr>
                <p14:cNvContentPartPr/>
                <p14:nvPr/>
              </p14:nvContentPartPr>
              <p14:xfrm>
                <a:off x="9172195" y="532820"/>
                <a:ext cx="472320" cy="408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D92E62-EA1E-C49A-4253-A4FA8DB931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63555" y="524180"/>
                  <a:ext cx="489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02DA7B-1223-CEFF-D224-A705FC502E45}"/>
                    </a:ext>
                  </a:extLst>
                </p14:cNvPr>
                <p14:cNvContentPartPr/>
                <p14:nvPr/>
              </p14:nvContentPartPr>
              <p14:xfrm>
                <a:off x="10036555" y="702020"/>
                <a:ext cx="365400" cy="83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02DA7B-1223-CEFF-D224-A705FC502E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27555" y="693020"/>
                  <a:ext cx="383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1CF1EE0-DBE2-3D1A-EC31-37F8618B33B9}"/>
                    </a:ext>
                  </a:extLst>
                </p14:cNvPr>
                <p14:cNvContentPartPr/>
                <p14:nvPr/>
              </p14:nvContentPartPr>
              <p14:xfrm>
                <a:off x="10085875" y="611660"/>
                <a:ext cx="188640" cy="44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1CF1EE0-DBE2-3D1A-EC31-37F8618B33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77235" y="602660"/>
                  <a:ext cx="206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947D57-DBAC-9E5B-A5C6-0281882FF555}"/>
                    </a:ext>
                  </a:extLst>
                </p14:cNvPr>
                <p14:cNvContentPartPr/>
                <p14:nvPr/>
              </p14:nvContentPartPr>
              <p14:xfrm>
                <a:off x="10623715" y="443540"/>
                <a:ext cx="230400" cy="415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947D57-DBAC-9E5B-A5C6-0281882FF5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15075" y="434540"/>
                  <a:ext cx="2480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D1BBA1-A3B1-4F54-AEF2-33A037DFDB37}"/>
                    </a:ext>
                  </a:extLst>
                </p14:cNvPr>
                <p14:cNvContentPartPr/>
                <p14:nvPr/>
              </p14:nvContentPartPr>
              <p14:xfrm>
                <a:off x="11092795" y="433460"/>
                <a:ext cx="171720" cy="339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D1BBA1-A3B1-4F54-AEF2-33A037DFDB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84155" y="424820"/>
                  <a:ext cx="189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74226C-8051-1955-7546-EB216FA39EFE}"/>
                    </a:ext>
                  </a:extLst>
                </p14:cNvPr>
                <p14:cNvContentPartPr/>
                <p14:nvPr/>
              </p14:nvContentPartPr>
              <p14:xfrm>
                <a:off x="10913155" y="100460"/>
                <a:ext cx="654120" cy="108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74226C-8051-1955-7546-EB216FA39E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04155" y="91460"/>
                  <a:ext cx="67176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5EF47B-C1F8-E2EC-B2D5-461B54BBE8C1}"/>
                    </a:ext>
                  </a:extLst>
                </p14:cNvPr>
                <p14:cNvContentPartPr/>
                <p14:nvPr/>
              </p14:nvContentPartPr>
              <p14:xfrm>
                <a:off x="10419955" y="144740"/>
                <a:ext cx="1243440" cy="1423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5EF47B-C1F8-E2EC-B2D5-461B54BBE8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11315" y="136100"/>
                  <a:ext cx="1261080" cy="144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279CCAD-4164-55A5-E720-9FAEEE884172}"/>
                  </a:ext>
                </a:extLst>
              </p14:cNvPr>
              <p14:cNvContentPartPr/>
              <p14:nvPr/>
            </p14:nvContentPartPr>
            <p14:xfrm>
              <a:off x="1418515" y="2703980"/>
              <a:ext cx="260640" cy="124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279CCAD-4164-55A5-E720-9FAEEE8841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09875" y="2694980"/>
                <a:ext cx="278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CF4530D-EED6-CC52-7140-C52F8AF62AD5}"/>
                  </a:ext>
                </a:extLst>
              </p14:cNvPr>
              <p14:cNvContentPartPr/>
              <p14:nvPr/>
            </p14:nvContentPartPr>
            <p14:xfrm>
              <a:off x="1553875" y="3008900"/>
              <a:ext cx="276480" cy="56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CF4530D-EED6-CC52-7140-C52F8AF62AD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44875" y="2999900"/>
                <a:ext cx="29412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3631340-0FAE-37EB-89F6-1470030ED187}"/>
              </a:ext>
            </a:extLst>
          </p:cNvPr>
          <p:cNvGrpSpPr/>
          <p:nvPr/>
        </p:nvGrpSpPr>
        <p:grpSpPr>
          <a:xfrm>
            <a:off x="2688235" y="2140580"/>
            <a:ext cx="2848320" cy="871920"/>
            <a:chOff x="2688235" y="2140580"/>
            <a:chExt cx="284832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3FCA18-ABB6-5697-157D-FA413DAAEB92}"/>
                    </a:ext>
                  </a:extLst>
                </p14:cNvPr>
                <p14:cNvContentPartPr/>
                <p14:nvPr/>
              </p14:nvContentPartPr>
              <p14:xfrm>
                <a:off x="2923675" y="2140580"/>
                <a:ext cx="299160" cy="479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3FCA18-ABB6-5697-157D-FA413DAAEB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14675" y="2131940"/>
                  <a:ext cx="3168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6B240D-09E8-42EB-9A75-6A5DDA72B96C}"/>
                    </a:ext>
                  </a:extLst>
                </p14:cNvPr>
                <p14:cNvContentPartPr/>
                <p14:nvPr/>
              </p14:nvContentPartPr>
              <p14:xfrm>
                <a:off x="3371155" y="2213660"/>
                <a:ext cx="285840" cy="263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6B240D-09E8-42EB-9A75-6A5DDA72B9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62155" y="2205020"/>
                  <a:ext cx="303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BE3AD1-1501-690B-B1B0-15FA9610A518}"/>
                    </a:ext>
                  </a:extLst>
                </p14:cNvPr>
                <p14:cNvContentPartPr/>
                <p14:nvPr/>
              </p14:nvContentPartPr>
              <p14:xfrm>
                <a:off x="3788035" y="2313020"/>
                <a:ext cx="42480" cy="50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BE3AD1-1501-690B-B1B0-15FA9610A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79395" y="2304380"/>
                  <a:ext cx="60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7F0E1C-9C6D-B077-8F15-F135F6072C4E}"/>
                    </a:ext>
                  </a:extLst>
                </p14:cNvPr>
                <p14:cNvContentPartPr/>
                <p14:nvPr/>
              </p14:nvContentPartPr>
              <p14:xfrm>
                <a:off x="4046515" y="2154980"/>
                <a:ext cx="209520" cy="517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7F0E1C-9C6D-B077-8F15-F135F6072C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37875" y="2146340"/>
                  <a:ext cx="2271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48613F-0896-0B41-B648-EA84DC8096AE}"/>
                    </a:ext>
                  </a:extLst>
                </p14:cNvPr>
                <p14:cNvContentPartPr/>
                <p14:nvPr/>
              </p14:nvContentPartPr>
              <p14:xfrm>
                <a:off x="2688235" y="2747180"/>
                <a:ext cx="1924560" cy="26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48613F-0896-0B41-B648-EA84DC8096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9595" y="2738540"/>
                  <a:ext cx="1942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FA1325-DC1F-128E-13FB-26B70C77BD61}"/>
                    </a:ext>
                  </a:extLst>
                </p14:cNvPr>
                <p14:cNvContentPartPr/>
                <p14:nvPr/>
              </p14:nvContentPartPr>
              <p14:xfrm>
                <a:off x="4519555" y="2171180"/>
                <a:ext cx="551520" cy="26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FA1325-DC1F-128E-13FB-26B70C77BD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0915" y="2162180"/>
                  <a:ext cx="56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938A5A-2C29-122C-732D-DC13224803F7}"/>
                    </a:ext>
                  </a:extLst>
                </p14:cNvPr>
                <p14:cNvContentPartPr/>
                <p14:nvPr/>
              </p14:nvContentPartPr>
              <p14:xfrm>
                <a:off x="5069995" y="2315540"/>
                <a:ext cx="466560" cy="23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938A5A-2C29-122C-732D-DC13224803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61355" y="2306540"/>
                  <a:ext cx="4842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984F347-30AA-8332-566D-2BBD29868D1A}"/>
                  </a:ext>
                </a:extLst>
              </p14:cNvPr>
              <p14:cNvContentPartPr/>
              <p14:nvPr/>
            </p14:nvContentPartPr>
            <p14:xfrm>
              <a:off x="445435" y="3578420"/>
              <a:ext cx="822600" cy="756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984F347-30AA-8332-566D-2BBD29868D1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6795" y="3569420"/>
                <a:ext cx="84024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33D3B8F-5FBC-31D3-C2E0-254CA0A6A243}"/>
                  </a:ext>
                </a:extLst>
              </p14:cNvPr>
              <p14:cNvContentPartPr/>
              <p14:nvPr/>
            </p14:nvContentPartPr>
            <p14:xfrm>
              <a:off x="1107835" y="3924020"/>
              <a:ext cx="309960" cy="302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33D3B8F-5FBC-31D3-C2E0-254CA0A6A24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8835" y="3915020"/>
                <a:ext cx="3276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F0017CF-A669-D6AB-E53D-545A2257B0F5}"/>
                  </a:ext>
                </a:extLst>
              </p14:cNvPr>
              <p14:cNvContentPartPr/>
              <p14:nvPr/>
            </p14:nvContentPartPr>
            <p14:xfrm>
              <a:off x="1465315" y="3921140"/>
              <a:ext cx="279360" cy="327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F0017CF-A669-D6AB-E53D-545A2257B0F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56675" y="3912500"/>
                <a:ext cx="297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0BB04D7-337F-B7C0-BD54-C25F92AFBC3E}"/>
                  </a:ext>
                </a:extLst>
              </p14:cNvPr>
              <p14:cNvContentPartPr/>
              <p14:nvPr/>
            </p14:nvContentPartPr>
            <p14:xfrm>
              <a:off x="1813075" y="3747980"/>
              <a:ext cx="95760" cy="113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0BB04D7-337F-B7C0-BD54-C25F92AFBC3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04075" y="3738980"/>
                <a:ext cx="113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81DAFD-2EDB-1F33-905F-711B97CE9FFE}"/>
                  </a:ext>
                </a:extLst>
              </p14:cNvPr>
              <p14:cNvContentPartPr/>
              <p14:nvPr/>
            </p14:nvContentPartPr>
            <p14:xfrm>
              <a:off x="1917835" y="4005020"/>
              <a:ext cx="527400" cy="89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81DAFD-2EDB-1F33-905F-711B97CE9FF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09195" y="3996380"/>
                <a:ext cx="5450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A8B3C79-B183-AC6F-B869-A3FA9A52D745}"/>
                  </a:ext>
                </a:extLst>
              </p14:cNvPr>
              <p14:cNvContentPartPr/>
              <p14:nvPr/>
            </p14:nvContentPartPr>
            <p14:xfrm>
              <a:off x="2770315" y="3405980"/>
              <a:ext cx="380160" cy="104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A8B3C79-B183-AC6F-B869-A3FA9A52D7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61675" y="3397340"/>
                <a:ext cx="39780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EADBB38-957C-2E02-794C-ED0414D3F97B}"/>
                  </a:ext>
                </a:extLst>
              </p14:cNvPr>
              <p14:cNvContentPartPr/>
              <p14:nvPr/>
            </p14:nvContentPartPr>
            <p14:xfrm>
              <a:off x="3167395" y="3648620"/>
              <a:ext cx="294480" cy="392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EADBB38-957C-2E02-794C-ED0414D3F97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58395" y="3639980"/>
                <a:ext cx="3121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82270D1-0D92-A171-95C3-D6846CF07402}"/>
                  </a:ext>
                </a:extLst>
              </p14:cNvPr>
              <p14:cNvContentPartPr/>
              <p14:nvPr/>
            </p14:nvContentPartPr>
            <p14:xfrm>
              <a:off x="3527755" y="3880100"/>
              <a:ext cx="59040" cy="259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82270D1-0D92-A171-95C3-D6846CF0740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19115" y="3871460"/>
                <a:ext cx="766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9D490AF-80E6-F9F9-CD9F-A5027A02E458}"/>
                  </a:ext>
                </a:extLst>
              </p14:cNvPr>
              <p14:cNvContentPartPr/>
              <p14:nvPr/>
            </p14:nvContentPartPr>
            <p14:xfrm>
              <a:off x="3614515" y="3375380"/>
              <a:ext cx="451800" cy="10846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9D490AF-80E6-F9F9-CD9F-A5027A02E45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05515" y="3366380"/>
                <a:ext cx="46944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3A0D7A2-91FC-4EEE-0BCC-E0678FD2182B}"/>
                  </a:ext>
                </a:extLst>
              </p14:cNvPr>
              <p14:cNvContentPartPr/>
              <p14:nvPr/>
            </p14:nvContentPartPr>
            <p14:xfrm>
              <a:off x="4073875" y="4087460"/>
              <a:ext cx="36360" cy="23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3A0D7A2-91FC-4EEE-0BCC-E0678FD2182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64875" y="4078820"/>
                <a:ext cx="540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251D1B1-85AB-CC2A-6425-18C9CA8DB6BF}"/>
              </a:ext>
            </a:extLst>
          </p:cNvPr>
          <p:cNvGrpSpPr/>
          <p:nvPr/>
        </p:nvGrpSpPr>
        <p:grpSpPr>
          <a:xfrm>
            <a:off x="4720435" y="3224900"/>
            <a:ext cx="1839600" cy="1374120"/>
            <a:chOff x="4720435" y="3224900"/>
            <a:chExt cx="1839600" cy="13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0D3021-D9E2-74DE-856A-89B64ECF365C}"/>
                    </a:ext>
                  </a:extLst>
                </p14:cNvPr>
                <p14:cNvContentPartPr/>
                <p14:nvPr/>
              </p14:nvContentPartPr>
              <p14:xfrm>
                <a:off x="4720435" y="3620180"/>
                <a:ext cx="347040" cy="10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0D3021-D9E2-74DE-856A-89B64ECF36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11795" y="3611180"/>
                  <a:ext cx="364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79FC08-A1D8-2D68-68DB-0ADA53ED3556}"/>
                    </a:ext>
                  </a:extLst>
                </p14:cNvPr>
                <p14:cNvContentPartPr/>
                <p14:nvPr/>
              </p14:nvContentPartPr>
              <p14:xfrm>
                <a:off x="4811875" y="3903140"/>
                <a:ext cx="266760" cy="67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79FC08-A1D8-2D68-68DB-0ADA53ED35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02875" y="3894140"/>
                  <a:ext cx="284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49D3FE-F4CF-B9BA-70B3-9B4119B4FBBD}"/>
                    </a:ext>
                  </a:extLst>
                </p14:cNvPr>
                <p14:cNvContentPartPr/>
                <p14:nvPr/>
              </p14:nvContentPartPr>
              <p14:xfrm>
                <a:off x="5865595" y="3224900"/>
                <a:ext cx="35280" cy="565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49D3FE-F4CF-B9BA-70B3-9B4119B4FB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56955" y="3215900"/>
                  <a:ext cx="5292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1D267C8-DB44-BACE-7AE1-65B9FA1D9A80}"/>
                    </a:ext>
                  </a:extLst>
                </p14:cNvPr>
                <p14:cNvContentPartPr/>
                <p14:nvPr/>
              </p14:nvContentPartPr>
              <p14:xfrm>
                <a:off x="5442595" y="3866420"/>
                <a:ext cx="1117440" cy="103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1D267C8-DB44-BACE-7AE1-65B9FA1D9A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33955" y="3857420"/>
                  <a:ext cx="1135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A7615A-B903-9414-F702-1A6FE7D443F1}"/>
                    </a:ext>
                  </a:extLst>
                </p14:cNvPr>
                <p14:cNvContentPartPr/>
                <p14:nvPr/>
              </p14:nvContentPartPr>
              <p14:xfrm>
                <a:off x="5851195" y="4080620"/>
                <a:ext cx="75960" cy="518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A7615A-B903-9414-F702-1A6FE7D443F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2195" y="4071620"/>
                  <a:ext cx="9360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9E88B6-00AC-8B4C-E4FE-F52E6FE37171}"/>
              </a:ext>
            </a:extLst>
          </p:cNvPr>
          <p:cNvGrpSpPr/>
          <p:nvPr/>
        </p:nvGrpSpPr>
        <p:grpSpPr>
          <a:xfrm>
            <a:off x="6593155" y="2914940"/>
            <a:ext cx="1955880" cy="1555560"/>
            <a:chOff x="6593155" y="2914940"/>
            <a:chExt cx="1955880" cy="155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8035BA-F7BD-42FC-B706-27A87CDF11C8}"/>
                    </a:ext>
                  </a:extLst>
                </p14:cNvPr>
                <p14:cNvContentPartPr/>
                <p14:nvPr/>
              </p14:nvContentPartPr>
              <p14:xfrm>
                <a:off x="6593155" y="2914940"/>
                <a:ext cx="631800" cy="1555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8035BA-F7BD-42FC-B706-27A87CDF11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84515" y="2906300"/>
                  <a:ext cx="649440" cy="15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F7B6E28-9745-540D-7FF3-2374D133E2AA}"/>
                    </a:ext>
                  </a:extLst>
                </p14:cNvPr>
                <p14:cNvContentPartPr/>
                <p14:nvPr/>
              </p14:nvContentPartPr>
              <p14:xfrm>
                <a:off x="7434475" y="3410300"/>
                <a:ext cx="353160" cy="327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F7B6E28-9745-540D-7FF3-2374D133E2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25475" y="3401660"/>
                  <a:ext cx="3708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48C076-AA4A-FE5F-FDEB-D16F6F1C2E53}"/>
                    </a:ext>
                  </a:extLst>
                </p14:cNvPr>
                <p14:cNvContentPartPr/>
                <p14:nvPr/>
              </p14:nvContentPartPr>
              <p14:xfrm>
                <a:off x="7988515" y="3465380"/>
                <a:ext cx="174960" cy="313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48C076-AA4A-FE5F-FDEB-D16F6F1C2E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79875" y="3456380"/>
                  <a:ext cx="192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324037-FA03-9F7C-B8F8-A74C96DAD837}"/>
                    </a:ext>
                  </a:extLst>
                </p14:cNvPr>
                <p14:cNvContentPartPr/>
                <p14:nvPr/>
              </p14:nvContentPartPr>
              <p14:xfrm>
                <a:off x="8336275" y="3615500"/>
                <a:ext cx="212760" cy="64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324037-FA03-9F7C-B8F8-A74C96DAD8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27635" y="3606500"/>
                  <a:ext cx="230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0FC903E-0694-57AA-A8E6-252628D15B49}"/>
                    </a:ext>
                  </a:extLst>
                </p14:cNvPr>
                <p14:cNvContentPartPr/>
                <p14:nvPr/>
              </p14:nvContentPartPr>
              <p14:xfrm>
                <a:off x="7263115" y="3206900"/>
                <a:ext cx="503280" cy="939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0FC903E-0694-57AA-A8E6-252628D15B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4115" y="3197900"/>
                  <a:ext cx="520920" cy="9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8B1429A-EB95-20F2-6EC4-C311DF69A126}"/>
              </a:ext>
            </a:extLst>
          </p:cNvPr>
          <p:cNvGrpSpPr/>
          <p:nvPr/>
        </p:nvGrpSpPr>
        <p:grpSpPr>
          <a:xfrm>
            <a:off x="9047635" y="2471780"/>
            <a:ext cx="1661040" cy="1481760"/>
            <a:chOff x="9047635" y="2471780"/>
            <a:chExt cx="1661040" cy="148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EBC794-7E60-B7CF-E25B-59137B6D7F5A}"/>
                    </a:ext>
                  </a:extLst>
                </p14:cNvPr>
                <p14:cNvContentPartPr/>
                <p14:nvPr/>
              </p14:nvContentPartPr>
              <p14:xfrm>
                <a:off x="9047635" y="3182420"/>
                <a:ext cx="100080" cy="480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EBC794-7E60-B7CF-E25B-59137B6D7F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38635" y="3173780"/>
                  <a:ext cx="117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BB05BEC-7527-CED4-EE26-272CF01D6CEC}"/>
                    </a:ext>
                  </a:extLst>
                </p14:cNvPr>
                <p14:cNvContentPartPr/>
                <p14:nvPr/>
              </p14:nvContentPartPr>
              <p14:xfrm>
                <a:off x="9214315" y="3048860"/>
                <a:ext cx="307800" cy="7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BB05BEC-7527-CED4-EE26-272CF01D6C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05315" y="3040220"/>
                  <a:ext cx="325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18F9DB-D383-7DB6-C196-08D8C6A4CB58}"/>
                    </a:ext>
                  </a:extLst>
                </p14:cNvPr>
                <p14:cNvContentPartPr/>
                <p14:nvPr/>
              </p14:nvContentPartPr>
              <p14:xfrm>
                <a:off x="9554155" y="3286460"/>
                <a:ext cx="209520" cy="297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18F9DB-D383-7DB6-C196-08D8C6A4CB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45515" y="3277820"/>
                  <a:ext cx="227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C4D93D-1BE0-95B1-2A94-2D981638B599}"/>
                    </a:ext>
                  </a:extLst>
                </p14:cNvPr>
                <p14:cNvContentPartPr/>
                <p14:nvPr/>
              </p14:nvContentPartPr>
              <p14:xfrm>
                <a:off x="9648115" y="2955620"/>
                <a:ext cx="358200" cy="909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C4D93D-1BE0-95B1-2A94-2D981638B5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39475" y="2946980"/>
                  <a:ext cx="37584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E92F7CF-C6F7-E781-17E5-CDF852AC7430}"/>
                    </a:ext>
                  </a:extLst>
                </p14:cNvPr>
                <p14:cNvContentPartPr/>
                <p14:nvPr/>
              </p14:nvContentPartPr>
              <p14:xfrm>
                <a:off x="10030795" y="2564300"/>
                <a:ext cx="219600" cy="354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E92F7CF-C6F7-E781-17E5-CDF852AC74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21795" y="2555300"/>
                  <a:ext cx="237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72AD89-9E01-4913-DD13-97DC841AFAFE}"/>
                    </a:ext>
                  </a:extLst>
                </p14:cNvPr>
                <p14:cNvContentPartPr/>
                <p14:nvPr/>
              </p14:nvContentPartPr>
              <p14:xfrm>
                <a:off x="10020715" y="2471780"/>
                <a:ext cx="687960" cy="14817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72AD89-9E01-4913-DD13-97DC841AFA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12075" y="2462780"/>
                  <a:ext cx="705600" cy="149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46EE483-B5A5-93A1-E957-B5F5CCF8CE27}"/>
                  </a:ext>
                </a:extLst>
              </p14:cNvPr>
              <p14:cNvContentPartPr/>
              <p14:nvPr/>
            </p14:nvContentPartPr>
            <p14:xfrm>
              <a:off x="4506595" y="5231900"/>
              <a:ext cx="237960" cy="119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46EE483-B5A5-93A1-E957-B5F5CCF8CE2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97955" y="5223260"/>
                <a:ext cx="2556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19A7953-4EB2-B04A-AB1B-4B36E6882E4F}"/>
                  </a:ext>
                </a:extLst>
              </p14:cNvPr>
              <p14:cNvContentPartPr/>
              <p14:nvPr/>
            </p14:nvContentPartPr>
            <p14:xfrm>
              <a:off x="4613875" y="5656700"/>
              <a:ext cx="230760" cy="87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19A7953-4EB2-B04A-AB1B-4B36E6882E4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605235" y="5648060"/>
                <a:ext cx="2484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A4763F6-0758-060E-CF79-23B30D6CDD70}"/>
              </a:ext>
            </a:extLst>
          </p:cNvPr>
          <p:cNvGrpSpPr/>
          <p:nvPr/>
        </p:nvGrpSpPr>
        <p:grpSpPr>
          <a:xfrm>
            <a:off x="5483275" y="5071340"/>
            <a:ext cx="1459440" cy="427680"/>
            <a:chOff x="5483275" y="5071340"/>
            <a:chExt cx="145944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9E93F0-2F2A-D65E-160C-CBE1CA5C20AE}"/>
                    </a:ext>
                  </a:extLst>
                </p14:cNvPr>
                <p14:cNvContentPartPr/>
                <p14:nvPr/>
              </p14:nvContentPartPr>
              <p14:xfrm>
                <a:off x="5483275" y="5071340"/>
                <a:ext cx="63000" cy="40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9E93F0-2F2A-D65E-160C-CBE1CA5C20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74635" y="5062700"/>
                  <a:ext cx="806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15DE1A-43DA-C622-9B50-5F4DA21D6CF4}"/>
                    </a:ext>
                  </a:extLst>
                </p14:cNvPr>
                <p14:cNvContentPartPr/>
                <p14:nvPr/>
              </p14:nvContentPartPr>
              <p14:xfrm>
                <a:off x="5833555" y="5099060"/>
                <a:ext cx="759960" cy="399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15DE1A-43DA-C622-9B50-5F4DA21D6C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24555" y="5090420"/>
                  <a:ext cx="777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57BACB-C110-66F1-4E8A-E3CEC2E8EE81}"/>
                    </a:ext>
                  </a:extLst>
                </p14:cNvPr>
                <p14:cNvContentPartPr/>
                <p14:nvPr/>
              </p14:nvContentPartPr>
              <p14:xfrm>
                <a:off x="6903835" y="5247740"/>
                <a:ext cx="38880" cy="57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A57BACB-C110-66F1-4E8A-E3CEC2E8EE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95195" y="5238740"/>
                  <a:ext cx="56520" cy="7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011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50737-7926-202C-33B7-2F38ED7B88C2}"/>
              </a:ext>
            </a:extLst>
          </p:cNvPr>
          <p:cNvGrpSpPr/>
          <p:nvPr/>
        </p:nvGrpSpPr>
        <p:grpSpPr>
          <a:xfrm>
            <a:off x="586555" y="328340"/>
            <a:ext cx="2948760" cy="1051920"/>
            <a:chOff x="586555" y="328340"/>
            <a:chExt cx="2948760" cy="10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746747-7322-23C1-3ED7-46643720C964}"/>
                    </a:ext>
                  </a:extLst>
                </p14:cNvPr>
                <p14:cNvContentPartPr/>
                <p14:nvPr/>
              </p14:nvContentPartPr>
              <p14:xfrm>
                <a:off x="586555" y="421580"/>
                <a:ext cx="710640" cy="889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746747-7322-23C1-3ED7-46643720C9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915" y="412940"/>
                  <a:ext cx="7282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6E620B3-7265-9207-977A-73E4AD67AFB4}"/>
                    </a:ext>
                  </a:extLst>
                </p14:cNvPr>
                <p14:cNvContentPartPr/>
                <p14:nvPr/>
              </p14:nvContentPartPr>
              <p14:xfrm>
                <a:off x="1189555" y="685100"/>
                <a:ext cx="364320" cy="403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6E620B3-7265-9207-977A-73E4AD67AF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0915" y="676100"/>
                  <a:ext cx="381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DE03DA-2DF3-3412-C0A4-2986B72198A1}"/>
                    </a:ext>
                  </a:extLst>
                </p14:cNvPr>
                <p14:cNvContentPartPr/>
                <p14:nvPr/>
              </p14:nvContentPartPr>
              <p14:xfrm>
                <a:off x="1575475" y="771140"/>
                <a:ext cx="283680" cy="398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DE03DA-2DF3-3412-C0A4-2986B72198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6475" y="762140"/>
                  <a:ext cx="301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A5B54C-252C-DDAE-034D-6CADAD6D307F}"/>
                    </a:ext>
                  </a:extLst>
                </p14:cNvPr>
                <p14:cNvContentPartPr/>
                <p14:nvPr/>
              </p14:nvContentPartPr>
              <p14:xfrm>
                <a:off x="2057515" y="533540"/>
                <a:ext cx="461160" cy="728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A5B54C-252C-DDAE-034D-6CADAD6D30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8875" y="524540"/>
                  <a:ext cx="4788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8C60FD-E993-823D-CC09-01E2B2876C22}"/>
                    </a:ext>
                  </a:extLst>
                </p14:cNvPr>
                <p14:cNvContentPartPr/>
                <p14:nvPr/>
              </p14:nvContentPartPr>
              <p14:xfrm>
                <a:off x="2634595" y="582860"/>
                <a:ext cx="347400" cy="433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8C60FD-E993-823D-CC09-01E2B2876C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5595" y="574220"/>
                  <a:ext cx="365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CDDBFE-E939-A4D2-72D6-F6747BC6A5F0}"/>
                    </a:ext>
                  </a:extLst>
                </p14:cNvPr>
                <p14:cNvContentPartPr/>
                <p14:nvPr/>
              </p14:nvContentPartPr>
              <p14:xfrm>
                <a:off x="2994595" y="860060"/>
                <a:ext cx="273960" cy="16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CDDBFE-E939-A4D2-72D6-F6747BC6A5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5955" y="851420"/>
                  <a:ext cx="291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095FF8-7E0D-1403-8711-E9D54749A90E}"/>
                    </a:ext>
                  </a:extLst>
                </p14:cNvPr>
                <p14:cNvContentPartPr/>
                <p14:nvPr/>
              </p14:nvContentPartPr>
              <p14:xfrm>
                <a:off x="3150115" y="328340"/>
                <a:ext cx="385200" cy="105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095FF8-7E0D-1403-8711-E9D54749A9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1475" y="319340"/>
                  <a:ext cx="402840" cy="10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BBE58A-0DA8-AF4B-5212-37D52B9C4A51}"/>
              </a:ext>
            </a:extLst>
          </p:cNvPr>
          <p:cNvGrpSpPr/>
          <p:nvPr/>
        </p:nvGrpSpPr>
        <p:grpSpPr>
          <a:xfrm>
            <a:off x="4184755" y="380540"/>
            <a:ext cx="1820160" cy="1249200"/>
            <a:chOff x="4184755" y="380540"/>
            <a:chExt cx="1820160" cy="12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633EE5-5E59-D597-D20B-E236802216CD}"/>
                    </a:ext>
                  </a:extLst>
                </p14:cNvPr>
                <p14:cNvContentPartPr/>
                <p14:nvPr/>
              </p14:nvContentPartPr>
              <p14:xfrm>
                <a:off x="4229395" y="803540"/>
                <a:ext cx="196920" cy="5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633EE5-5E59-D597-D20B-E236802216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0395" y="794900"/>
                  <a:ext cx="21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85F753-2E48-DC1D-0AD9-6A986EC43D5F}"/>
                    </a:ext>
                  </a:extLst>
                </p14:cNvPr>
                <p14:cNvContentPartPr/>
                <p14:nvPr/>
              </p14:nvContentPartPr>
              <p14:xfrm>
                <a:off x="4184755" y="1063100"/>
                <a:ext cx="305280" cy="124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85F753-2E48-DC1D-0AD9-6A986EC43D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6115" y="1054100"/>
                  <a:ext cx="322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FC4ADD-549F-E40F-36F1-20D86EE32046}"/>
                    </a:ext>
                  </a:extLst>
                </p14:cNvPr>
                <p14:cNvContentPartPr/>
                <p14:nvPr/>
              </p14:nvContentPartPr>
              <p14:xfrm>
                <a:off x="5049475" y="380540"/>
                <a:ext cx="92160" cy="52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FC4ADD-549F-E40F-36F1-20D86EE320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0475" y="371540"/>
                  <a:ext cx="1098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C8C1AF-DCBC-C237-14C0-6779FF8FC568}"/>
                    </a:ext>
                  </a:extLst>
                </p14:cNvPr>
                <p14:cNvContentPartPr/>
                <p14:nvPr/>
              </p14:nvContentPartPr>
              <p14:xfrm>
                <a:off x="4649155" y="1039340"/>
                <a:ext cx="1355760" cy="20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C8C1AF-DCBC-C237-14C0-6779FF8FC5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0155" y="1030340"/>
                  <a:ext cx="1373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A9A28F-3714-FCD4-1519-731D6C408AEF}"/>
                    </a:ext>
                  </a:extLst>
                </p14:cNvPr>
                <p14:cNvContentPartPr/>
                <p14:nvPr/>
              </p14:nvContentPartPr>
              <p14:xfrm>
                <a:off x="5243515" y="1242380"/>
                <a:ext cx="453600" cy="387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A9A28F-3714-FCD4-1519-731D6C408A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34875" y="1233740"/>
                  <a:ext cx="47124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88822B-A5B9-9F19-593F-576BE1472D71}"/>
              </a:ext>
            </a:extLst>
          </p:cNvPr>
          <p:cNvGrpSpPr/>
          <p:nvPr/>
        </p:nvGrpSpPr>
        <p:grpSpPr>
          <a:xfrm>
            <a:off x="1388635" y="2049500"/>
            <a:ext cx="2327400" cy="1657080"/>
            <a:chOff x="1388635" y="2049500"/>
            <a:chExt cx="2327400" cy="16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F92BBB-4874-85C9-069B-942BE8DFE5E6}"/>
                    </a:ext>
                  </a:extLst>
                </p14:cNvPr>
                <p14:cNvContentPartPr/>
                <p14:nvPr/>
              </p14:nvContentPartPr>
              <p14:xfrm>
                <a:off x="1388635" y="2638820"/>
                <a:ext cx="237960" cy="105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F92BBB-4874-85C9-069B-942BE8DFE5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9635" y="2629820"/>
                  <a:ext cx="255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E930B4-7BE6-40F6-1447-6CAE0F4BCD61}"/>
                    </a:ext>
                  </a:extLst>
                </p14:cNvPr>
                <p14:cNvContentPartPr/>
                <p14:nvPr/>
              </p14:nvContentPartPr>
              <p14:xfrm>
                <a:off x="1452355" y="2927540"/>
                <a:ext cx="231840" cy="7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E930B4-7BE6-40F6-1447-6CAE0F4BCD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3715" y="2918540"/>
                  <a:ext cx="249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566F4C-51DA-7C14-92C3-1A1ADDA7B962}"/>
                    </a:ext>
                  </a:extLst>
                </p14:cNvPr>
                <p14:cNvContentPartPr/>
                <p14:nvPr/>
              </p14:nvContentPartPr>
              <p14:xfrm>
                <a:off x="2441275" y="2241740"/>
                <a:ext cx="55800" cy="348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566F4C-51DA-7C14-92C3-1A1ADDA7B96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32275" y="2232740"/>
                  <a:ext cx="73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9B04A5-FE05-93BC-66B3-DBD7F18051FC}"/>
                    </a:ext>
                  </a:extLst>
                </p14:cNvPr>
                <p14:cNvContentPartPr/>
                <p14:nvPr/>
              </p14:nvContentPartPr>
              <p14:xfrm>
                <a:off x="2087035" y="2750420"/>
                <a:ext cx="1078200" cy="170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9B04A5-FE05-93BC-66B3-DBD7F18051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8035" y="2741780"/>
                  <a:ext cx="1095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D88DD2-9313-EB52-434C-D2A4BD3C9242}"/>
                    </a:ext>
                  </a:extLst>
                </p14:cNvPr>
                <p14:cNvContentPartPr/>
                <p14:nvPr/>
              </p14:nvContentPartPr>
              <p14:xfrm>
                <a:off x="2415355" y="2990180"/>
                <a:ext cx="390960" cy="488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D88DD2-9313-EB52-434C-D2A4BD3C92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6715" y="2981180"/>
                  <a:ext cx="4086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35629F-01BF-946C-1639-275C9A7550F2}"/>
                    </a:ext>
                  </a:extLst>
                </p14:cNvPr>
                <p14:cNvContentPartPr/>
                <p14:nvPr/>
              </p14:nvContentPartPr>
              <p14:xfrm>
                <a:off x="3218155" y="2049500"/>
                <a:ext cx="497880" cy="1657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35629F-01BF-946C-1639-275C9A7550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09155" y="2040500"/>
                  <a:ext cx="515520" cy="167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9F440C0-939F-EA26-10D7-6D2AA4488CB8}"/>
              </a:ext>
            </a:extLst>
          </p:cNvPr>
          <p:cNvGrpSpPr/>
          <p:nvPr/>
        </p:nvGrpSpPr>
        <p:grpSpPr>
          <a:xfrm>
            <a:off x="3896395" y="1938620"/>
            <a:ext cx="2453400" cy="1053000"/>
            <a:chOff x="3896395" y="1938620"/>
            <a:chExt cx="2453400" cy="10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75C77D-0DE8-B4C6-F5EB-C9A9139DB48B}"/>
                    </a:ext>
                  </a:extLst>
                </p14:cNvPr>
                <p14:cNvContentPartPr/>
                <p14:nvPr/>
              </p14:nvContentPartPr>
              <p14:xfrm>
                <a:off x="3896395" y="2368460"/>
                <a:ext cx="236880" cy="570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75C77D-0DE8-B4C6-F5EB-C9A9139DB4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87755" y="2359820"/>
                  <a:ext cx="2545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0AA41F-0AF9-691C-811B-13D080A82DE3}"/>
                    </a:ext>
                  </a:extLst>
                </p14:cNvPr>
                <p14:cNvContentPartPr/>
                <p14:nvPr/>
              </p14:nvContentPartPr>
              <p14:xfrm>
                <a:off x="4394275" y="2433980"/>
                <a:ext cx="255240" cy="298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0AA41F-0AF9-691C-811B-13D080A82D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5275" y="2424980"/>
                  <a:ext cx="272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DD48FE2-84C9-17E6-3A18-21050310479D}"/>
                    </a:ext>
                  </a:extLst>
                </p14:cNvPr>
                <p14:cNvContentPartPr/>
                <p14:nvPr/>
              </p14:nvContentPartPr>
              <p14:xfrm>
                <a:off x="4754995" y="2423540"/>
                <a:ext cx="229320" cy="342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DD48FE2-84C9-17E6-3A18-2105031047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6355" y="2414540"/>
                  <a:ext cx="2469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8FEC57-8A0D-4E70-1D9B-87E1462ED312}"/>
                    </a:ext>
                  </a:extLst>
                </p14:cNvPr>
                <p14:cNvContentPartPr/>
                <p14:nvPr/>
              </p14:nvContentPartPr>
              <p14:xfrm>
                <a:off x="5262595" y="2657180"/>
                <a:ext cx="81000" cy="39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8FEC57-8A0D-4E70-1D9B-87E1462ED3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53955" y="2648540"/>
                  <a:ext cx="9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06B535-09A2-5098-64D0-A063794ED0EB}"/>
                    </a:ext>
                  </a:extLst>
                </p14:cNvPr>
                <p14:cNvContentPartPr/>
                <p14:nvPr/>
              </p14:nvContentPartPr>
              <p14:xfrm>
                <a:off x="5375995" y="2402300"/>
                <a:ext cx="188640" cy="428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06B535-09A2-5098-64D0-A063794ED0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67355" y="2393300"/>
                  <a:ext cx="2062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A52303-AA47-277F-2DBB-33EE3B5B374B}"/>
                    </a:ext>
                  </a:extLst>
                </p14:cNvPr>
                <p14:cNvContentPartPr/>
                <p14:nvPr/>
              </p14:nvContentPartPr>
              <p14:xfrm>
                <a:off x="5464195" y="2323100"/>
                <a:ext cx="239040" cy="50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A52303-AA47-277F-2DBB-33EE3B5B37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55195" y="2314100"/>
                  <a:ext cx="256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4E5947D-B00F-ACDA-7598-27E8FB7F9B8B}"/>
                    </a:ext>
                  </a:extLst>
                </p14:cNvPr>
                <p14:cNvContentPartPr/>
                <p14:nvPr/>
              </p14:nvContentPartPr>
              <p14:xfrm>
                <a:off x="5708995" y="2422820"/>
                <a:ext cx="94680" cy="26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4E5947D-B00F-ACDA-7598-27E8FB7F9B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0355" y="2413820"/>
                  <a:ext cx="112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4CE497-0D7E-7CDF-975E-9DFD696DE4B4}"/>
                    </a:ext>
                  </a:extLst>
                </p14:cNvPr>
                <p14:cNvContentPartPr/>
                <p14:nvPr/>
              </p14:nvContentPartPr>
              <p14:xfrm>
                <a:off x="5766595" y="2215100"/>
                <a:ext cx="320040" cy="776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4CE497-0D7E-7CDF-975E-9DFD696DE4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57955" y="2206460"/>
                  <a:ext cx="33768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13C055-0221-47DD-98FE-7D4A4F786EA2}"/>
                    </a:ext>
                  </a:extLst>
                </p14:cNvPr>
                <p14:cNvContentPartPr/>
                <p14:nvPr/>
              </p14:nvContentPartPr>
              <p14:xfrm>
                <a:off x="6119035" y="1938620"/>
                <a:ext cx="230760" cy="335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13C055-0221-47DD-98FE-7D4A4F786E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0035" y="1929980"/>
                  <a:ext cx="248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0CB505-8D24-1CBC-D117-4DD3A44506A6}"/>
                    </a:ext>
                  </a:extLst>
                </p14:cNvPr>
                <p14:cNvContentPartPr/>
                <p14:nvPr/>
              </p14:nvContentPartPr>
              <p14:xfrm>
                <a:off x="5296435" y="2343980"/>
                <a:ext cx="357120" cy="647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0CB505-8D24-1CBC-D117-4DD3A44506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87795" y="2335340"/>
                  <a:ext cx="37476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3ECF46-069F-3094-699A-6F3A296E30C6}"/>
                    </a:ext>
                  </a:extLst>
                </p14:cNvPr>
                <p14:cNvContentPartPr/>
                <p14:nvPr/>
              </p14:nvContentPartPr>
              <p14:xfrm>
                <a:off x="5455555" y="2311940"/>
                <a:ext cx="266760" cy="39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3ECF46-069F-3094-699A-6F3A296E30C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46915" y="2303300"/>
                  <a:ext cx="284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6569F8-B633-D853-1BD6-E582EA686BA7}"/>
                    </a:ext>
                  </a:extLst>
                </p14:cNvPr>
                <p14:cNvContentPartPr/>
                <p14:nvPr/>
              </p14:nvContentPartPr>
              <p14:xfrm>
                <a:off x="4908715" y="2596340"/>
                <a:ext cx="368640" cy="4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6569F8-B633-D853-1BD6-E582EA686B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00075" y="2587700"/>
                  <a:ext cx="3862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86639F9-6D10-6B48-1B3B-CFAACC7B0C5A}"/>
              </a:ext>
            </a:extLst>
          </p:cNvPr>
          <p:cNvGrpSpPr/>
          <p:nvPr/>
        </p:nvGrpSpPr>
        <p:grpSpPr>
          <a:xfrm>
            <a:off x="6422875" y="243020"/>
            <a:ext cx="5531400" cy="3531960"/>
            <a:chOff x="6422875" y="243020"/>
            <a:chExt cx="5531400" cy="35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A77C00-D1EB-4376-1BDB-11018BD71FF5}"/>
                    </a:ext>
                  </a:extLst>
                </p14:cNvPr>
                <p14:cNvContentPartPr/>
                <p14:nvPr/>
              </p14:nvContentPartPr>
              <p14:xfrm>
                <a:off x="6422875" y="534620"/>
                <a:ext cx="973440" cy="108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A77C00-D1EB-4376-1BDB-11018BD71F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13875" y="525980"/>
                  <a:ext cx="991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50487B-3601-7494-5B5E-3E3F84405288}"/>
                    </a:ext>
                  </a:extLst>
                </p14:cNvPr>
                <p14:cNvContentPartPr/>
                <p14:nvPr/>
              </p14:nvContentPartPr>
              <p14:xfrm>
                <a:off x="6482275" y="662420"/>
                <a:ext cx="658800" cy="62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50487B-3601-7494-5B5E-3E3F844052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73275" y="653420"/>
                  <a:ext cx="67644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43655C-8E4D-4541-AFA3-3522A992A0C0}"/>
                    </a:ext>
                  </a:extLst>
                </p14:cNvPr>
                <p14:cNvContentPartPr/>
                <p14:nvPr/>
              </p14:nvContentPartPr>
              <p14:xfrm>
                <a:off x="6778915" y="243020"/>
                <a:ext cx="336240" cy="373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43655C-8E4D-4541-AFA3-3522A992A0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0275" y="234020"/>
                  <a:ext cx="3538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21D310-9B53-646E-20DB-3D911F2350A0}"/>
                    </a:ext>
                  </a:extLst>
                </p14:cNvPr>
                <p14:cNvContentPartPr/>
                <p14:nvPr/>
              </p14:nvContentPartPr>
              <p14:xfrm>
                <a:off x="6584155" y="1582580"/>
                <a:ext cx="155880" cy="246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21D310-9B53-646E-20DB-3D911F2350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75515" y="1573940"/>
                  <a:ext cx="173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160F07-CE10-30DA-D0F5-2BA01C09FF2C}"/>
                    </a:ext>
                  </a:extLst>
                </p14:cNvPr>
                <p14:cNvContentPartPr/>
                <p14:nvPr/>
              </p14:nvContentPartPr>
              <p14:xfrm>
                <a:off x="6695395" y="1422380"/>
                <a:ext cx="42480" cy="31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160F07-CE10-30DA-D0F5-2BA01C09FF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6395" y="1413380"/>
                  <a:ext cx="6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380AA4-41E9-A91A-49C3-257ED4BD7FDA}"/>
                    </a:ext>
                  </a:extLst>
                </p14:cNvPr>
                <p14:cNvContentPartPr/>
                <p14:nvPr/>
              </p14:nvContentPartPr>
              <p14:xfrm>
                <a:off x="6990595" y="1571780"/>
                <a:ext cx="315000" cy="116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380AA4-41E9-A91A-49C3-257ED4BD7F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955" y="1563140"/>
                  <a:ext cx="332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5E6C88-60DC-7AF0-7DCE-B1F19FD5F7C0}"/>
                    </a:ext>
                  </a:extLst>
                </p14:cNvPr>
                <p14:cNvContentPartPr/>
                <p14:nvPr/>
              </p14:nvContentPartPr>
              <p14:xfrm>
                <a:off x="7608715" y="670700"/>
                <a:ext cx="292680" cy="543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5E6C88-60DC-7AF0-7DCE-B1F19FD5F7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00075" y="662060"/>
                  <a:ext cx="3103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713086-081A-4B98-FAC4-6F260C0D1CD2}"/>
                    </a:ext>
                  </a:extLst>
                </p14:cNvPr>
                <p14:cNvContentPartPr/>
                <p14:nvPr/>
              </p14:nvContentPartPr>
              <p14:xfrm>
                <a:off x="8061955" y="739460"/>
                <a:ext cx="251280" cy="476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713086-081A-4B98-FAC4-6F260C0D1C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53315" y="730820"/>
                  <a:ext cx="2689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07E4A9-F66B-77E3-B063-FED86C006E17}"/>
                    </a:ext>
                  </a:extLst>
                </p14:cNvPr>
                <p14:cNvContentPartPr/>
                <p14:nvPr/>
              </p14:nvContentPartPr>
              <p14:xfrm>
                <a:off x="8721115" y="770060"/>
                <a:ext cx="105120" cy="64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07E4A9-F66B-77E3-B063-FED86C006E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2115" y="761060"/>
                  <a:ext cx="122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1B4432-A64E-D372-38D6-8D812606FBE2}"/>
                    </a:ext>
                  </a:extLst>
                </p14:cNvPr>
                <p14:cNvContentPartPr/>
                <p14:nvPr/>
              </p14:nvContentPartPr>
              <p14:xfrm>
                <a:off x="8822635" y="666740"/>
                <a:ext cx="294120" cy="699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1B4432-A64E-D372-38D6-8D812606FB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13635" y="658100"/>
                  <a:ext cx="31176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B6D492-584F-487B-34E7-C521CC2BEA43}"/>
                    </a:ext>
                  </a:extLst>
                </p14:cNvPr>
                <p14:cNvContentPartPr/>
                <p14:nvPr/>
              </p14:nvContentPartPr>
              <p14:xfrm>
                <a:off x="8889955" y="408620"/>
                <a:ext cx="272880" cy="38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B6D492-584F-487B-34E7-C521CC2BEA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80955" y="399980"/>
                  <a:ext cx="290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606659-1740-A95B-14C7-9E676C6924D8}"/>
                    </a:ext>
                  </a:extLst>
                </p14:cNvPr>
                <p14:cNvContentPartPr/>
                <p14:nvPr/>
              </p14:nvContentPartPr>
              <p14:xfrm>
                <a:off x="9028555" y="335180"/>
                <a:ext cx="482400" cy="100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606659-1740-A95B-14C7-9E676C6924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19555" y="326180"/>
                  <a:ext cx="50004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2648EA-AFFA-DEF7-65BF-A96DDDA25358}"/>
                    </a:ext>
                  </a:extLst>
                </p14:cNvPr>
                <p14:cNvContentPartPr/>
                <p14:nvPr/>
              </p14:nvContentPartPr>
              <p14:xfrm>
                <a:off x="6704755" y="2523620"/>
                <a:ext cx="489960" cy="7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2648EA-AFFA-DEF7-65BF-A96DDDA253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6115" y="2514980"/>
                  <a:ext cx="507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D936701-37D0-F874-5038-459DAC14CE55}"/>
                    </a:ext>
                  </a:extLst>
                </p14:cNvPr>
                <p14:cNvContentPartPr/>
                <p14:nvPr/>
              </p14:nvContentPartPr>
              <p14:xfrm>
                <a:off x="6978355" y="2392220"/>
                <a:ext cx="36360" cy="393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D936701-37D0-F874-5038-459DAC14CE5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69715" y="2383580"/>
                  <a:ext cx="54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B59DED-E4B8-2997-C6BD-4C30F608878C}"/>
                    </a:ext>
                  </a:extLst>
                </p14:cNvPr>
                <p14:cNvContentPartPr/>
                <p14:nvPr/>
              </p14:nvContentPartPr>
              <p14:xfrm>
                <a:off x="7482355" y="2243540"/>
                <a:ext cx="208440" cy="431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B59DED-E4B8-2997-C6BD-4C30F60887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73355" y="2234900"/>
                  <a:ext cx="226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35CE9D-9F12-5A2D-6402-F30B1CE80F4F}"/>
                    </a:ext>
                  </a:extLst>
                </p14:cNvPr>
                <p14:cNvContentPartPr/>
                <p14:nvPr/>
              </p14:nvContentPartPr>
              <p14:xfrm>
                <a:off x="7775755" y="2154620"/>
                <a:ext cx="153360" cy="45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35CE9D-9F12-5A2D-6402-F30B1CE80F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66755" y="2145980"/>
                  <a:ext cx="171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47EE73-83B7-2EE8-31A1-B2F4F877F353}"/>
                    </a:ext>
                  </a:extLst>
                </p14:cNvPr>
                <p14:cNvContentPartPr/>
                <p14:nvPr/>
              </p14:nvContentPartPr>
              <p14:xfrm>
                <a:off x="8011195" y="2184500"/>
                <a:ext cx="153000" cy="284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47EE73-83B7-2EE8-31A1-B2F4F877F35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02555" y="2175860"/>
                  <a:ext cx="170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C50844-B234-F79A-C97A-62AF89443381}"/>
                    </a:ext>
                  </a:extLst>
                </p14:cNvPr>
                <p14:cNvContentPartPr/>
                <p14:nvPr/>
              </p14:nvContentPartPr>
              <p14:xfrm>
                <a:off x="8420875" y="2326340"/>
                <a:ext cx="171720" cy="26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C50844-B234-F79A-C97A-62AF894433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11875" y="2317340"/>
                  <a:ext cx="189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4F99C7-A76E-A7BE-182F-B8238AE1E7F7}"/>
                    </a:ext>
                  </a:extLst>
                </p14:cNvPr>
                <p14:cNvContentPartPr/>
                <p14:nvPr/>
              </p14:nvContentPartPr>
              <p14:xfrm>
                <a:off x="8635435" y="2131940"/>
                <a:ext cx="169200" cy="408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4F99C7-A76E-A7BE-182F-B8238AE1E7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26435" y="2123300"/>
                  <a:ext cx="186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D3394F-5B0E-F2C2-6CD1-31A1B8B7E4F0}"/>
                    </a:ext>
                  </a:extLst>
                </p14:cNvPr>
                <p14:cNvContentPartPr/>
                <p14:nvPr/>
              </p14:nvContentPartPr>
              <p14:xfrm>
                <a:off x="8859715" y="2023580"/>
                <a:ext cx="208800" cy="42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5D3394F-5B0E-F2C2-6CD1-31A1B8B7E4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50715" y="2014580"/>
                  <a:ext cx="226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394CD7-AAFB-DE9D-A37E-7D1025475A76}"/>
                    </a:ext>
                  </a:extLst>
                </p14:cNvPr>
                <p14:cNvContentPartPr/>
                <p14:nvPr/>
              </p14:nvContentPartPr>
              <p14:xfrm>
                <a:off x="9058075" y="2183060"/>
                <a:ext cx="175320" cy="236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394CD7-AAFB-DE9D-A37E-7D1025475A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49075" y="2174060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A051A9-3BCD-EC44-30A9-15F761C8A69B}"/>
                    </a:ext>
                  </a:extLst>
                </p14:cNvPr>
                <p14:cNvContentPartPr/>
                <p14:nvPr/>
              </p14:nvContentPartPr>
              <p14:xfrm>
                <a:off x="9133315" y="1835660"/>
                <a:ext cx="355680" cy="922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A051A9-3BCD-EC44-30A9-15F761C8A6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24675" y="1827020"/>
                  <a:ext cx="37332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D9768B-CF44-8DA9-2C99-8ECAFDE8C275}"/>
                    </a:ext>
                  </a:extLst>
                </p14:cNvPr>
                <p14:cNvContentPartPr/>
                <p14:nvPr/>
              </p14:nvContentPartPr>
              <p14:xfrm>
                <a:off x="7284355" y="2083340"/>
                <a:ext cx="233640" cy="904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D9768B-CF44-8DA9-2C99-8ECAFDE8C2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75715" y="2074340"/>
                  <a:ext cx="251280" cy="9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A0271E-9BE4-9CD7-FF31-A114D6BB17CF}"/>
                    </a:ext>
                  </a:extLst>
                </p14:cNvPr>
                <p14:cNvContentPartPr/>
                <p14:nvPr/>
              </p14:nvContentPartPr>
              <p14:xfrm>
                <a:off x="9694915" y="1589780"/>
                <a:ext cx="264600" cy="250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A0271E-9BE4-9CD7-FF31-A114D6BB17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86275" y="1581140"/>
                  <a:ext cx="282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E3BE4E-F290-E06B-975A-F3CEAD7118A1}"/>
                    </a:ext>
                  </a:extLst>
                </p14:cNvPr>
                <p14:cNvContentPartPr/>
                <p14:nvPr/>
              </p14:nvContentPartPr>
              <p14:xfrm>
                <a:off x="9797515" y="2190620"/>
                <a:ext cx="473040" cy="76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2E3BE4E-F290-E06B-975A-F3CEAD7118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88875" y="2181620"/>
                  <a:ext cx="490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888973-3C6C-EDC4-0567-F425797851B9}"/>
                    </a:ext>
                  </a:extLst>
                </p14:cNvPr>
                <p14:cNvContentPartPr/>
                <p14:nvPr/>
              </p14:nvContentPartPr>
              <p14:xfrm>
                <a:off x="9848275" y="2085860"/>
                <a:ext cx="37800" cy="408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888973-3C6C-EDC4-0567-F425797851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39275" y="2076860"/>
                  <a:ext cx="554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6A58F15-BA29-3135-81A7-3EC3DF9BC390}"/>
                    </a:ext>
                  </a:extLst>
                </p14:cNvPr>
                <p14:cNvContentPartPr/>
                <p14:nvPr/>
              </p14:nvContentPartPr>
              <p14:xfrm>
                <a:off x="10457395" y="1928900"/>
                <a:ext cx="227880" cy="396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6A58F15-BA29-3135-81A7-3EC3DF9BC3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48755" y="1920260"/>
                  <a:ext cx="245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5FFA188-4724-3605-A25B-C2237C3A6D25}"/>
                    </a:ext>
                  </a:extLst>
                </p14:cNvPr>
                <p14:cNvContentPartPr/>
                <p14:nvPr/>
              </p14:nvContentPartPr>
              <p14:xfrm>
                <a:off x="10826035" y="2037620"/>
                <a:ext cx="165600" cy="174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5FFA188-4724-3605-A25B-C2237C3A6D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17035" y="2028620"/>
                  <a:ext cx="183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E51E7E-FDDC-98AF-CE6D-3175286307B3}"/>
                    </a:ext>
                  </a:extLst>
                </p14:cNvPr>
                <p14:cNvContentPartPr/>
                <p14:nvPr/>
              </p14:nvContentPartPr>
              <p14:xfrm>
                <a:off x="11144635" y="2027900"/>
                <a:ext cx="116280" cy="70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E51E7E-FDDC-98AF-CE6D-3175286307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35995" y="2018900"/>
                  <a:ext cx="133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E3E828-97CD-F203-5BA1-2AC658086775}"/>
                    </a:ext>
                  </a:extLst>
                </p14:cNvPr>
                <p14:cNvContentPartPr/>
                <p14:nvPr/>
              </p14:nvContentPartPr>
              <p14:xfrm>
                <a:off x="11356315" y="1895060"/>
                <a:ext cx="108000" cy="313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E3E828-97CD-F203-5BA1-2AC65808677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47675" y="1886060"/>
                  <a:ext cx="1256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66E2BF-42E8-A129-A0CE-E7728DC217B1}"/>
                    </a:ext>
                  </a:extLst>
                </p14:cNvPr>
                <p14:cNvContentPartPr/>
                <p14:nvPr/>
              </p14:nvContentPartPr>
              <p14:xfrm>
                <a:off x="11394115" y="1788860"/>
                <a:ext cx="95760" cy="32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66E2BF-42E8-A129-A0CE-E7728DC217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85475" y="1780220"/>
                  <a:ext cx="113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44129D-2730-F072-F9A1-640F3B55FDD9}"/>
                    </a:ext>
                  </a:extLst>
                </p14:cNvPr>
                <p14:cNvContentPartPr/>
                <p14:nvPr/>
              </p14:nvContentPartPr>
              <p14:xfrm>
                <a:off x="11572315" y="1881380"/>
                <a:ext cx="121320" cy="232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44129D-2730-F072-F9A1-640F3B55FD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63675" y="1872380"/>
                  <a:ext cx="138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D252D46-7FB0-5D29-44DD-3DD52486089A}"/>
                    </a:ext>
                  </a:extLst>
                </p14:cNvPr>
                <p14:cNvContentPartPr/>
                <p14:nvPr/>
              </p14:nvContentPartPr>
              <p14:xfrm>
                <a:off x="11440195" y="1650260"/>
                <a:ext cx="419400" cy="828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D252D46-7FB0-5D29-44DD-3DD5248608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31195" y="1641260"/>
                  <a:ext cx="43704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5CDEC3-7CF8-4CD9-5783-25327DEC3637}"/>
                    </a:ext>
                  </a:extLst>
                </p14:cNvPr>
                <p14:cNvContentPartPr/>
                <p14:nvPr/>
              </p14:nvContentPartPr>
              <p14:xfrm>
                <a:off x="10210795" y="1823780"/>
                <a:ext cx="485640" cy="74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5CDEC3-7CF8-4CD9-5783-25327DEC36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02155" y="1814780"/>
                  <a:ext cx="50328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C7D3ABB-5D04-EBAE-D089-C41DFDDC2F4A}"/>
                    </a:ext>
                  </a:extLst>
                </p14:cNvPr>
                <p14:cNvContentPartPr/>
                <p14:nvPr/>
              </p14:nvContentPartPr>
              <p14:xfrm>
                <a:off x="11804155" y="1425620"/>
                <a:ext cx="150120" cy="163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C7D3ABB-5D04-EBAE-D089-C41DFDDC2F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95155" y="1416620"/>
                  <a:ext cx="167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BFE846-21B8-FCA6-5BC7-300047C94DC7}"/>
                    </a:ext>
                  </a:extLst>
                </p14:cNvPr>
                <p14:cNvContentPartPr/>
                <p14:nvPr/>
              </p14:nvContentPartPr>
              <p14:xfrm>
                <a:off x="7740835" y="3439820"/>
                <a:ext cx="603360" cy="148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BFE846-21B8-FCA6-5BC7-300047C94D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31835" y="3431180"/>
                  <a:ext cx="62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6A4714-090A-871F-052A-DAD8ADE31423}"/>
                    </a:ext>
                  </a:extLst>
                </p14:cNvPr>
                <p14:cNvContentPartPr/>
                <p14:nvPr/>
              </p14:nvContentPartPr>
              <p14:xfrm>
                <a:off x="8005795" y="3331100"/>
                <a:ext cx="78840" cy="405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6A4714-090A-871F-052A-DAD8ADE314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7155" y="3322460"/>
                  <a:ext cx="964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913F80-CF2B-8DA2-CBAA-7F46352F84B0}"/>
                    </a:ext>
                  </a:extLst>
                </p14:cNvPr>
                <p14:cNvContentPartPr/>
                <p14:nvPr/>
              </p14:nvContentPartPr>
              <p14:xfrm>
                <a:off x="8729755" y="3132020"/>
                <a:ext cx="147960" cy="429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913F80-CF2B-8DA2-CBAA-7F46352F84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20755" y="3123380"/>
                  <a:ext cx="1656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10D5A06-AA40-A9B6-6880-946A1F52B0BB}"/>
                    </a:ext>
                  </a:extLst>
                </p14:cNvPr>
                <p14:cNvContentPartPr/>
                <p14:nvPr/>
              </p14:nvContentPartPr>
              <p14:xfrm>
                <a:off x="8889955" y="3074060"/>
                <a:ext cx="149760" cy="29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10D5A06-AA40-A9B6-6880-946A1F52B0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80955" y="3065060"/>
                  <a:ext cx="167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942036A-47AE-D5BE-0320-D7CCCC8EADBE}"/>
                    </a:ext>
                  </a:extLst>
                </p14:cNvPr>
                <p14:cNvContentPartPr/>
                <p14:nvPr/>
              </p14:nvContentPartPr>
              <p14:xfrm>
                <a:off x="9108115" y="3094580"/>
                <a:ext cx="194040" cy="403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942036A-47AE-D5BE-0320-D7CCCC8EAD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99475" y="3085580"/>
                  <a:ext cx="2116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998E90-79F0-6A9C-960F-04CF40ECD1C1}"/>
                    </a:ext>
                  </a:extLst>
                </p14:cNvPr>
                <p14:cNvContentPartPr/>
                <p14:nvPr/>
              </p14:nvContentPartPr>
              <p14:xfrm>
                <a:off x="9527515" y="3250820"/>
                <a:ext cx="178920" cy="66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998E90-79F0-6A9C-960F-04CF40ECD1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18875" y="3242180"/>
                  <a:ext cx="196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BBB1E88-133C-3A84-C898-A7C2D5B54D58}"/>
                    </a:ext>
                  </a:extLst>
                </p14:cNvPr>
                <p14:cNvContentPartPr/>
                <p14:nvPr/>
              </p14:nvContentPartPr>
              <p14:xfrm>
                <a:off x="9833875" y="3066500"/>
                <a:ext cx="112680" cy="39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BBB1E88-133C-3A84-C898-A7C2D5B54D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24875" y="3057500"/>
                  <a:ext cx="1303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45D8ADF-2B5C-349F-1168-ECF0EF8947D7}"/>
                    </a:ext>
                  </a:extLst>
                </p14:cNvPr>
                <p14:cNvContentPartPr/>
                <p14:nvPr/>
              </p14:nvContentPartPr>
              <p14:xfrm>
                <a:off x="9946195" y="3013220"/>
                <a:ext cx="124560" cy="493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45D8ADF-2B5C-349F-1168-ECF0EF8947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937195" y="3004220"/>
                  <a:ext cx="142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5E0D28-7AF7-24D0-C8F8-5E7635EB5705}"/>
                    </a:ext>
                  </a:extLst>
                </p14:cNvPr>
                <p14:cNvContentPartPr/>
                <p14:nvPr/>
              </p14:nvContentPartPr>
              <p14:xfrm>
                <a:off x="10165435" y="3088100"/>
                <a:ext cx="128160" cy="207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5E0D28-7AF7-24D0-C8F8-5E7635EB57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56435" y="3079100"/>
                  <a:ext cx="14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B555DF5-093A-5A17-6F21-4A3DCAE039A6}"/>
                    </a:ext>
                  </a:extLst>
                </p14:cNvPr>
                <p14:cNvContentPartPr/>
                <p14:nvPr/>
              </p14:nvContentPartPr>
              <p14:xfrm>
                <a:off x="10066795" y="2820980"/>
                <a:ext cx="442080" cy="837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B555DF5-093A-5A17-6F21-4A3DCAE039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57795" y="2812340"/>
                  <a:ext cx="4597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14A3AD-ED56-3B37-5E37-0F3562BBBC00}"/>
                    </a:ext>
                  </a:extLst>
                </p14:cNvPr>
                <p14:cNvContentPartPr/>
                <p14:nvPr/>
              </p14:nvContentPartPr>
              <p14:xfrm>
                <a:off x="8531035" y="3048500"/>
                <a:ext cx="297720" cy="691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14A3AD-ED56-3B37-5E37-0F3562BBBC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22035" y="3039500"/>
                  <a:ext cx="31536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D6DE323-C053-3D62-1425-C841284D968B}"/>
                    </a:ext>
                  </a:extLst>
                </p14:cNvPr>
                <p14:cNvContentPartPr/>
                <p14:nvPr/>
              </p14:nvContentPartPr>
              <p14:xfrm>
                <a:off x="10626595" y="2580500"/>
                <a:ext cx="201240" cy="290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D6DE323-C053-3D62-1425-C841284D96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17955" y="2571500"/>
                  <a:ext cx="218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6B85FD2-DEF2-2A6F-0E76-30AB79BC3958}"/>
                    </a:ext>
                  </a:extLst>
                </p14:cNvPr>
                <p14:cNvContentPartPr/>
                <p14:nvPr/>
              </p14:nvContentPartPr>
              <p14:xfrm>
                <a:off x="10724875" y="2556740"/>
                <a:ext cx="700920" cy="1218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6B85FD2-DEF2-2A6F-0E76-30AB79BC39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16235" y="2548100"/>
                  <a:ext cx="718560" cy="12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03EFF2F-363D-E6C1-216C-B33236DE8E65}"/>
                  </a:ext>
                </a:extLst>
              </p14:cNvPr>
              <p14:cNvContentPartPr/>
              <p14:nvPr/>
            </p14:nvContentPartPr>
            <p14:xfrm>
              <a:off x="1546315" y="4963340"/>
              <a:ext cx="164520" cy="741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03EFF2F-363D-E6C1-216C-B33236DE8E6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537675" y="4954340"/>
                <a:ext cx="182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DDEE994-377E-D7D9-EA54-A4268FE3ADFE}"/>
                  </a:ext>
                </a:extLst>
              </p14:cNvPr>
              <p14:cNvContentPartPr/>
              <p14:nvPr/>
            </p14:nvContentPartPr>
            <p14:xfrm>
              <a:off x="1645315" y="5233700"/>
              <a:ext cx="272880" cy="75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DDEE994-377E-D7D9-EA54-A4268FE3ADF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636675" y="5224700"/>
                <a:ext cx="29052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66C9FD1-C898-92C3-0C6A-83D2275BA1A3}"/>
              </a:ext>
            </a:extLst>
          </p:cNvPr>
          <p:cNvGrpSpPr/>
          <p:nvPr/>
        </p:nvGrpSpPr>
        <p:grpSpPr>
          <a:xfrm>
            <a:off x="2814955" y="4583540"/>
            <a:ext cx="978120" cy="1022400"/>
            <a:chOff x="2814955" y="4583540"/>
            <a:chExt cx="978120" cy="10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F578E2-408C-675A-1C7F-198F46BAA3D5}"/>
                    </a:ext>
                  </a:extLst>
                </p14:cNvPr>
                <p14:cNvContentPartPr/>
                <p14:nvPr/>
              </p14:nvContentPartPr>
              <p14:xfrm>
                <a:off x="3288715" y="4583540"/>
                <a:ext cx="78840" cy="332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FF578E2-408C-675A-1C7F-198F46BAA3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80075" y="4574540"/>
                  <a:ext cx="96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8863EB0-64D1-F8CF-8D6B-25EDB1A323D5}"/>
                    </a:ext>
                  </a:extLst>
                </p14:cNvPr>
                <p14:cNvContentPartPr/>
                <p14:nvPr/>
              </p14:nvContentPartPr>
              <p14:xfrm>
                <a:off x="2814955" y="5066300"/>
                <a:ext cx="978120" cy="136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8863EB0-64D1-F8CF-8D6B-25EDB1A323D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06315" y="5057660"/>
                  <a:ext cx="995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AFC24CD-A150-1CAB-4189-3F1655780D56}"/>
                    </a:ext>
                  </a:extLst>
                </p14:cNvPr>
                <p14:cNvContentPartPr/>
                <p14:nvPr/>
              </p14:nvContentPartPr>
              <p14:xfrm>
                <a:off x="3177115" y="5209580"/>
                <a:ext cx="390960" cy="396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AFC24CD-A150-1CAB-4189-3F1655780D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68475" y="5200940"/>
                  <a:ext cx="4086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2D2AABC-A6F1-CBDD-81B3-F51336D83804}"/>
              </a:ext>
            </a:extLst>
          </p:cNvPr>
          <p:cNvGrpSpPr/>
          <p:nvPr/>
        </p:nvGrpSpPr>
        <p:grpSpPr>
          <a:xfrm>
            <a:off x="4238035" y="4245140"/>
            <a:ext cx="1010520" cy="929160"/>
            <a:chOff x="4238035" y="4245140"/>
            <a:chExt cx="1010520" cy="9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A75375-4E00-C6D5-DF47-189DC9B0A734}"/>
                    </a:ext>
                  </a:extLst>
                </p14:cNvPr>
                <p14:cNvContentPartPr/>
                <p14:nvPr/>
              </p14:nvContentPartPr>
              <p14:xfrm>
                <a:off x="4238035" y="4245140"/>
                <a:ext cx="492120" cy="929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A75375-4E00-C6D5-DF47-189DC9B0A7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29035" y="4236500"/>
                  <a:ext cx="50976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86232F-4462-6C9D-A85D-E163E62C303A}"/>
                    </a:ext>
                  </a:extLst>
                </p14:cNvPr>
                <p14:cNvContentPartPr/>
                <p14:nvPr/>
              </p14:nvContentPartPr>
              <p14:xfrm>
                <a:off x="4673635" y="4442420"/>
                <a:ext cx="140400" cy="259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86232F-4462-6C9D-A85D-E163E62C30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64995" y="4433420"/>
                  <a:ext cx="158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669CD91-EBCF-F9D4-D875-FA8608C12A8D}"/>
                    </a:ext>
                  </a:extLst>
                </p14:cNvPr>
                <p14:cNvContentPartPr/>
                <p14:nvPr/>
              </p14:nvContentPartPr>
              <p14:xfrm>
                <a:off x="5030755" y="4472660"/>
                <a:ext cx="217800" cy="207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669CD91-EBCF-F9D4-D875-FA8608C12A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21755" y="4464020"/>
                  <a:ext cx="2354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571AC5D-3874-26DA-8986-256BF5177F56}"/>
              </a:ext>
            </a:extLst>
          </p:cNvPr>
          <p:cNvGrpSpPr/>
          <p:nvPr/>
        </p:nvGrpSpPr>
        <p:grpSpPr>
          <a:xfrm>
            <a:off x="5710075" y="4406420"/>
            <a:ext cx="362160" cy="343440"/>
            <a:chOff x="5710075" y="4406420"/>
            <a:chExt cx="3621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5CCAB6-7DCB-365E-07AA-3EF276A07994}"/>
                    </a:ext>
                  </a:extLst>
                </p14:cNvPr>
                <p14:cNvContentPartPr/>
                <p14:nvPr/>
              </p14:nvContentPartPr>
              <p14:xfrm>
                <a:off x="5869195" y="4406420"/>
                <a:ext cx="29160" cy="217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5CCAB6-7DCB-365E-07AA-3EF276A079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60555" y="4397780"/>
                  <a:ext cx="46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A4FE5D-E4C5-829A-F87F-279A9C8303F9}"/>
                    </a:ext>
                  </a:extLst>
                </p14:cNvPr>
                <p14:cNvContentPartPr/>
                <p14:nvPr/>
              </p14:nvContentPartPr>
              <p14:xfrm>
                <a:off x="5710075" y="4527020"/>
                <a:ext cx="362160" cy="1054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A4FE5D-E4C5-829A-F87F-279A9C8303F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01435" y="4518380"/>
                  <a:ext cx="37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4ED8B6-DF93-87B1-C373-29A4CD495351}"/>
                    </a:ext>
                  </a:extLst>
                </p14:cNvPr>
                <p14:cNvContentPartPr/>
                <p14:nvPr/>
              </p14:nvContentPartPr>
              <p14:xfrm>
                <a:off x="5784955" y="4443500"/>
                <a:ext cx="48600" cy="306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4ED8B6-DF93-87B1-C373-29A4CD4953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75955" y="4434500"/>
                  <a:ext cx="66240" cy="32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247CE35-630B-DD93-96B7-E434233D7249}"/>
                  </a:ext>
                </a:extLst>
              </p14:cNvPr>
              <p14:cNvContentPartPr/>
              <p14:nvPr/>
            </p14:nvContentPartPr>
            <p14:xfrm>
              <a:off x="6557875" y="4264580"/>
              <a:ext cx="317520" cy="5734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247CE35-630B-DD93-96B7-E434233D72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49235" y="4255580"/>
                <a:ext cx="335160" cy="59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0D12711-6418-3B9F-642F-7D56BEF29E51}"/>
              </a:ext>
            </a:extLst>
          </p:cNvPr>
          <p:cNvGrpSpPr/>
          <p:nvPr/>
        </p:nvGrpSpPr>
        <p:grpSpPr>
          <a:xfrm>
            <a:off x="7416475" y="4303460"/>
            <a:ext cx="605520" cy="423720"/>
            <a:chOff x="7416475" y="4303460"/>
            <a:chExt cx="6055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15056F-9455-4647-E45E-F30DC10AF47E}"/>
                    </a:ext>
                  </a:extLst>
                </p14:cNvPr>
                <p14:cNvContentPartPr/>
                <p14:nvPr/>
              </p14:nvContentPartPr>
              <p14:xfrm>
                <a:off x="7416475" y="4358900"/>
                <a:ext cx="605520" cy="167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15056F-9455-4647-E45E-F30DC10AF47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07475" y="4349900"/>
                  <a:ext cx="623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2554794-D305-C53A-0738-6BB6F42E879B}"/>
                    </a:ext>
                  </a:extLst>
                </p14:cNvPr>
                <p14:cNvContentPartPr/>
                <p14:nvPr/>
              </p14:nvContentPartPr>
              <p14:xfrm>
                <a:off x="7624915" y="4303460"/>
                <a:ext cx="102960" cy="423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2554794-D305-C53A-0738-6BB6F42E87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15915" y="4294460"/>
                  <a:ext cx="120600" cy="4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2E9B706-DBA3-050B-0BD7-34AE63ABAA8D}"/>
                  </a:ext>
                </a:extLst>
              </p14:cNvPr>
              <p14:cNvContentPartPr/>
              <p14:nvPr/>
            </p14:nvContentPartPr>
            <p14:xfrm>
              <a:off x="8350675" y="4248380"/>
              <a:ext cx="70200" cy="421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2E9B706-DBA3-050B-0BD7-34AE63ABAA8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342035" y="4239380"/>
                <a:ext cx="87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94F4442-FBBF-C7F3-9DDC-CD736E7620B3}"/>
                  </a:ext>
                </a:extLst>
              </p14:cNvPr>
              <p14:cNvContentPartPr/>
              <p14:nvPr/>
            </p14:nvContentPartPr>
            <p14:xfrm>
              <a:off x="8786275" y="4323260"/>
              <a:ext cx="694440" cy="283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94F4442-FBBF-C7F3-9DDC-CD736E7620B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77275" y="4314260"/>
                <a:ext cx="71208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08C6EEB-152A-161B-71FE-CD996D0A66A8}"/>
              </a:ext>
            </a:extLst>
          </p:cNvPr>
          <p:cNvGrpSpPr/>
          <p:nvPr/>
        </p:nvGrpSpPr>
        <p:grpSpPr>
          <a:xfrm>
            <a:off x="9887515" y="4293740"/>
            <a:ext cx="489240" cy="392040"/>
            <a:chOff x="9887515" y="4293740"/>
            <a:chExt cx="4892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F27078-86A6-DD3E-A317-CE4A560D2CDB}"/>
                    </a:ext>
                  </a:extLst>
                </p14:cNvPr>
                <p14:cNvContentPartPr/>
                <p14:nvPr/>
              </p14:nvContentPartPr>
              <p14:xfrm>
                <a:off x="9887515" y="4395980"/>
                <a:ext cx="489240" cy="23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F27078-86A6-DD3E-A317-CE4A560D2CD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8875" y="4386980"/>
                  <a:ext cx="50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544CD5-8AFB-6FAC-A8B3-4C36DCD1DD3A}"/>
                    </a:ext>
                  </a:extLst>
                </p14:cNvPr>
                <p14:cNvContentPartPr/>
                <p14:nvPr/>
              </p14:nvContentPartPr>
              <p14:xfrm>
                <a:off x="10087315" y="4293740"/>
                <a:ext cx="109440" cy="392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544CD5-8AFB-6FAC-A8B3-4C36DCD1DD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78315" y="4284740"/>
                  <a:ext cx="12708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5309E21-378C-7264-38C6-6BCEA37517A5}"/>
              </a:ext>
            </a:extLst>
          </p:cNvPr>
          <p:cNvGrpSpPr/>
          <p:nvPr/>
        </p:nvGrpSpPr>
        <p:grpSpPr>
          <a:xfrm>
            <a:off x="10678435" y="3871100"/>
            <a:ext cx="1062720" cy="963720"/>
            <a:chOff x="10678435" y="3871100"/>
            <a:chExt cx="1062720" cy="9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D8B212-63FD-E342-0AF6-257D3FA13DF5}"/>
                    </a:ext>
                  </a:extLst>
                </p14:cNvPr>
                <p14:cNvContentPartPr/>
                <p14:nvPr/>
              </p14:nvContentPartPr>
              <p14:xfrm>
                <a:off x="10678435" y="4256300"/>
                <a:ext cx="262800" cy="363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D8B212-63FD-E342-0AF6-257D3FA13DF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69435" y="4247660"/>
                  <a:ext cx="280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23CA0A-8D59-439F-CFF0-4C209219786F}"/>
                    </a:ext>
                  </a:extLst>
                </p14:cNvPr>
                <p14:cNvContentPartPr/>
                <p14:nvPr/>
              </p14:nvContentPartPr>
              <p14:xfrm>
                <a:off x="11091715" y="4237220"/>
                <a:ext cx="180360" cy="362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23CA0A-8D59-439F-CFF0-4C20921978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82715" y="4228580"/>
                  <a:ext cx="198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F0AB80-359C-7DAF-A1AE-5EA0E6881DB7}"/>
                    </a:ext>
                  </a:extLst>
                </p14:cNvPr>
                <p14:cNvContentPartPr/>
                <p14:nvPr/>
              </p14:nvContentPartPr>
              <p14:xfrm>
                <a:off x="11050675" y="3871100"/>
                <a:ext cx="690480" cy="963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F0AB80-359C-7DAF-A1AE-5EA0E6881D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041675" y="3862100"/>
                  <a:ext cx="708120" cy="9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EAEFBAD-F0C7-3A06-28FA-AF7A287DE09F}"/>
              </a:ext>
            </a:extLst>
          </p:cNvPr>
          <p:cNvGrpSpPr/>
          <p:nvPr/>
        </p:nvGrpSpPr>
        <p:grpSpPr>
          <a:xfrm>
            <a:off x="1845475" y="6176540"/>
            <a:ext cx="451440" cy="305640"/>
            <a:chOff x="1845475" y="6176540"/>
            <a:chExt cx="45144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3387489-C7F7-0DCD-38E5-71F978BC77E1}"/>
                    </a:ext>
                  </a:extLst>
                </p14:cNvPr>
                <p14:cNvContentPartPr/>
                <p14:nvPr/>
              </p14:nvContentPartPr>
              <p14:xfrm>
                <a:off x="1845475" y="6176540"/>
                <a:ext cx="284760" cy="47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3387489-C7F7-0DCD-38E5-71F978BC77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36835" y="6167900"/>
                  <a:ext cx="302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0D34E9-12DD-9313-E879-2CF8F74814B5}"/>
                    </a:ext>
                  </a:extLst>
                </p14:cNvPr>
                <p14:cNvContentPartPr/>
                <p14:nvPr/>
              </p14:nvContentPartPr>
              <p14:xfrm>
                <a:off x="1972195" y="6356900"/>
                <a:ext cx="324720" cy="125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D0D34E9-12DD-9313-E879-2CF8F74814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63195" y="6347900"/>
                  <a:ext cx="3423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0BF3671-2E07-50D5-1784-5D80FAB71514}"/>
              </a:ext>
            </a:extLst>
          </p:cNvPr>
          <p:cNvGrpSpPr/>
          <p:nvPr/>
        </p:nvGrpSpPr>
        <p:grpSpPr>
          <a:xfrm>
            <a:off x="3564115" y="5713220"/>
            <a:ext cx="1113120" cy="648720"/>
            <a:chOff x="3564115" y="5713220"/>
            <a:chExt cx="111312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910F40F-51DB-2FE9-4DCB-0C159C64C5D9}"/>
                    </a:ext>
                  </a:extLst>
                </p14:cNvPr>
                <p14:cNvContentPartPr/>
                <p14:nvPr/>
              </p14:nvContentPartPr>
              <p14:xfrm>
                <a:off x="3564115" y="5786660"/>
                <a:ext cx="283680" cy="575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910F40F-51DB-2FE9-4DCB-0C159C64C5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55115" y="5778020"/>
                  <a:ext cx="3013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56236D-FBED-F3C3-D610-3FB184672538}"/>
                    </a:ext>
                  </a:extLst>
                </p14:cNvPr>
                <p14:cNvContentPartPr/>
                <p14:nvPr/>
              </p14:nvContentPartPr>
              <p14:xfrm>
                <a:off x="3642235" y="5713220"/>
                <a:ext cx="532080" cy="60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56236D-FBED-F3C3-D610-3FB1846725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33235" y="5704220"/>
                  <a:ext cx="54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18946A5-DE89-842A-DEED-686590A220F8}"/>
                    </a:ext>
                  </a:extLst>
                </p14:cNvPr>
                <p14:cNvContentPartPr/>
                <p14:nvPr/>
              </p14:nvContentPartPr>
              <p14:xfrm>
                <a:off x="4271515" y="5745620"/>
                <a:ext cx="84600" cy="524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18946A5-DE89-842A-DEED-686590A220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62875" y="5736980"/>
                  <a:ext cx="1022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9519D6E-7816-01C2-E102-F6D5AC43251F}"/>
                    </a:ext>
                  </a:extLst>
                </p14:cNvPr>
                <p14:cNvContentPartPr/>
                <p14:nvPr/>
              </p14:nvContentPartPr>
              <p14:xfrm>
                <a:off x="4667155" y="6019220"/>
                <a:ext cx="10080" cy="52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9519D6E-7816-01C2-E102-F6D5AC43251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58155" y="6010580"/>
                  <a:ext cx="2772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324F21-197C-7151-869D-6FEE399F7B63}"/>
              </a:ext>
            </a:extLst>
          </p:cNvPr>
          <p:cNvGrpSpPr/>
          <p:nvPr/>
        </p:nvGrpSpPr>
        <p:grpSpPr>
          <a:xfrm>
            <a:off x="5163955" y="5839220"/>
            <a:ext cx="1348560" cy="308160"/>
            <a:chOff x="5163955" y="5839220"/>
            <a:chExt cx="134856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8A671D-3E24-3973-3E4B-72746DE62569}"/>
                    </a:ext>
                  </a:extLst>
                </p14:cNvPr>
                <p14:cNvContentPartPr/>
                <p14:nvPr/>
              </p14:nvContentPartPr>
              <p14:xfrm>
                <a:off x="5163955" y="5839220"/>
                <a:ext cx="709200" cy="30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8A671D-3E24-3973-3E4B-72746DE6256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54955" y="5830220"/>
                  <a:ext cx="726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5088E09-27BF-7494-BA83-CBB8DF830998}"/>
                    </a:ext>
                  </a:extLst>
                </p14:cNvPr>
                <p14:cNvContentPartPr/>
                <p14:nvPr/>
              </p14:nvContentPartPr>
              <p14:xfrm>
                <a:off x="5995915" y="5859740"/>
                <a:ext cx="516600" cy="233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5088E09-27BF-7494-BA83-CBB8DF8309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86915" y="5850740"/>
                  <a:ext cx="534240" cy="25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4315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5AE268-0B17-AF9B-7AE7-425274BD76C7}"/>
              </a:ext>
            </a:extLst>
          </p:cNvPr>
          <p:cNvGrpSpPr/>
          <p:nvPr/>
        </p:nvGrpSpPr>
        <p:grpSpPr>
          <a:xfrm>
            <a:off x="575755" y="248060"/>
            <a:ext cx="3799800" cy="1077840"/>
            <a:chOff x="575755" y="248060"/>
            <a:chExt cx="3799800" cy="10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D51E0BD-83DC-2B3B-9EE3-5625D5DA0229}"/>
                    </a:ext>
                  </a:extLst>
                </p14:cNvPr>
                <p14:cNvContentPartPr/>
                <p14:nvPr/>
              </p14:nvContentPartPr>
              <p14:xfrm>
                <a:off x="575755" y="426260"/>
                <a:ext cx="896400" cy="899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D51E0BD-83DC-2B3B-9EE3-5625D5DA02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7115" y="417260"/>
                  <a:ext cx="914040" cy="9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03A55E-B7FA-2A8B-D283-290DE9CDA605}"/>
                    </a:ext>
                  </a:extLst>
                </p14:cNvPr>
                <p14:cNvContentPartPr/>
                <p14:nvPr/>
              </p14:nvContentPartPr>
              <p14:xfrm>
                <a:off x="1302595" y="805340"/>
                <a:ext cx="347760" cy="383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03A55E-B7FA-2A8B-D283-290DE9CDA6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3955" y="796700"/>
                  <a:ext cx="365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D942933-4BCB-67F5-51CB-491E4EB575FC}"/>
                    </a:ext>
                  </a:extLst>
                </p14:cNvPr>
                <p14:cNvContentPartPr/>
                <p14:nvPr/>
              </p14:nvContentPartPr>
              <p14:xfrm>
                <a:off x="1674115" y="728660"/>
                <a:ext cx="336600" cy="512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D942933-4BCB-67F5-51CB-491E4EB575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5475" y="720020"/>
                  <a:ext cx="3542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8F20BB-DF25-F854-9A3D-B1EB3670B41D}"/>
                    </a:ext>
                  </a:extLst>
                </p14:cNvPr>
                <p14:cNvContentPartPr/>
                <p14:nvPr/>
              </p14:nvContentPartPr>
              <p14:xfrm>
                <a:off x="2959315" y="248060"/>
                <a:ext cx="324000" cy="75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8F20BB-DF25-F854-9A3D-B1EB3670B4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0315" y="239420"/>
                  <a:ext cx="3416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F488B5-A7E3-9891-0D16-73464EF48043}"/>
                    </a:ext>
                  </a:extLst>
                </p14:cNvPr>
                <p14:cNvContentPartPr/>
                <p14:nvPr/>
              </p14:nvContentPartPr>
              <p14:xfrm>
                <a:off x="3363595" y="387740"/>
                <a:ext cx="720360" cy="640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F488B5-A7E3-9891-0D16-73464EF480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54955" y="379100"/>
                  <a:ext cx="73800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66145B-A749-E0DE-A626-4AC14DCC7409}"/>
                    </a:ext>
                  </a:extLst>
                </p14:cNvPr>
                <p14:cNvContentPartPr/>
                <p14:nvPr/>
              </p14:nvContentPartPr>
              <p14:xfrm>
                <a:off x="4203115" y="666380"/>
                <a:ext cx="172440" cy="309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66145B-A749-E0DE-A626-4AC14DCC74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94115" y="657740"/>
                  <a:ext cx="190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5FF595-459D-9F48-20EB-42DBDF3D49CE}"/>
                    </a:ext>
                  </a:extLst>
                </p14:cNvPr>
                <p14:cNvContentPartPr/>
                <p14:nvPr/>
              </p14:nvContentPartPr>
              <p14:xfrm>
                <a:off x="2307355" y="394580"/>
                <a:ext cx="61920" cy="153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5FF595-459D-9F48-20EB-42DBDF3D4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8355" y="385580"/>
                  <a:ext cx="79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857011-12E2-D1FD-B2FF-05013048396A}"/>
                    </a:ext>
                  </a:extLst>
                </p14:cNvPr>
                <p14:cNvContentPartPr/>
                <p14:nvPr/>
              </p14:nvContentPartPr>
              <p14:xfrm>
                <a:off x="2038435" y="996860"/>
                <a:ext cx="50040" cy="172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857011-12E2-D1FD-B2FF-0501304839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9435" y="987860"/>
                  <a:ext cx="6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FCCEE4-ABCC-58B7-F871-799B402D08D9}"/>
                    </a:ext>
                  </a:extLst>
                </p14:cNvPr>
                <p14:cNvContentPartPr/>
                <p14:nvPr/>
              </p14:nvContentPartPr>
              <p14:xfrm>
                <a:off x="2152915" y="720020"/>
                <a:ext cx="21960" cy="53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FCCEE4-ABCC-58B7-F871-799B402D08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4275" y="711380"/>
                  <a:ext cx="39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34ED9E-A4E2-80B9-C3B3-2A0D98890A2F}"/>
                    </a:ext>
                  </a:extLst>
                </p14:cNvPr>
                <p14:cNvContentPartPr/>
                <p14:nvPr/>
              </p14:nvContentPartPr>
              <p14:xfrm>
                <a:off x="2245795" y="939980"/>
                <a:ext cx="127080" cy="191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34ED9E-A4E2-80B9-C3B3-2A0D98890A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6795" y="931340"/>
                  <a:ext cx="144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3B7F32-7E63-4200-20F8-33E4ADA95B1B}"/>
                    </a:ext>
                  </a:extLst>
                </p14:cNvPr>
                <p14:cNvContentPartPr/>
                <p14:nvPr/>
              </p14:nvContentPartPr>
              <p14:xfrm>
                <a:off x="2416435" y="960500"/>
                <a:ext cx="145800" cy="171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3B7F32-7E63-4200-20F8-33E4ADA95B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7795" y="951860"/>
                  <a:ext cx="163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6D6C69-35EB-EAEC-B16E-6A1F67D743AB}"/>
                    </a:ext>
                  </a:extLst>
                </p14:cNvPr>
                <p14:cNvContentPartPr/>
                <p14:nvPr/>
              </p14:nvContentPartPr>
              <p14:xfrm>
                <a:off x="2632435" y="873020"/>
                <a:ext cx="302400" cy="27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6D6C69-35EB-EAEC-B16E-6A1F67D743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3435" y="864380"/>
                  <a:ext cx="320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295DF0-0BDC-A6DD-F68E-E30259631F39}"/>
                    </a:ext>
                  </a:extLst>
                </p14:cNvPr>
                <p14:cNvContentPartPr/>
                <p14:nvPr/>
              </p14:nvContentPartPr>
              <p14:xfrm>
                <a:off x="2553235" y="849260"/>
                <a:ext cx="148680" cy="336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295DF0-0BDC-A6DD-F68E-E30259631F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4595" y="840260"/>
                  <a:ext cx="16632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E4F2BE-86CC-7045-C218-9CFECE8840FC}"/>
              </a:ext>
            </a:extLst>
          </p:cNvPr>
          <p:cNvGrpSpPr/>
          <p:nvPr/>
        </p:nvGrpSpPr>
        <p:grpSpPr>
          <a:xfrm>
            <a:off x="4655995" y="571340"/>
            <a:ext cx="1822320" cy="420480"/>
            <a:chOff x="4655995" y="571340"/>
            <a:chExt cx="182232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A5B7A8-F939-B4F7-F01D-FEF9FA4DD058}"/>
                    </a:ext>
                  </a:extLst>
                </p14:cNvPr>
                <p14:cNvContentPartPr/>
                <p14:nvPr/>
              </p14:nvContentPartPr>
              <p14:xfrm>
                <a:off x="4655995" y="571340"/>
                <a:ext cx="672120" cy="39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A5B7A8-F939-B4F7-F01D-FEF9FA4DD0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46995" y="562700"/>
                  <a:ext cx="689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8DDA7B-4392-F677-5200-3E9B7C3BF896}"/>
                    </a:ext>
                  </a:extLst>
                </p14:cNvPr>
                <p14:cNvContentPartPr/>
                <p14:nvPr/>
              </p14:nvContentPartPr>
              <p14:xfrm>
                <a:off x="5132635" y="750260"/>
                <a:ext cx="425880" cy="168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8DDA7B-4392-F677-5200-3E9B7C3BF8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3635" y="741620"/>
                  <a:ext cx="443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73BF56-8584-6121-C8E5-96B33D733BCC}"/>
                    </a:ext>
                  </a:extLst>
                </p14:cNvPr>
                <p14:cNvContentPartPr/>
                <p14:nvPr/>
              </p14:nvContentPartPr>
              <p14:xfrm>
                <a:off x="5646355" y="587540"/>
                <a:ext cx="53280" cy="1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73BF56-8584-6121-C8E5-96B33D733B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37355" y="578900"/>
                  <a:ext cx="70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F16CD9-4A2F-5CA1-D61F-24818E24D8BA}"/>
                    </a:ext>
                  </a:extLst>
                </p14:cNvPr>
                <p14:cNvContentPartPr/>
                <p14:nvPr/>
              </p14:nvContentPartPr>
              <p14:xfrm>
                <a:off x="5809435" y="752420"/>
                <a:ext cx="154800" cy="189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F16CD9-4A2F-5CA1-D61F-24818E24D8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00435" y="743420"/>
                  <a:ext cx="172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63D34B-3EE5-FC3F-5D72-76E04F49A5CD}"/>
                    </a:ext>
                  </a:extLst>
                </p14:cNvPr>
                <p14:cNvContentPartPr/>
                <p14:nvPr/>
              </p14:nvContentPartPr>
              <p14:xfrm>
                <a:off x="6076555" y="772940"/>
                <a:ext cx="401760" cy="21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63D34B-3EE5-FC3F-5D72-76E04F49A5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7915" y="763940"/>
                  <a:ext cx="41940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5A84E4-F287-7AE0-531C-63688651D95F}"/>
                  </a:ext>
                </a:extLst>
              </p14:cNvPr>
              <p14:cNvContentPartPr/>
              <p14:nvPr/>
            </p14:nvContentPartPr>
            <p14:xfrm>
              <a:off x="6901315" y="552980"/>
              <a:ext cx="189720" cy="55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5A84E4-F287-7AE0-531C-63688651D9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92675" y="543980"/>
                <a:ext cx="207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E272C4-EC51-84BE-E72E-71902DCB1EB8}"/>
                  </a:ext>
                </a:extLst>
              </p14:cNvPr>
              <p14:cNvContentPartPr/>
              <p14:nvPr/>
            </p14:nvContentPartPr>
            <p14:xfrm>
              <a:off x="6948475" y="943580"/>
              <a:ext cx="237960" cy="92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E272C4-EC51-84BE-E72E-71902DCB1E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39475" y="934940"/>
                <a:ext cx="25560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6DADA4F-1757-8100-413C-238821C1FFEC}"/>
              </a:ext>
            </a:extLst>
          </p:cNvPr>
          <p:cNvGrpSpPr/>
          <p:nvPr/>
        </p:nvGrpSpPr>
        <p:grpSpPr>
          <a:xfrm>
            <a:off x="7872235" y="336620"/>
            <a:ext cx="3001680" cy="1050120"/>
            <a:chOff x="7872235" y="336620"/>
            <a:chExt cx="3001680" cy="10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B7076F-DB68-1B07-EDB5-B8A1A10FB032}"/>
                    </a:ext>
                  </a:extLst>
                </p14:cNvPr>
                <p14:cNvContentPartPr/>
                <p14:nvPr/>
              </p14:nvContentPartPr>
              <p14:xfrm>
                <a:off x="7872235" y="472700"/>
                <a:ext cx="727560" cy="62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B7076F-DB68-1B07-EDB5-B8A1A10FB0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63235" y="463700"/>
                  <a:ext cx="74520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37FC11-D2A2-5950-B9F8-FD52F3818A0C}"/>
                    </a:ext>
                  </a:extLst>
                </p14:cNvPr>
                <p14:cNvContentPartPr/>
                <p14:nvPr/>
              </p14:nvContentPartPr>
              <p14:xfrm>
                <a:off x="8513035" y="734060"/>
                <a:ext cx="244440" cy="214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37FC11-D2A2-5950-B9F8-FD52F3818A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04035" y="725420"/>
                  <a:ext cx="262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5B323A-6491-8D2D-93F5-A1E9D9395693}"/>
                    </a:ext>
                  </a:extLst>
                </p14:cNvPr>
                <p14:cNvContentPartPr/>
                <p14:nvPr/>
              </p14:nvContentPartPr>
              <p14:xfrm>
                <a:off x="8864395" y="751700"/>
                <a:ext cx="270360" cy="262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5B323A-6491-8D2D-93F5-A1E9D93956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55755" y="742700"/>
                  <a:ext cx="2880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A91414-22B0-A9D9-ED05-60DEA2090DFC}"/>
                    </a:ext>
                  </a:extLst>
                </p14:cNvPr>
                <p14:cNvContentPartPr/>
                <p14:nvPr/>
              </p14:nvContentPartPr>
              <p14:xfrm>
                <a:off x="9293155" y="556220"/>
                <a:ext cx="306000" cy="575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A91414-22B0-A9D9-ED05-60DEA2090D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84515" y="547580"/>
                  <a:ext cx="3236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D4CC50-180B-C59B-6728-B4B3F26FE542}"/>
                    </a:ext>
                  </a:extLst>
                </p14:cNvPr>
                <p14:cNvContentPartPr/>
                <p14:nvPr/>
              </p14:nvContentPartPr>
              <p14:xfrm>
                <a:off x="9560635" y="617780"/>
                <a:ext cx="659160" cy="33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D4CC50-180B-C59B-6728-B4B3F26FE5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51635" y="608780"/>
                  <a:ext cx="676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9FE0C81-EB2A-CE61-AE8D-21438CE41489}"/>
                    </a:ext>
                  </a:extLst>
                </p14:cNvPr>
                <p14:cNvContentPartPr/>
                <p14:nvPr/>
              </p14:nvContentPartPr>
              <p14:xfrm>
                <a:off x="10367035" y="680060"/>
                <a:ext cx="88560" cy="23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9FE0C81-EB2A-CE61-AE8D-21438CE414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58035" y="671060"/>
                  <a:ext cx="106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25F37BB-BAE3-8BDC-0B0F-62E1189F05E6}"/>
                    </a:ext>
                  </a:extLst>
                </p14:cNvPr>
                <p14:cNvContentPartPr/>
                <p14:nvPr/>
              </p14:nvContentPartPr>
              <p14:xfrm>
                <a:off x="10354795" y="787340"/>
                <a:ext cx="201600" cy="3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25F37BB-BAE3-8BDC-0B0F-62E1189F05E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46155" y="778700"/>
                  <a:ext cx="219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F2041A-A637-E158-EF13-87FC74ACACA8}"/>
                    </a:ext>
                  </a:extLst>
                </p14:cNvPr>
                <p14:cNvContentPartPr/>
                <p14:nvPr/>
              </p14:nvContentPartPr>
              <p14:xfrm>
                <a:off x="10352275" y="336620"/>
                <a:ext cx="521640" cy="1050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F2041A-A637-E158-EF13-87FC74ACAC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43635" y="327980"/>
                  <a:ext cx="539280" cy="10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38B2889-4841-E2A8-63A7-4F679CBE5680}"/>
                  </a:ext>
                </a:extLst>
              </p14:cNvPr>
              <p14:cNvContentPartPr/>
              <p14:nvPr/>
            </p14:nvContentPartPr>
            <p14:xfrm>
              <a:off x="7752715" y="2113580"/>
              <a:ext cx="544320" cy="94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38B2889-4841-E2A8-63A7-4F679CBE56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44075" y="2104580"/>
                <a:ext cx="5619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F7CA358-B3B4-21CE-90C2-3C6BE897012B}"/>
              </a:ext>
            </a:extLst>
          </p:cNvPr>
          <p:cNvGrpSpPr/>
          <p:nvPr/>
        </p:nvGrpSpPr>
        <p:grpSpPr>
          <a:xfrm>
            <a:off x="10164355" y="1458020"/>
            <a:ext cx="1911600" cy="889920"/>
            <a:chOff x="10164355" y="1458020"/>
            <a:chExt cx="1911600" cy="8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EE2B7B-5A02-1E3B-20AF-CF36835D583B}"/>
                    </a:ext>
                  </a:extLst>
                </p14:cNvPr>
                <p14:cNvContentPartPr/>
                <p14:nvPr/>
              </p14:nvContentPartPr>
              <p14:xfrm>
                <a:off x="10164355" y="1769420"/>
                <a:ext cx="366840" cy="394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EE2B7B-5A02-1E3B-20AF-CF36835D58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55355" y="1760780"/>
                  <a:ext cx="384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824EE9-A656-5340-4AB9-4E5C3B013710}"/>
                    </a:ext>
                  </a:extLst>
                </p14:cNvPr>
                <p14:cNvContentPartPr/>
                <p14:nvPr/>
              </p14:nvContentPartPr>
              <p14:xfrm>
                <a:off x="10498435" y="1911260"/>
                <a:ext cx="134280" cy="251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824EE9-A656-5340-4AB9-4E5C3B0137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89435" y="1902260"/>
                  <a:ext cx="15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DD6A8E-89D6-8517-29B9-07DF9209655E}"/>
                    </a:ext>
                  </a:extLst>
                </p14:cNvPr>
                <p14:cNvContentPartPr/>
                <p14:nvPr/>
              </p14:nvContentPartPr>
              <p14:xfrm>
                <a:off x="10669075" y="1909460"/>
                <a:ext cx="170640" cy="25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DD6A8E-89D6-8517-29B9-07DF920965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0435" y="1900820"/>
                  <a:ext cx="188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74C88D-F17F-EC51-A676-6FD46BDEC76F}"/>
                    </a:ext>
                  </a:extLst>
                </p14:cNvPr>
                <p14:cNvContentPartPr/>
                <p14:nvPr/>
              </p14:nvContentPartPr>
              <p14:xfrm>
                <a:off x="10802635" y="1661060"/>
                <a:ext cx="319320" cy="600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74C88D-F17F-EC51-A676-6FD46BDEC7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93995" y="1652060"/>
                  <a:ext cx="3369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FE99D4-A45F-D36A-287B-EEAEBA6AEDBB}"/>
                    </a:ext>
                  </a:extLst>
                </p14:cNvPr>
                <p14:cNvContentPartPr/>
                <p14:nvPr/>
              </p14:nvContentPartPr>
              <p14:xfrm>
                <a:off x="11027635" y="1830980"/>
                <a:ext cx="473040" cy="266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FE99D4-A45F-D36A-287B-EEAEBA6AED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18635" y="1822340"/>
                  <a:ext cx="490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00869A-D633-DCDB-A9D3-67768C1C57E1}"/>
                    </a:ext>
                  </a:extLst>
                </p14:cNvPr>
                <p14:cNvContentPartPr/>
                <p14:nvPr/>
              </p14:nvContentPartPr>
              <p14:xfrm>
                <a:off x="11569075" y="1743500"/>
                <a:ext cx="10800" cy="4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00869A-D633-DCDB-A9D3-67768C1C57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60435" y="1734500"/>
                  <a:ext cx="284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3BA3E3-35B4-803E-F9F0-4A50475B13E7}"/>
                    </a:ext>
                  </a:extLst>
                </p14:cNvPr>
                <p14:cNvContentPartPr/>
                <p14:nvPr/>
              </p14:nvContentPartPr>
              <p14:xfrm>
                <a:off x="11571235" y="1728380"/>
                <a:ext cx="80280" cy="463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3BA3E3-35B4-803E-F9F0-4A50475B13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62235" y="1719380"/>
                  <a:ext cx="979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414BAE2-7BB3-C2F2-D724-65F77791ACC2}"/>
                    </a:ext>
                  </a:extLst>
                </p14:cNvPr>
                <p14:cNvContentPartPr/>
                <p14:nvPr/>
              </p14:nvContentPartPr>
              <p14:xfrm>
                <a:off x="11707675" y="1812980"/>
                <a:ext cx="148680" cy="277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414BAE2-7BB3-C2F2-D724-65F77791AC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98675" y="1803980"/>
                  <a:ext cx="1663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3B8C9E-7C54-4EBC-3A1E-9E862B6A093B}"/>
                    </a:ext>
                  </a:extLst>
                </p14:cNvPr>
                <p14:cNvContentPartPr/>
                <p14:nvPr/>
              </p14:nvContentPartPr>
              <p14:xfrm>
                <a:off x="11749075" y="1458020"/>
                <a:ext cx="270360" cy="889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3B8C9E-7C54-4EBC-3A1E-9E862B6A09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40075" y="1449380"/>
                  <a:ext cx="28800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65EF70B-4F81-0DEF-3738-83DEE896F835}"/>
                    </a:ext>
                  </a:extLst>
                </p14:cNvPr>
                <p14:cNvContentPartPr/>
                <p14:nvPr/>
              </p14:nvContentPartPr>
              <p14:xfrm>
                <a:off x="12064795" y="2171180"/>
                <a:ext cx="11160" cy="34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65EF70B-4F81-0DEF-3738-83DEE896F8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055795" y="2162180"/>
                  <a:ext cx="28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0D6D488-9199-B0CD-38DC-219524CCB5E6}"/>
              </a:ext>
            </a:extLst>
          </p:cNvPr>
          <p:cNvGrpSpPr/>
          <p:nvPr/>
        </p:nvGrpSpPr>
        <p:grpSpPr>
          <a:xfrm>
            <a:off x="8477755" y="1842140"/>
            <a:ext cx="1319040" cy="869760"/>
            <a:chOff x="8477755" y="1842140"/>
            <a:chExt cx="1319040" cy="86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4102D8-AB81-277E-16E0-A3808066FD48}"/>
                    </a:ext>
                  </a:extLst>
                </p14:cNvPr>
                <p14:cNvContentPartPr/>
                <p14:nvPr/>
              </p14:nvContentPartPr>
              <p14:xfrm>
                <a:off x="8477755" y="1842140"/>
                <a:ext cx="535320" cy="62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4102D8-AB81-277E-16E0-A3808066FD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68755" y="1833500"/>
                  <a:ext cx="55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3321414-736C-CF53-C688-85572A49AD07}"/>
                    </a:ext>
                  </a:extLst>
                </p14:cNvPr>
                <p14:cNvContentPartPr/>
                <p14:nvPr/>
              </p14:nvContentPartPr>
              <p14:xfrm>
                <a:off x="8487475" y="1952300"/>
                <a:ext cx="510120" cy="54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3321414-736C-CF53-C688-85572A49AD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8475" y="1943660"/>
                  <a:ext cx="52776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52B5AA-99C9-D13B-2DB4-A6FFEEB93266}"/>
                    </a:ext>
                  </a:extLst>
                </p14:cNvPr>
                <p14:cNvContentPartPr/>
                <p14:nvPr/>
              </p14:nvContentPartPr>
              <p14:xfrm>
                <a:off x="9130795" y="1869860"/>
                <a:ext cx="378720" cy="428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52B5AA-99C9-D13B-2DB4-A6FFEEB932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21795" y="1860860"/>
                  <a:ext cx="3963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062793-305C-199D-F838-0AD13BCF4EBC}"/>
                    </a:ext>
                  </a:extLst>
                </p14:cNvPr>
                <p14:cNvContentPartPr/>
                <p14:nvPr/>
              </p14:nvContentPartPr>
              <p14:xfrm>
                <a:off x="9684115" y="2163260"/>
                <a:ext cx="76680" cy="133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062793-305C-199D-F838-0AD13BCF4E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75115" y="2154620"/>
                  <a:ext cx="94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11EBAD9-EB96-6E61-7996-4BA045592144}"/>
                    </a:ext>
                  </a:extLst>
                </p14:cNvPr>
                <p14:cNvContentPartPr/>
                <p14:nvPr/>
              </p14:nvContentPartPr>
              <p14:xfrm>
                <a:off x="9788155" y="1908380"/>
                <a:ext cx="8640" cy="78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11EBAD9-EB96-6E61-7996-4BA0455921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79155" y="1899740"/>
                  <a:ext cx="26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A97E00-310F-1391-76F1-3FC5B40EB308}"/>
                    </a:ext>
                  </a:extLst>
                </p14:cNvPr>
                <p14:cNvContentPartPr/>
                <p14:nvPr/>
              </p14:nvContentPartPr>
              <p14:xfrm>
                <a:off x="9418075" y="2446580"/>
                <a:ext cx="37800" cy="265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A97E00-310F-1391-76F1-3FC5B40EB3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09075" y="2437940"/>
                  <a:ext cx="55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E2F3B9-9C4C-A1A8-A0BB-54F10D544076}"/>
                    </a:ext>
                  </a:extLst>
                </p14:cNvPr>
                <p14:cNvContentPartPr/>
                <p14:nvPr/>
              </p14:nvContentPartPr>
              <p14:xfrm>
                <a:off x="9280555" y="2373860"/>
                <a:ext cx="63000" cy="51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E2F3B9-9C4C-A1A8-A0BB-54F10D5440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1555" y="2365220"/>
                  <a:ext cx="80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6D0557-DF70-839F-D7E5-F2975A47B888}"/>
                    </a:ext>
                  </a:extLst>
                </p14:cNvPr>
                <p14:cNvContentPartPr/>
                <p14:nvPr/>
              </p14:nvContentPartPr>
              <p14:xfrm>
                <a:off x="9505915" y="2475020"/>
                <a:ext cx="119880" cy="21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6D0557-DF70-839F-D7E5-F2975A47B8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97275" y="2466020"/>
                  <a:ext cx="13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028083-33E7-58A8-F055-775BD6D29A3E}"/>
                    </a:ext>
                  </a:extLst>
                </p14:cNvPr>
                <p14:cNvContentPartPr/>
                <p14:nvPr/>
              </p14:nvContentPartPr>
              <p14:xfrm>
                <a:off x="9695275" y="2431460"/>
                <a:ext cx="13680" cy="10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028083-33E7-58A8-F055-775BD6D29A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86635" y="2422820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561BC9A-462A-A6F0-3C69-DF98A44B23D1}"/>
                  </a:ext>
                </a:extLst>
              </p14:cNvPr>
              <p14:cNvContentPartPr/>
              <p14:nvPr/>
            </p14:nvContentPartPr>
            <p14:xfrm>
              <a:off x="1205395" y="3696140"/>
              <a:ext cx="324720" cy="28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561BC9A-462A-A6F0-3C69-DF98A44B23D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96395" y="3687140"/>
                <a:ext cx="342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5F22AC-6601-183F-B95A-F007AB115959}"/>
                  </a:ext>
                </a:extLst>
              </p14:cNvPr>
              <p14:cNvContentPartPr/>
              <p14:nvPr/>
            </p14:nvContentPartPr>
            <p14:xfrm>
              <a:off x="1221955" y="4043180"/>
              <a:ext cx="386280" cy="558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5F22AC-6601-183F-B95A-F007AB11595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12955" y="4034180"/>
                <a:ext cx="40392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8291F9A-D391-6424-DC26-A826773DEE76}"/>
              </a:ext>
            </a:extLst>
          </p:cNvPr>
          <p:cNvGrpSpPr/>
          <p:nvPr/>
        </p:nvGrpSpPr>
        <p:grpSpPr>
          <a:xfrm>
            <a:off x="2048155" y="3456020"/>
            <a:ext cx="1159200" cy="557280"/>
            <a:chOff x="2048155" y="3456020"/>
            <a:chExt cx="1159200" cy="55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2615985-F888-AD56-9CD3-9CDB088AC8BD}"/>
                    </a:ext>
                  </a:extLst>
                </p14:cNvPr>
                <p14:cNvContentPartPr/>
                <p14:nvPr/>
              </p14:nvContentPartPr>
              <p14:xfrm>
                <a:off x="2048155" y="3456020"/>
                <a:ext cx="217080" cy="55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2615985-F888-AD56-9CD3-9CDB088AC8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39155" y="3447020"/>
                  <a:ext cx="2347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AF364E-65DB-ACFC-342F-04F15235AA89}"/>
                    </a:ext>
                  </a:extLst>
                </p14:cNvPr>
                <p14:cNvContentPartPr/>
                <p14:nvPr/>
              </p14:nvContentPartPr>
              <p14:xfrm>
                <a:off x="2491675" y="3573380"/>
                <a:ext cx="191160" cy="355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AF364E-65DB-ACFC-342F-04F15235AA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3035" y="3564740"/>
                  <a:ext cx="2088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BCCE04-2207-5304-2F64-5B4C2A827F2E}"/>
                    </a:ext>
                  </a:extLst>
                </p14:cNvPr>
                <p14:cNvContentPartPr/>
                <p14:nvPr/>
              </p14:nvContentPartPr>
              <p14:xfrm>
                <a:off x="2793355" y="3711980"/>
                <a:ext cx="13680" cy="27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BCCE04-2207-5304-2F64-5B4C2A827F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84355" y="3703340"/>
                  <a:ext cx="31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9557AFF-C253-CDC5-7A1C-0CCC7234AB67}"/>
                    </a:ext>
                  </a:extLst>
                </p14:cNvPr>
                <p14:cNvContentPartPr/>
                <p14:nvPr/>
              </p14:nvContentPartPr>
              <p14:xfrm>
                <a:off x="3022675" y="3552140"/>
                <a:ext cx="184680" cy="4586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9557AFF-C253-CDC5-7A1C-0CCC7234AB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13675" y="3543140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624A67-925A-91AD-CE03-8A349412DC2F}"/>
              </a:ext>
            </a:extLst>
          </p:cNvPr>
          <p:cNvGrpSpPr/>
          <p:nvPr/>
        </p:nvGrpSpPr>
        <p:grpSpPr>
          <a:xfrm>
            <a:off x="8374435" y="3660500"/>
            <a:ext cx="668880" cy="579240"/>
            <a:chOff x="8374435" y="3660500"/>
            <a:chExt cx="6688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EAD7BF-719F-A5F0-4E4D-5DBF8D92AD06}"/>
                    </a:ext>
                  </a:extLst>
                </p14:cNvPr>
                <p14:cNvContentPartPr/>
                <p14:nvPr/>
              </p14:nvContentPartPr>
              <p14:xfrm>
                <a:off x="8374435" y="3794780"/>
                <a:ext cx="668880" cy="39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EAD7BF-719F-A5F0-4E4D-5DBF8D92AD0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65435" y="3786140"/>
                  <a:ext cx="686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059B44-C623-7052-33DB-8D3706606CE3}"/>
                    </a:ext>
                  </a:extLst>
                </p14:cNvPr>
                <p14:cNvContentPartPr/>
                <p14:nvPr/>
              </p14:nvContentPartPr>
              <p14:xfrm>
                <a:off x="8581075" y="3660500"/>
                <a:ext cx="198000" cy="579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059B44-C623-7052-33DB-8D3706606C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72435" y="3651860"/>
                  <a:ext cx="215640" cy="5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451C6A-39C0-FC71-5BD5-AD65923CD89A}"/>
              </a:ext>
            </a:extLst>
          </p:cNvPr>
          <p:cNvGrpSpPr/>
          <p:nvPr/>
        </p:nvGrpSpPr>
        <p:grpSpPr>
          <a:xfrm>
            <a:off x="9307915" y="3279980"/>
            <a:ext cx="1025640" cy="1174680"/>
            <a:chOff x="9307915" y="3279980"/>
            <a:chExt cx="1025640" cy="11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DD7C006-534B-DB1F-E517-9D4E366CDA41}"/>
                    </a:ext>
                  </a:extLst>
                </p14:cNvPr>
                <p14:cNvContentPartPr/>
                <p14:nvPr/>
              </p14:nvContentPartPr>
              <p14:xfrm>
                <a:off x="9529315" y="3279980"/>
                <a:ext cx="357120" cy="482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DD7C006-534B-DB1F-E517-9D4E366CDA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0315" y="3271340"/>
                  <a:ext cx="3747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04B9AA9-5C6E-83F6-3507-A8EAECF02EED}"/>
                    </a:ext>
                  </a:extLst>
                </p14:cNvPr>
                <p14:cNvContentPartPr/>
                <p14:nvPr/>
              </p14:nvContentPartPr>
              <p14:xfrm>
                <a:off x="9307915" y="3804500"/>
                <a:ext cx="1025640" cy="96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04B9AA9-5C6E-83F6-3507-A8EAECF02E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99275" y="3795500"/>
                  <a:ext cx="1043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A8BB62A-A686-D5EA-A1ED-A00C6B25A7CD}"/>
                    </a:ext>
                  </a:extLst>
                </p14:cNvPr>
                <p14:cNvContentPartPr/>
                <p14:nvPr/>
              </p14:nvContentPartPr>
              <p14:xfrm>
                <a:off x="9512755" y="4064060"/>
                <a:ext cx="245880" cy="390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A8BB62A-A686-D5EA-A1ED-A00C6B25A7C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3755" y="4055420"/>
                  <a:ext cx="263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FABB55-98EC-4B80-7923-392FD4EAB9A0}"/>
                    </a:ext>
                  </a:extLst>
                </p14:cNvPr>
                <p14:cNvContentPartPr/>
                <p14:nvPr/>
              </p14:nvContentPartPr>
              <p14:xfrm>
                <a:off x="9731275" y="3981260"/>
                <a:ext cx="292320" cy="37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FABB55-98EC-4B80-7923-392FD4EAB9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22635" y="3972260"/>
                  <a:ext cx="3099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B7A4F5F-400C-9FC5-0662-12C2BA5F3D64}"/>
              </a:ext>
            </a:extLst>
          </p:cNvPr>
          <p:cNvGrpSpPr/>
          <p:nvPr/>
        </p:nvGrpSpPr>
        <p:grpSpPr>
          <a:xfrm>
            <a:off x="10910635" y="3131300"/>
            <a:ext cx="1186920" cy="1473120"/>
            <a:chOff x="10910635" y="3131300"/>
            <a:chExt cx="1186920" cy="14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05EC61-2134-FC84-AD6E-6AEFE5A519AE}"/>
                    </a:ext>
                  </a:extLst>
                </p14:cNvPr>
                <p14:cNvContentPartPr/>
                <p14:nvPr/>
              </p14:nvContentPartPr>
              <p14:xfrm>
                <a:off x="10924675" y="3492740"/>
                <a:ext cx="161280" cy="316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05EC61-2134-FC84-AD6E-6AEFE5A519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15675" y="3484100"/>
                  <a:ext cx="178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D873BB-CBB8-D8D5-AE4B-4BE286B962AC}"/>
                    </a:ext>
                  </a:extLst>
                </p14:cNvPr>
                <p14:cNvContentPartPr/>
                <p14:nvPr/>
              </p14:nvContentPartPr>
              <p14:xfrm>
                <a:off x="10910635" y="3602540"/>
                <a:ext cx="253440" cy="218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D873BB-CBB8-D8D5-AE4B-4BE286B962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01995" y="3593540"/>
                  <a:ext cx="271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B858E2-22A8-FF5C-958D-E0F84544B001}"/>
                    </a:ext>
                  </a:extLst>
                </p14:cNvPr>
                <p14:cNvContentPartPr/>
                <p14:nvPr/>
              </p14:nvContentPartPr>
              <p14:xfrm>
                <a:off x="11272075" y="3547100"/>
                <a:ext cx="210600" cy="36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B858E2-22A8-FF5C-958D-E0F84544B0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63075" y="3538100"/>
                  <a:ext cx="228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5EFBFC2-B219-7EF9-D076-8243F44B953D}"/>
                    </a:ext>
                  </a:extLst>
                </p14:cNvPr>
                <p14:cNvContentPartPr/>
                <p14:nvPr/>
              </p14:nvContentPartPr>
              <p14:xfrm>
                <a:off x="11587075" y="3403820"/>
                <a:ext cx="193320" cy="81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5EFBFC2-B219-7EF9-D076-8243F44B95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78435" y="3395180"/>
                  <a:ext cx="21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99B8E6-B005-AEEC-9215-4946A7987FCB}"/>
                    </a:ext>
                  </a:extLst>
                </p14:cNvPr>
                <p14:cNvContentPartPr/>
                <p14:nvPr/>
              </p14:nvContentPartPr>
              <p14:xfrm>
                <a:off x="11602915" y="3527660"/>
                <a:ext cx="276480" cy="34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99B8E6-B005-AEEC-9215-4946A7987F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93915" y="3518660"/>
                  <a:ext cx="294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962505-E54B-90EA-E858-13C9B5729E9A}"/>
                    </a:ext>
                  </a:extLst>
                </p14:cNvPr>
                <p14:cNvContentPartPr/>
                <p14:nvPr/>
              </p14:nvContentPartPr>
              <p14:xfrm>
                <a:off x="11212315" y="3131300"/>
                <a:ext cx="885240" cy="1473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962505-E54B-90EA-E858-13C9B5729E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203315" y="3122300"/>
                  <a:ext cx="902880" cy="149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BC4628F-FCA3-2344-8101-0675E14C60B9}"/>
                  </a:ext>
                </a:extLst>
              </p14:cNvPr>
              <p14:cNvContentPartPr/>
              <p14:nvPr/>
            </p14:nvContentPartPr>
            <p14:xfrm>
              <a:off x="9872395" y="2356580"/>
              <a:ext cx="1440" cy="6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BC4628F-FCA3-2344-8101-0675E14C60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63755" y="2347940"/>
                <a:ext cx="190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E5ACA32-B79A-4CEE-EF9B-A644227AF17F}"/>
              </a:ext>
            </a:extLst>
          </p:cNvPr>
          <p:cNvGrpSpPr/>
          <p:nvPr/>
        </p:nvGrpSpPr>
        <p:grpSpPr>
          <a:xfrm>
            <a:off x="11830795" y="1881380"/>
            <a:ext cx="102960" cy="290160"/>
            <a:chOff x="11830795" y="1881380"/>
            <a:chExt cx="10296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E969C5-0FE9-A5CC-77F3-E39E5FE41AF0}"/>
                    </a:ext>
                  </a:extLst>
                </p14:cNvPr>
                <p14:cNvContentPartPr/>
                <p14:nvPr/>
              </p14:nvContentPartPr>
              <p14:xfrm>
                <a:off x="11830795" y="2037620"/>
                <a:ext cx="23400" cy="133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E969C5-0FE9-A5CC-77F3-E39E5FE41A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21795" y="2028620"/>
                  <a:ext cx="4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38611B0-70F4-94C2-8A4E-4CB3F1C6A95D}"/>
                    </a:ext>
                  </a:extLst>
                </p14:cNvPr>
                <p14:cNvContentPartPr/>
                <p14:nvPr/>
              </p14:nvContentPartPr>
              <p14:xfrm>
                <a:off x="11927275" y="1881380"/>
                <a:ext cx="6480" cy="31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38611B0-70F4-94C2-8A4E-4CB3F1C6A9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18275" y="1872380"/>
                  <a:ext cx="24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54C7E3B-B868-5FA3-201B-653DC3ABA372}"/>
              </a:ext>
            </a:extLst>
          </p:cNvPr>
          <p:cNvGrpSpPr/>
          <p:nvPr/>
        </p:nvGrpSpPr>
        <p:grpSpPr>
          <a:xfrm>
            <a:off x="1217275" y="5461580"/>
            <a:ext cx="458640" cy="344520"/>
            <a:chOff x="1217275" y="5461580"/>
            <a:chExt cx="458640" cy="3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A5434BB-0B3E-3B0D-3BE6-3A19626044B1}"/>
                    </a:ext>
                  </a:extLst>
                </p14:cNvPr>
                <p14:cNvContentPartPr/>
                <p14:nvPr/>
              </p14:nvContentPartPr>
              <p14:xfrm>
                <a:off x="1217275" y="5461580"/>
                <a:ext cx="357120" cy="132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A5434BB-0B3E-3B0D-3BE6-3A19626044B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08635" y="5452940"/>
                  <a:ext cx="374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6458B6-4BD3-F553-C0DD-EAAD62DF8E16}"/>
                    </a:ext>
                  </a:extLst>
                </p14:cNvPr>
                <p14:cNvContentPartPr/>
                <p14:nvPr/>
              </p14:nvContentPartPr>
              <p14:xfrm>
                <a:off x="1412755" y="5765420"/>
                <a:ext cx="263160" cy="40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6458B6-4BD3-F553-C0DD-EAAD62DF8E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03755" y="5756420"/>
                  <a:ext cx="2808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4D3FBD-CCBF-EAFA-3BEA-767F0FBE109D}"/>
              </a:ext>
            </a:extLst>
          </p:cNvPr>
          <p:cNvGrpSpPr/>
          <p:nvPr/>
        </p:nvGrpSpPr>
        <p:grpSpPr>
          <a:xfrm>
            <a:off x="2313115" y="5143700"/>
            <a:ext cx="1060560" cy="563760"/>
            <a:chOff x="2313115" y="5143700"/>
            <a:chExt cx="106056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C98D82-2407-9058-B36D-FBB90289A3C9}"/>
                    </a:ext>
                  </a:extLst>
                </p14:cNvPr>
                <p14:cNvContentPartPr/>
                <p14:nvPr/>
              </p14:nvContentPartPr>
              <p14:xfrm>
                <a:off x="2313115" y="5143700"/>
                <a:ext cx="193680" cy="495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C98D82-2407-9058-B36D-FBB90289A3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04475" y="5135060"/>
                  <a:ext cx="211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7D367F2-05DC-BD89-162F-2AD157A6EBDD}"/>
                    </a:ext>
                  </a:extLst>
                </p14:cNvPr>
                <p14:cNvContentPartPr/>
                <p14:nvPr/>
              </p14:nvContentPartPr>
              <p14:xfrm>
                <a:off x="2752675" y="5204900"/>
                <a:ext cx="183600" cy="334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7D367F2-05DC-BD89-162F-2AD157A6EBD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4035" y="5195900"/>
                  <a:ext cx="201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D458261-F018-B71A-878A-6F557456E480}"/>
                    </a:ext>
                  </a:extLst>
                </p14:cNvPr>
                <p14:cNvContentPartPr/>
                <p14:nvPr/>
              </p14:nvContentPartPr>
              <p14:xfrm>
                <a:off x="3011515" y="5405060"/>
                <a:ext cx="52200" cy="19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D458261-F018-B71A-878A-6F557456E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02515" y="5396060"/>
                  <a:ext cx="69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22BD7B-A417-F900-8F3E-8314F3078448}"/>
                    </a:ext>
                  </a:extLst>
                </p14:cNvPr>
                <p14:cNvContentPartPr/>
                <p14:nvPr/>
              </p14:nvContentPartPr>
              <p14:xfrm>
                <a:off x="3194755" y="5251700"/>
                <a:ext cx="178920" cy="455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22BD7B-A417-F900-8F3E-8314F30784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85755" y="5243060"/>
                  <a:ext cx="196560" cy="47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5237A7D-9C21-66CB-74B2-0C836A8218E8}"/>
                  </a:ext>
                </a:extLst>
              </p14:cNvPr>
              <p14:cNvContentPartPr/>
              <p14:nvPr/>
            </p14:nvContentPartPr>
            <p14:xfrm>
              <a:off x="3872995" y="5361500"/>
              <a:ext cx="388080" cy="284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5237A7D-9C21-66CB-74B2-0C836A8218E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64355" y="5352860"/>
                <a:ext cx="40572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F6E6B2D-4661-00D3-FD2E-D6C6D7D93739}"/>
              </a:ext>
            </a:extLst>
          </p:cNvPr>
          <p:cNvGrpSpPr/>
          <p:nvPr/>
        </p:nvGrpSpPr>
        <p:grpSpPr>
          <a:xfrm>
            <a:off x="3601195" y="3155420"/>
            <a:ext cx="2819520" cy="1706400"/>
            <a:chOff x="3601195" y="3155420"/>
            <a:chExt cx="2819520" cy="170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784C24B-A60B-7385-E106-62E217DA11D7}"/>
                    </a:ext>
                  </a:extLst>
                </p14:cNvPr>
                <p14:cNvContentPartPr/>
                <p14:nvPr/>
              </p14:nvContentPartPr>
              <p14:xfrm>
                <a:off x="3601195" y="3719540"/>
                <a:ext cx="230760" cy="50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784C24B-A60B-7385-E106-62E217DA11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92195" y="3710900"/>
                  <a:ext cx="248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2B81F4-5A46-A185-CF88-8A62B458DA49}"/>
                    </a:ext>
                  </a:extLst>
                </p14:cNvPr>
                <p14:cNvContentPartPr/>
                <p14:nvPr/>
              </p14:nvContentPartPr>
              <p14:xfrm>
                <a:off x="3975595" y="3155420"/>
                <a:ext cx="884880" cy="1706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2B81F4-5A46-A185-CF88-8A62B458DA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66595" y="3146780"/>
                  <a:ext cx="902520" cy="17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D142589-D6E3-812D-36BB-4C1CBFD68D96}"/>
                    </a:ext>
                  </a:extLst>
                </p14:cNvPr>
                <p14:cNvContentPartPr/>
                <p14:nvPr/>
              </p14:nvContentPartPr>
              <p14:xfrm>
                <a:off x="5297875" y="3284300"/>
                <a:ext cx="47880" cy="383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D142589-D6E3-812D-36BB-4C1CBFD68D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88875" y="3275660"/>
                  <a:ext cx="65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BCE6154-F27B-FBA5-3A18-7736A7419930}"/>
                    </a:ext>
                  </a:extLst>
                </p14:cNvPr>
                <p14:cNvContentPartPr/>
                <p14:nvPr/>
              </p14:nvContentPartPr>
              <p14:xfrm>
                <a:off x="4873435" y="3962540"/>
                <a:ext cx="952200" cy="21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BCE6154-F27B-FBA5-3A18-7736A74199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64435" y="3953540"/>
                  <a:ext cx="969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018042-00D5-C31F-7527-1A7F73269FB7}"/>
                    </a:ext>
                  </a:extLst>
                </p14:cNvPr>
                <p14:cNvContentPartPr/>
                <p14:nvPr/>
              </p14:nvContentPartPr>
              <p14:xfrm>
                <a:off x="5126515" y="4141460"/>
                <a:ext cx="242640" cy="372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018042-00D5-C31F-7527-1A7F73269F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17515" y="4132460"/>
                  <a:ext cx="260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8271341-8841-61AE-7F57-C0D2B55C5274}"/>
                    </a:ext>
                  </a:extLst>
                </p14:cNvPr>
                <p14:cNvContentPartPr/>
                <p14:nvPr/>
              </p14:nvContentPartPr>
              <p14:xfrm>
                <a:off x="5303635" y="4112660"/>
                <a:ext cx="407880" cy="59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8271341-8841-61AE-7F57-C0D2B55C527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4995" y="4103660"/>
                  <a:ext cx="42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0211AF-8AF2-E555-6E34-AED04CDE7EB8}"/>
                    </a:ext>
                  </a:extLst>
                </p14:cNvPr>
                <p14:cNvContentPartPr/>
                <p14:nvPr/>
              </p14:nvContentPartPr>
              <p14:xfrm>
                <a:off x="6069355" y="3813140"/>
                <a:ext cx="351360" cy="319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0211AF-8AF2-E555-6E34-AED04CDE7E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60715" y="3804140"/>
                  <a:ext cx="3690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CF32FA-B332-2680-7C8C-DF0126031676}"/>
                    </a:ext>
                  </a:extLst>
                </p14:cNvPr>
                <p14:cNvContentPartPr/>
                <p14:nvPr/>
              </p14:nvContentPartPr>
              <p14:xfrm>
                <a:off x="6070795" y="3789020"/>
                <a:ext cx="336600" cy="354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CF32FA-B332-2680-7C8C-DF01260316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61795" y="3780020"/>
                  <a:ext cx="354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2126A2-DCBB-27C8-B248-1384767A9D80}"/>
                    </a:ext>
                  </a:extLst>
                </p14:cNvPr>
                <p14:cNvContentPartPr/>
                <p14:nvPr/>
              </p14:nvContentPartPr>
              <p14:xfrm>
                <a:off x="3827995" y="3694700"/>
                <a:ext cx="34200" cy="37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2126A2-DCBB-27C8-B248-1384767A9D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18995" y="3685700"/>
                  <a:ext cx="51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F60B0E-B6CC-33A0-1403-DE29CCD64A2C}"/>
                    </a:ext>
                  </a:extLst>
                </p14:cNvPr>
                <p14:cNvContentPartPr/>
                <p14:nvPr/>
              </p14:nvContentPartPr>
              <p14:xfrm>
                <a:off x="5242435" y="4379420"/>
                <a:ext cx="513720" cy="128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F60B0E-B6CC-33A0-1403-DE29CCD64A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33795" y="4370780"/>
                  <a:ext cx="5313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646A92B-D546-F53A-B9D6-E0DCDF299464}"/>
              </a:ext>
            </a:extLst>
          </p:cNvPr>
          <p:cNvGrpSpPr/>
          <p:nvPr/>
        </p:nvGrpSpPr>
        <p:grpSpPr>
          <a:xfrm>
            <a:off x="6810235" y="3606860"/>
            <a:ext cx="1056960" cy="419400"/>
            <a:chOff x="6810235" y="3606860"/>
            <a:chExt cx="105696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2CBE19A-FE76-5611-88DD-EC9ABA9A7625}"/>
                    </a:ext>
                  </a:extLst>
                </p14:cNvPr>
                <p14:cNvContentPartPr/>
                <p14:nvPr/>
              </p14:nvContentPartPr>
              <p14:xfrm>
                <a:off x="6810235" y="3606860"/>
                <a:ext cx="154080" cy="40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2CBE19A-FE76-5611-88DD-EC9ABA9A762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01595" y="3598220"/>
                  <a:ext cx="171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72C9C43-4EF9-7DCD-DFC4-D58E24FFBCC0}"/>
                    </a:ext>
                  </a:extLst>
                </p14:cNvPr>
                <p14:cNvContentPartPr/>
                <p14:nvPr/>
              </p14:nvContentPartPr>
              <p14:xfrm>
                <a:off x="7193275" y="3607220"/>
                <a:ext cx="673920" cy="419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72C9C43-4EF9-7DCD-DFC4-D58E24FFBC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84275" y="3598220"/>
                  <a:ext cx="691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B1EC24-B9D3-806E-F93D-8A105BC52B7D}"/>
                    </a:ext>
                  </a:extLst>
                </p14:cNvPr>
                <p14:cNvContentPartPr/>
                <p14:nvPr/>
              </p14:nvContentPartPr>
              <p14:xfrm>
                <a:off x="6850555" y="3722780"/>
                <a:ext cx="847080" cy="123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B1EC24-B9D3-806E-F93D-8A105BC52B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41915" y="3714140"/>
                  <a:ext cx="86472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3850059-5103-A207-4663-42D94ABB489C}"/>
                  </a:ext>
                </a:extLst>
              </p14:cNvPr>
              <p14:cNvContentPartPr/>
              <p14:nvPr/>
            </p14:nvContentPartPr>
            <p14:xfrm>
              <a:off x="6947395" y="3139220"/>
              <a:ext cx="720720" cy="304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3850059-5103-A207-4663-42D94ABB489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938395" y="3130220"/>
                <a:ext cx="7383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7B27BA2-AE20-8356-D99F-95EAA156DFCD}"/>
                  </a:ext>
                </a:extLst>
              </p14:cNvPr>
              <p14:cNvContentPartPr/>
              <p14:nvPr/>
            </p14:nvContentPartPr>
            <p14:xfrm>
              <a:off x="3603715" y="3725660"/>
              <a:ext cx="38880" cy="151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7B27BA2-AE20-8356-D99F-95EAA156DFC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594715" y="3716660"/>
                <a:ext cx="56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32A946F-79EC-DA78-6DDA-B4D20B5CF124}"/>
                  </a:ext>
                </a:extLst>
              </p14:cNvPr>
              <p14:cNvContentPartPr/>
              <p14:nvPr/>
            </p14:nvContentPartPr>
            <p14:xfrm>
              <a:off x="6122635" y="5331260"/>
              <a:ext cx="576720" cy="27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32A946F-79EC-DA78-6DDA-B4D20B5CF12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113635" y="5322260"/>
                <a:ext cx="5943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D7E2E20-6959-753C-DEAF-82E0E1424988}"/>
              </a:ext>
            </a:extLst>
          </p:cNvPr>
          <p:cNvGrpSpPr/>
          <p:nvPr/>
        </p:nvGrpSpPr>
        <p:grpSpPr>
          <a:xfrm>
            <a:off x="4624675" y="5103380"/>
            <a:ext cx="995760" cy="567720"/>
            <a:chOff x="4624675" y="5103380"/>
            <a:chExt cx="99576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1D458D-5BF7-DC19-1C5B-5FBC64B79D39}"/>
                    </a:ext>
                  </a:extLst>
                </p14:cNvPr>
                <p14:cNvContentPartPr/>
                <p14:nvPr/>
              </p14:nvContentPartPr>
              <p14:xfrm>
                <a:off x="4624675" y="5103380"/>
                <a:ext cx="490320" cy="4698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1D458D-5BF7-DC19-1C5B-5FBC64B79D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5675" y="5094740"/>
                  <a:ext cx="5079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CA02A4-E79A-233E-B1FF-98C6356E2BA7}"/>
                    </a:ext>
                  </a:extLst>
                </p14:cNvPr>
                <p14:cNvContentPartPr/>
                <p14:nvPr/>
              </p14:nvContentPartPr>
              <p14:xfrm>
                <a:off x="5290315" y="5177540"/>
                <a:ext cx="330120" cy="369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CA02A4-E79A-233E-B1FF-98C6356E2B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81675" y="5168540"/>
                  <a:ext cx="347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A6055A-19EA-8A09-D11A-AB0BE728DEB0}"/>
                    </a:ext>
                  </a:extLst>
                </p14:cNvPr>
                <p14:cNvContentPartPr/>
                <p14:nvPr/>
              </p14:nvContentPartPr>
              <p14:xfrm>
                <a:off x="5085115" y="5636180"/>
                <a:ext cx="119160" cy="34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A6055A-19EA-8A09-D11A-AB0BE728DEB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76115" y="5627540"/>
                  <a:ext cx="13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A492491-3FFD-53C1-AEE1-43CD4A91A912}"/>
              </a:ext>
            </a:extLst>
          </p:cNvPr>
          <p:cNvGrpSpPr/>
          <p:nvPr/>
        </p:nvGrpSpPr>
        <p:grpSpPr>
          <a:xfrm>
            <a:off x="7431955" y="5012300"/>
            <a:ext cx="1303920" cy="675360"/>
            <a:chOff x="7431955" y="5012300"/>
            <a:chExt cx="130392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15EB26-B0F8-1377-7FF1-652DB8862914}"/>
                    </a:ext>
                  </a:extLst>
                </p14:cNvPr>
                <p14:cNvContentPartPr/>
                <p14:nvPr/>
              </p14:nvContentPartPr>
              <p14:xfrm>
                <a:off x="7431955" y="5012300"/>
                <a:ext cx="385200" cy="472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15EB26-B0F8-1377-7FF1-652DB88629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2955" y="5003300"/>
                  <a:ext cx="4028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C6AD55-83EA-E82F-FE78-3F35A1FD6B2D}"/>
                    </a:ext>
                  </a:extLst>
                </p14:cNvPr>
                <p14:cNvContentPartPr/>
                <p14:nvPr/>
              </p14:nvContentPartPr>
              <p14:xfrm>
                <a:off x="7912195" y="5162060"/>
                <a:ext cx="250560" cy="294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C6AD55-83EA-E82F-FE78-3F35A1FD6B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03555" y="5153060"/>
                  <a:ext cx="268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6F000EE-4ECC-E7C0-4823-50F1DDFC0DB9}"/>
                    </a:ext>
                  </a:extLst>
                </p14:cNvPr>
                <p14:cNvContentPartPr/>
                <p14:nvPr/>
              </p14:nvContentPartPr>
              <p14:xfrm>
                <a:off x="8303875" y="5223620"/>
                <a:ext cx="21960" cy="28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6F000EE-4ECC-E7C0-4823-50F1DDFC0D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94875" y="5214980"/>
                  <a:ext cx="39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35E9AF-08DE-7557-93D5-E5C31441BF59}"/>
                    </a:ext>
                  </a:extLst>
                </p14:cNvPr>
                <p14:cNvContentPartPr/>
                <p14:nvPr/>
              </p14:nvContentPartPr>
              <p14:xfrm>
                <a:off x="8515555" y="5168180"/>
                <a:ext cx="220320" cy="3751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35E9AF-08DE-7557-93D5-E5C31441BF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06915" y="5159540"/>
                  <a:ext cx="23796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37496F-27CA-A18F-E45D-A5F63C84D4F9}"/>
                    </a:ext>
                  </a:extLst>
                </p14:cNvPr>
                <p14:cNvContentPartPr/>
                <p14:nvPr/>
              </p14:nvContentPartPr>
              <p14:xfrm>
                <a:off x="8433475" y="5672540"/>
                <a:ext cx="37080" cy="15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37496F-27CA-A18F-E45D-A5F63C84D4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24475" y="5663540"/>
                  <a:ext cx="5472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D3C4158-A2F2-E1DA-4DF5-33CC7A5379F5}"/>
                  </a:ext>
                </a:extLst>
              </p14:cNvPr>
              <p14:cNvContentPartPr/>
              <p14:nvPr/>
            </p14:nvContentPartPr>
            <p14:xfrm>
              <a:off x="2556835" y="5715740"/>
              <a:ext cx="47520" cy="651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D3C4158-A2F2-E1DA-4DF5-33CC7A5379F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548195" y="5706740"/>
                <a:ext cx="65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AD8A2B1-744C-4626-7FA4-AD26F0D65766}"/>
                  </a:ext>
                </a:extLst>
              </p14:cNvPr>
              <p14:cNvContentPartPr/>
              <p14:nvPr/>
            </p14:nvContentPartPr>
            <p14:xfrm>
              <a:off x="9760435" y="5268260"/>
              <a:ext cx="201600" cy="117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AD8A2B1-744C-4626-7FA4-AD26F0D6576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751435" y="5259260"/>
                <a:ext cx="219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F61ABE5-02A9-3251-536F-7AD86AF2F5E1}"/>
                  </a:ext>
                </a:extLst>
              </p14:cNvPr>
              <p14:cNvContentPartPr/>
              <p14:nvPr/>
            </p14:nvContentPartPr>
            <p14:xfrm>
              <a:off x="9753235" y="5672900"/>
              <a:ext cx="407880" cy="110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F61ABE5-02A9-3251-536F-7AD86AF2F5E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44235" y="5664260"/>
                <a:ext cx="42552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84D6774-C30D-6CCE-EFD2-0719E087C539}"/>
              </a:ext>
            </a:extLst>
          </p:cNvPr>
          <p:cNvGrpSpPr/>
          <p:nvPr/>
        </p:nvGrpSpPr>
        <p:grpSpPr>
          <a:xfrm>
            <a:off x="10578355" y="5260700"/>
            <a:ext cx="559440" cy="564840"/>
            <a:chOff x="10578355" y="5260700"/>
            <a:chExt cx="55944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741FD2-333A-021B-0E26-A2E1838D8799}"/>
                    </a:ext>
                  </a:extLst>
                </p14:cNvPr>
                <p14:cNvContentPartPr/>
                <p14:nvPr/>
              </p14:nvContentPartPr>
              <p14:xfrm>
                <a:off x="10578355" y="5260700"/>
                <a:ext cx="321840" cy="564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741FD2-333A-021B-0E26-A2E1838D87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69715" y="5251700"/>
                  <a:ext cx="339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50001D-03C9-1D07-F41C-C24A0B11C248}"/>
                    </a:ext>
                  </a:extLst>
                </p14:cNvPr>
                <p14:cNvContentPartPr/>
                <p14:nvPr/>
              </p14:nvContentPartPr>
              <p14:xfrm>
                <a:off x="11099995" y="5691620"/>
                <a:ext cx="37800" cy="24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50001D-03C9-1D07-F41C-C24A0B11C2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91355" y="5682620"/>
                  <a:ext cx="5544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84BACE7-405E-E176-4DF8-D8650903835A}"/>
                  </a:ext>
                </a:extLst>
              </p14:cNvPr>
              <p14:cNvContentPartPr/>
              <p14:nvPr/>
            </p14:nvContentPartPr>
            <p14:xfrm>
              <a:off x="1108915" y="1539380"/>
              <a:ext cx="4461840" cy="372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84BACE7-405E-E176-4DF8-D8650903835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99915" y="1530740"/>
                <a:ext cx="44794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2066679-812E-9DF4-D1CB-6DF112DF4908}"/>
                  </a:ext>
                </a:extLst>
              </p14:cNvPr>
              <p14:cNvContentPartPr/>
              <p14:nvPr/>
            </p14:nvContentPartPr>
            <p14:xfrm>
              <a:off x="10204675" y="6181940"/>
              <a:ext cx="691920" cy="55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2066679-812E-9DF4-D1CB-6DF112DF490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195675" y="6173300"/>
                <a:ext cx="709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78D115A-6FF4-03B5-A780-379352695C58}"/>
                  </a:ext>
                </a:extLst>
              </p14:cNvPr>
              <p14:cNvContentPartPr/>
              <p14:nvPr/>
            </p14:nvContentPartPr>
            <p14:xfrm>
              <a:off x="10123315" y="6440780"/>
              <a:ext cx="900000" cy="90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78D115A-6FF4-03B5-A780-379352695C5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114675" y="6431780"/>
                <a:ext cx="917640" cy="1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254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84923-5D48-E5E2-06B4-9A58E5465A7A}"/>
              </a:ext>
            </a:extLst>
          </p:cNvPr>
          <p:cNvGrpSpPr/>
          <p:nvPr/>
        </p:nvGrpSpPr>
        <p:grpSpPr>
          <a:xfrm>
            <a:off x="969955" y="434540"/>
            <a:ext cx="5179680" cy="691200"/>
            <a:chOff x="969955" y="434540"/>
            <a:chExt cx="517968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50DEAC7-EE7A-661E-F229-FE3F120CC84A}"/>
                    </a:ext>
                  </a:extLst>
                </p14:cNvPr>
                <p14:cNvContentPartPr/>
                <p14:nvPr/>
              </p14:nvContentPartPr>
              <p14:xfrm>
                <a:off x="969955" y="497540"/>
                <a:ext cx="607320" cy="628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50DEAC7-EE7A-661E-F229-FE3F120CC8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0955" y="488900"/>
                  <a:ext cx="6249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EBD5453-031B-1AD0-D66F-56B77AFF96E7}"/>
                    </a:ext>
                  </a:extLst>
                </p14:cNvPr>
                <p14:cNvContentPartPr/>
                <p14:nvPr/>
              </p14:nvContentPartPr>
              <p14:xfrm>
                <a:off x="1382515" y="806780"/>
                <a:ext cx="250920" cy="24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EBD5453-031B-1AD0-D66F-56B77AFF96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3875" y="798140"/>
                  <a:ext cx="268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DB918A-1F05-6CE1-EBEB-B1ABB707F5AF}"/>
                    </a:ext>
                  </a:extLst>
                </p14:cNvPr>
                <p14:cNvContentPartPr/>
                <p14:nvPr/>
              </p14:nvContentPartPr>
              <p14:xfrm>
                <a:off x="1777075" y="733700"/>
                <a:ext cx="305280" cy="316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DB918A-1F05-6CE1-EBEB-B1ABB707F5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68075" y="725060"/>
                  <a:ext cx="322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1C4CE6-D963-8160-443E-946F28D5A7CE}"/>
                    </a:ext>
                  </a:extLst>
                </p14:cNvPr>
                <p14:cNvContentPartPr/>
                <p14:nvPr/>
              </p14:nvContentPartPr>
              <p14:xfrm>
                <a:off x="2161555" y="912260"/>
                <a:ext cx="273960" cy="88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1C4CE6-D963-8160-443E-946F28D5A7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52555" y="903260"/>
                  <a:ext cx="29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D7133D-1AAA-D343-783D-E6A16FA90DB2}"/>
                    </a:ext>
                  </a:extLst>
                </p14:cNvPr>
                <p14:cNvContentPartPr/>
                <p14:nvPr/>
              </p14:nvContentPartPr>
              <p14:xfrm>
                <a:off x="2293675" y="588980"/>
                <a:ext cx="1098720" cy="47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D7133D-1AAA-D343-783D-E6A16FA90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5035" y="579980"/>
                  <a:ext cx="11163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0AC374-436C-0E41-838B-D6406063FA29}"/>
                    </a:ext>
                  </a:extLst>
                </p14:cNvPr>
                <p14:cNvContentPartPr/>
                <p14:nvPr/>
              </p14:nvContentPartPr>
              <p14:xfrm>
                <a:off x="3288715" y="876260"/>
                <a:ext cx="241560" cy="9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0AC374-436C-0E41-838B-D6406063FA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80075" y="867620"/>
                  <a:ext cx="259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45A0FD8-61B5-8CA4-CCA9-6D234D40D6B1}"/>
                    </a:ext>
                  </a:extLst>
                </p14:cNvPr>
                <p14:cNvContentPartPr/>
                <p14:nvPr/>
              </p14:nvContentPartPr>
              <p14:xfrm>
                <a:off x="3805315" y="748460"/>
                <a:ext cx="587160" cy="43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45A0FD8-61B5-8CA4-CCA9-6D234D40D6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96675" y="739460"/>
                  <a:ext cx="604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CCE655-179D-AC19-BFA4-4E24D727DC40}"/>
                    </a:ext>
                  </a:extLst>
                </p14:cNvPr>
                <p14:cNvContentPartPr/>
                <p14:nvPr/>
              </p14:nvContentPartPr>
              <p14:xfrm>
                <a:off x="4617835" y="434540"/>
                <a:ext cx="196920" cy="50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CCE655-179D-AC19-BFA4-4E24D727DC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08835" y="425900"/>
                  <a:ext cx="21456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FB18A0-A564-16AC-97DA-31E26CFDAE76}"/>
                    </a:ext>
                  </a:extLst>
                </p14:cNvPr>
                <p14:cNvContentPartPr/>
                <p14:nvPr/>
              </p14:nvContentPartPr>
              <p14:xfrm>
                <a:off x="5045875" y="588620"/>
                <a:ext cx="32760" cy="4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FB18A0-A564-16AC-97DA-31E26CFDAE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36875" y="579980"/>
                  <a:ext cx="5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F040EE-474E-32F5-A92F-630BE0AD1D30}"/>
                    </a:ext>
                  </a:extLst>
                </p14:cNvPr>
                <p14:cNvContentPartPr/>
                <p14:nvPr/>
              </p14:nvContentPartPr>
              <p14:xfrm>
                <a:off x="5031835" y="526700"/>
                <a:ext cx="227880" cy="416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F040EE-474E-32F5-A92F-630BE0AD1D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23195" y="518060"/>
                  <a:ext cx="245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C62013-060C-591C-B699-99EAC2A00EE6}"/>
                    </a:ext>
                  </a:extLst>
                </p14:cNvPr>
                <p14:cNvContentPartPr/>
                <p14:nvPr/>
              </p14:nvContentPartPr>
              <p14:xfrm>
                <a:off x="5470315" y="708140"/>
                <a:ext cx="49680" cy="2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C62013-060C-591C-B699-99EAC2A00E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1315" y="699500"/>
                  <a:ext cx="67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FCBE10-DC25-CFCD-2D31-B7C6E3B7FE79}"/>
                    </a:ext>
                  </a:extLst>
                </p14:cNvPr>
                <p14:cNvContentPartPr/>
                <p14:nvPr/>
              </p14:nvContentPartPr>
              <p14:xfrm>
                <a:off x="5661115" y="523820"/>
                <a:ext cx="326880" cy="42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FCBE10-DC25-CFCD-2D31-B7C6E3B7FE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115" y="514820"/>
                  <a:ext cx="3445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466AC9-DA81-040E-D9AB-07190B68EA26}"/>
                    </a:ext>
                  </a:extLst>
                </p14:cNvPr>
                <p14:cNvContentPartPr/>
                <p14:nvPr/>
              </p14:nvContentPartPr>
              <p14:xfrm>
                <a:off x="6081595" y="690860"/>
                <a:ext cx="68040" cy="81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466AC9-DA81-040E-D9AB-07190B68EA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72595" y="681860"/>
                  <a:ext cx="856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0539A2-017D-966D-26EB-F484EA3332FE}"/>
              </a:ext>
            </a:extLst>
          </p:cNvPr>
          <p:cNvGrpSpPr/>
          <p:nvPr/>
        </p:nvGrpSpPr>
        <p:grpSpPr>
          <a:xfrm>
            <a:off x="1108915" y="1602380"/>
            <a:ext cx="2726640" cy="1095120"/>
            <a:chOff x="1108915" y="1602380"/>
            <a:chExt cx="2726640" cy="10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A0E22-1659-119F-2E1F-668603B59255}"/>
                    </a:ext>
                  </a:extLst>
                </p14:cNvPr>
                <p14:cNvContentPartPr/>
                <p14:nvPr/>
              </p14:nvContentPartPr>
              <p14:xfrm>
                <a:off x="1108915" y="1894340"/>
                <a:ext cx="775800" cy="677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A0E22-1659-119F-2E1F-668603B592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9915" y="1885700"/>
                  <a:ext cx="7934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E9D736-1BE1-B813-C714-05F88D27BF1E}"/>
                    </a:ext>
                  </a:extLst>
                </p14:cNvPr>
                <p14:cNvContentPartPr/>
                <p14:nvPr/>
              </p14:nvContentPartPr>
              <p14:xfrm>
                <a:off x="1703275" y="2271980"/>
                <a:ext cx="293400" cy="225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E9D736-1BE1-B813-C714-05F88D27BF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94275" y="2263340"/>
                  <a:ext cx="311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CF743D-91B0-1454-78ED-5C1B8E6695DC}"/>
                    </a:ext>
                  </a:extLst>
                </p14:cNvPr>
                <p14:cNvContentPartPr/>
                <p14:nvPr/>
              </p14:nvContentPartPr>
              <p14:xfrm>
                <a:off x="2342995" y="2093060"/>
                <a:ext cx="279360" cy="459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CF743D-91B0-1454-78ED-5C1B8E6695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995" y="2084060"/>
                  <a:ext cx="2970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6689C3-AC81-7E90-19F6-8637181BD287}"/>
                    </a:ext>
                  </a:extLst>
                </p14:cNvPr>
                <p14:cNvContentPartPr/>
                <p14:nvPr/>
              </p14:nvContentPartPr>
              <p14:xfrm>
                <a:off x="2854195" y="2041940"/>
                <a:ext cx="505800" cy="40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6689C3-AC81-7E90-19F6-8637181BD28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45195" y="2032940"/>
                  <a:ext cx="523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CB9FF3-3F29-FE71-C3C1-283E30F225DD}"/>
                    </a:ext>
                  </a:extLst>
                </p14:cNvPr>
                <p14:cNvContentPartPr/>
                <p14:nvPr/>
              </p14:nvContentPartPr>
              <p14:xfrm>
                <a:off x="3339475" y="2142740"/>
                <a:ext cx="72720" cy="28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CB9FF3-3F29-FE71-C3C1-283E30F225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0835" y="2134100"/>
                  <a:ext cx="90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61C6C4-F4A9-3E01-7659-5CFC20A51DDE}"/>
                    </a:ext>
                  </a:extLst>
                </p14:cNvPr>
                <p14:cNvContentPartPr/>
                <p14:nvPr/>
              </p14:nvContentPartPr>
              <p14:xfrm>
                <a:off x="3352795" y="1776980"/>
                <a:ext cx="482760" cy="92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61C6C4-F4A9-3E01-7659-5CFC20A51D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43795" y="1768340"/>
                  <a:ext cx="50040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CA2688-E8EC-3AFF-ABA6-15AA2D55A5E4}"/>
                    </a:ext>
                  </a:extLst>
                </p14:cNvPr>
                <p14:cNvContentPartPr/>
                <p14:nvPr/>
              </p14:nvContentPartPr>
              <p14:xfrm>
                <a:off x="2682475" y="1602380"/>
                <a:ext cx="196920" cy="1022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CA2688-E8EC-3AFF-ABA6-15AA2D55A5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3475" y="1593380"/>
                  <a:ext cx="214560" cy="10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5CDA375-6C43-A4F5-5D95-7328B100C9B2}"/>
              </a:ext>
            </a:extLst>
          </p:cNvPr>
          <p:cNvGrpSpPr/>
          <p:nvPr/>
        </p:nvGrpSpPr>
        <p:grpSpPr>
          <a:xfrm>
            <a:off x="4668235" y="1239140"/>
            <a:ext cx="7465320" cy="2123640"/>
            <a:chOff x="4668235" y="1239140"/>
            <a:chExt cx="7465320" cy="21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2BDC6B-8314-C631-339B-CB09F30C595E}"/>
                    </a:ext>
                  </a:extLst>
                </p14:cNvPr>
                <p14:cNvContentPartPr/>
                <p14:nvPr/>
              </p14:nvContentPartPr>
              <p14:xfrm>
                <a:off x="4668235" y="1929980"/>
                <a:ext cx="181440" cy="4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2BDC6B-8314-C631-339B-CB09F30C59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9235" y="1920980"/>
                  <a:ext cx="199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45E85B-2A97-1518-6BCC-F0E8A8D88486}"/>
                    </a:ext>
                  </a:extLst>
                </p14:cNvPr>
                <p14:cNvContentPartPr/>
                <p14:nvPr/>
              </p14:nvContentPartPr>
              <p14:xfrm>
                <a:off x="4747795" y="2175500"/>
                <a:ext cx="175320" cy="36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45E85B-2A97-1518-6BCC-F0E8A8D884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39155" y="2166500"/>
                  <a:ext cx="192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F41453-824E-EC04-8446-8D6829B517D9}"/>
                    </a:ext>
                  </a:extLst>
                </p14:cNvPr>
                <p14:cNvContentPartPr/>
                <p14:nvPr/>
              </p14:nvContentPartPr>
              <p14:xfrm>
                <a:off x="5605315" y="1600220"/>
                <a:ext cx="38880" cy="389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F41453-824E-EC04-8446-8D6829B517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96315" y="1591220"/>
                  <a:ext cx="56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DE7466-2936-4A95-2A2D-F1AF6071A4B3}"/>
                    </a:ext>
                  </a:extLst>
                </p14:cNvPr>
                <p14:cNvContentPartPr/>
                <p14:nvPr/>
              </p14:nvContentPartPr>
              <p14:xfrm>
                <a:off x="5149555" y="2358740"/>
                <a:ext cx="1084320" cy="10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DE7466-2936-4A95-2A2D-F1AF6071A4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40555" y="2350100"/>
                  <a:ext cx="110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D90C5D-C356-CDD9-28FE-D0AD2930351D}"/>
                    </a:ext>
                  </a:extLst>
                </p14:cNvPr>
                <p14:cNvContentPartPr/>
                <p14:nvPr/>
              </p14:nvContentPartPr>
              <p14:xfrm>
                <a:off x="5596315" y="2605700"/>
                <a:ext cx="470880" cy="370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D90C5D-C356-CDD9-28FE-D0AD293035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87675" y="2597060"/>
                  <a:ext cx="488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CB2464-DC9E-FE4B-93CF-A9EA82099F46}"/>
                    </a:ext>
                  </a:extLst>
                </p14:cNvPr>
                <p14:cNvContentPartPr/>
                <p14:nvPr/>
              </p14:nvContentPartPr>
              <p14:xfrm>
                <a:off x="6300475" y="1480700"/>
                <a:ext cx="605160" cy="163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CB2464-DC9E-FE4B-93CF-A9EA82099F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91475" y="1472060"/>
                  <a:ext cx="622800" cy="16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C7EF01-3402-426B-1C26-47F2D607A127}"/>
                    </a:ext>
                  </a:extLst>
                </p14:cNvPr>
                <p14:cNvContentPartPr/>
                <p14:nvPr/>
              </p14:nvContentPartPr>
              <p14:xfrm>
                <a:off x="6890155" y="1900820"/>
                <a:ext cx="323280" cy="40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C7EF01-3402-426B-1C26-47F2D607A1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81515" y="1891820"/>
                  <a:ext cx="3409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E7EFC6-D10C-7974-ADC1-2558B5951D0F}"/>
                    </a:ext>
                  </a:extLst>
                </p14:cNvPr>
                <p14:cNvContentPartPr/>
                <p14:nvPr/>
              </p14:nvContentPartPr>
              <p14:xfrm>
                <a:off x="7334395" y="2045900"/>
                <a:ext cx="225360" cy="301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E7EFC6-D10C-7974-ADC1-2558B5951D0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25395" y="2037260"/>
                  <a:ext cx="2430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777D52-84A9-A511-CDF5-0D3E72FB45E5}"/>
                    </a:ext>
                  </a:extLst>
                </p14:cNvPr>
                <p14:cNvContentPartPr/>
                <p14:nvPr/>
              </p14:nvContentPartPr>
              <p14:xfrm>
                <a:off x="7857475" y="2108180"/>
                <a:ext cx="258480" cy="7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777D52-84A9-A511-CDF5-0D3E72FB45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48835" y="2099180"/>
                  <a:ext cx="276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F70256-C45D-F874-FE92-C2C325B48D1D}"/>
                    </a:ext>
                  </a:extLst>
                </p14:cNvPr>
                <p14:cNvContentPartPr/>
                <p14:nvPr/>
              </p14:nvContentPartPr>
              <p14:xfrm>
                <a:off x="8213875" y="1736300"/>
                <a:ext cx="650880" cy="647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F70256-C45D-F874-FE92-C2C325B48D1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04875" y="1727300"/>
                  <a:ext cx="6685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38781F4-5141-7D59-B5DF-1B39C77127BA}"/>
                    </a:ext>
                  </a:extLst>
                </p14:cNvPr>
                <p14:cNvContentPartPr/>
                <p14:nvPr/>
              </p14:nvContentPartPr>
              <p14:xfrm>
                <a:off x="8686195" y="1531460"/>
                <a:ext cx="577080" cy="1066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38781F4-5141-7D59-B5DF-1B39C77127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77195" y="1522460"/>
                  <a:ext cx="594720" cy="10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6F0E667-709E-4CCA-5394-84A13081165F}"/>
                    </a:ext>
                  </a:extLst>
                </p14:cNvPr>
                <p14:cNvContentPartPr/>
                <p14:nvPr/>
              </p14:nvContentPartPr>
              <p14:xfrm>
                <a:off x="6725995" y="1696700"/>
                <a:ext cx="273600" cy="914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6F0E667-709E-4CCA-5394-84A1308116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16995" y="1688060"/>
                  <a:ext cx="29124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BA8ED6-2C35-4E45-0BE9-04CFAB4E0BCA}"/>
                    </a:ext>
                  </a:extLst>
                </p14:cNvPr>
                <p14:cNvContentPartPr/>
                <p14:nvPr/>
              </p14:nvContentPartPr>
              <p14:xfrm>
                <a:off x="9358675" y="1239140"/>
                <a:ext cx="376560" cy="277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BA8ED6-2C35-4E45-0BE9-04CFAB4E0BC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0035" y="1230140"/>
                  <a:ext cx="394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249B39-69E4-7892-809D-0FD24204717A}"/>
                    </a:ext>
                  </a:extLst>
                </p14:cNvPr>
                <p14:cNvContentPartPr/>
                <p14:nvPr/>
              </p14:nvContentPartPr>
              <p14:xfrm>
                <a:off x="9791755" y="1896500"/>
                <a:ext cx="604440" cy="1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249B39-69E4-7892-809D-0FD24204717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82755" y="1887500"/>
                  <a:ext cx="622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87117C-48DC-B2C7-56AD-11C44F36A4B4}"/>
                    </a:ext>
                  </a:extLst>
                </p14:cNvPr>
                <p14:cNvContentPartPr/>
                <p14:nvPr/>
              </p14:nvContentPartPr>
              <p14:xfrm>
                <a:off x="10034755" y="1812620"/>
                <a:ext cx="98640" cy="342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87117C-48DC-B2C7-56AD-11C44F36A4B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25755" y="1803620"/>
                  <a:ext cx="116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7D1366-E429-1502-38FE-90981087CF50}"/>
                    </a:ext>
                  </a:extLst>
                </p14:cNvPr>
                <p14:cNvContentPartPr/>
                <p14:nvPr/>
              </p14:nvContentPartPr>
              <p14:xfrm>
                <a:off x="10508155" y="1774820"/>
                <a:ext cx="232560" cy="37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7D1366-E429-1502-38FE-90981087CF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99515" y="1766180"/>
                  <a:ext cx="250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81BB38-F2BA-261D-1121-D915302962B4}"/>
                    </a:ext>
                  </a:extLst>
                </p14:cNvPr>
                <p14:cNvContentPartPr/>
                <p14:nvPr/>
              </p14:nvContentPartPr>
              <p14:xfrm>
                <a:off x="10840795" y="1852580"/>
                <a:ext cx="234360" cy="272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81BB38-F2BA-261D-1121-D915302962B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31795" y="1843580"/>
                  <a:ext cx="252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F2D909-018A-C9F7-13F0-EA72087B10F5}"/>
                    </a:ext>
                  </a:extLst>
                </p14:cNvPr>
                <p14:cNvContentPartPr/>
                <p14:nvPr/>
              </p14:nvContentPartPr>
              <p14:xfrm>
                <a:off x="11227795" y="1933940"/>
                <a:ext cx="151200" cy="14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F2D909-018A-C9F7-13F0-EA72087B10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218795" y="1924940"/>
                  <a:ext cx="168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789FA5-1BD2-7545-6274-C8230FDCEB9B}"/>
                    </a:ext>
                  </a:extLst>
                </p14:cNvPr>
                <p14:cNvContentPartPr/>
                <p14:nvPr/>
              </p14:nvContentPartPr>
              <p14:xfrm>
                <a:off x="11389435" y="1734140"/>
                <a:ext cx="120960" cy="35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789FA5-1BD2-7545-6274-C8230FDCEB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380435" y="1725500"/>
                  <a:ext cx="138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42FD62-B5FD-CE7A-5184-E616A9644A84}"/>
                    </a:ext>
                  </a:extLst>
                </p14:cNvPr>
                <p14:cNvContentPartPr/>
                <p14:nvPr/>
              </p14:nvContentPartPr>
              <p14:xfrm>
                <a:off x="11605435" y="1629380"/>
                <a:ext cx="151200" cy="341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42FD62-B5FD-CE7A-5184-E616A9644A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6435" y="1620740"/>
                  <a:ext cx="1688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05BC86-11F9-CAA8-B326-A1E1C2654A6E}"/>
                    </a:ext>
                  </a:extLst>
                </p14:cNvPr>
                <p14:cNvContentPartPr/>
                <p14:nvPr/>
              </p14:nvContentPartPr>
              <p14:xfrm>
                <a:off x="11643955" y="1512380"/>
                <a:ext cx="282240" cy="770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05BC86-11F9-CAA8-B326-A1E1C2654A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634955" y="1503380"/>
                  <a:ext cx="29988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5B117C8-B94E-EBEA-0DD8-E669FF42541C}"/>
                    </a:ext>
                  </a:extLst>
                </p14:cNvPr>
                <p14:cNvContentPartPr/>
                <p14:nvPr/>
              </p14:nvContentPartPr>
              <p14:xfrm>
                <a:off x="10315915" y="1536500"/>
                <a:ext cx="298440" cy="72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5B117C8-B94E-EBEA-0DD8-E669FF42541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07275" y="1527500"/>
                  <a:ext cx="31608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2E49DA-657A-0864-C571-705EF4825F9E}"/>
                    </a:ext>
                  </a:extLst>
                </p14:cNvPr>
                <p14:cNvContentPartPr/>
                <p14:nvPr/>
              </p14:nvContentPartPr>
              <p14:xfrm>
                <a:off x="11859595" y="1379180"/>
                <a:ext cx="273960" cy="235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2E49DA-657A-0864-C571-705EF4825F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850955" y="1370540"/>
                  <a:ext cx="291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AF574D-E2C7-CA47-51EE-5BD5E97975EE}"/>
                    </a:ext>
                  </a:extLst>
                </p14:cNvPr>
                <p14:cNvContentPartPr/>
                <p14:nvPr/>
              </p14:nvContentPartPr>
              <p14:xfrm>
                <a:off x="10972195" y="2311940"/>
                <a:ext cx="1067400" cy="1050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AF574D-E2C7-CA47-51EE-5BD5E97975E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63555" y="2303300"/>
                  <a:ext cx="1085040" cy="10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D471100-2F4E-9B3E-A1DD-CDCBC37BDC22}"/>
              </a:ext>
            </a:extLst>
          </p:cNvPr>
          <p:cNvGrpSpPr/>
          <p:nvPr/>
        </p:nvGrpSpPr>
        <p:grpSpPr>
          <a:xfrm>
            <a:off x="9118195" y="3503540"/>
            <a:ext cx="712080" cy="378000"/>
            <a:chOff x="9118195" y="3503540"/>
            <a:chExt cx="712080" cy="3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79508A-56C8-59CE-4DB8-12CA88DF904C}"/>
                    </a:ext>
                  </a:extLst>
                </p14:cNvPr>
                <p14:cNvContentPartPr/>
                <p14:nvPr/>
              </p14:nvContentPartPr>
              <p14:xfrm>
                <a:off x="9118195" y="3503540"/>
                <a:ext cx="179640" cy="37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79508A-56C8-59CE-4DB8-12CA88DF90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09555" y="3494900"/>
                  <a:ext cx="197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909C60-D3DC-E133-5840-1F8E7BBDBC87}"/>
                    </a:ext>
                  </a:extLst>
                </p14:cNvPr>
                <p14:cNvContentPartPr/>
                <p14:nvPr/>
              </p14:nvContentPartPr>
              <p14:xfrm>
                <a:off x="9609595" y="3557900"/>
                <a:ext cx="220680" cy="298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909C60-D3DC-E133-5840-1F8E7BBDBC8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00595" y="3549260"/>
                  <a:ext cx="23832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ECDC5AD-3F95-037D-0091-0F7523242EAD}"/>
                  </a:ext>
                </a:extLst>
              </p14:cNvPr>
              <p14:cNvContentPartPr/>
              <p14:nvPr/>
            </p14:nvContentPartPr>
            <p14:xfrm>
              <a:off x="9874915" y="3253340"/>
              <a:ext cx="679320" cy="9853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ECDC5AD-3F95-037D-0091-0F7523242EA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866275" y="3244700"/>
                <a:ext cx="696960" cy="10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2F0A0A9-7761-AF49-2AD5-152192C9F01B}"/>
              </a:ext>
            </a:extLst>
          </p:cNvPr>
          <p:cNvGrpSpPr/>
          <p:nvPr/>
        </p:nvGrpSpPr>
        <p:grpSpPr>
          <a:xfrm>
            <a:off x="4729435" y="3556820"/>
            <a:ext cx="3686760" cy="2542680"/>
            <a:chOff x="4729435" y="3556820"/>
            <a:chExt cx="3686760" cy="25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317595-7B04-41F4-A31A-9DEC4B1FDDF0}"/>
                    </a:ext>
                  </a:extLst>
                </p14:cNvPr>
                <p14:cNvContentPartPr/>
                <p14:nvPr/>
              </p14:nvContentPartPr>
              <p14:xfrm>
                <a:off x="4787755" y="3913220"/>
                <a:ext cx="285120" cy="65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317595-7B04-41F4-A31A-9DEC4B1FDDF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78755" y="3904220"/>
                  <a:ext cx="302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956F25-0BD9-FF2C-DD69-3289766A292C}"/>
                    </a:ext>
                  </a:extLst>
                </p14:cNvPr>
                <p14:cNvContentPartPr/>
                <p14:nvPr/>
              </p14:nvContentPartPr>
              <p14:xfrm>
                <a:off x="4922755" y="4138580"/>
                <a:ext cx="305280" cy="68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956F25-0BD9-FF2C-DD69-3289766A29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13755" y="4129580"/>
                  <a:ext cx="322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91E127-F086-FEB9-BC6A-0EC23FC64887}"/>
                    </a:ext>
                  </a:extLst>
                </p14:cNvPr>
                <p14:cNvContentPartPr/>
                <p14:nvPr/>
              </p14:nvContentPartPr>
              <p14:xfrm>
                <a:off x="6098515" y="3556820"/>
                <a:ext cx="34560" cy="429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91E127-F086-FEB9-BC6A-0EC23FC648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089515" y="3548180"/>
                  <a:ext cx="52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35E35D-519F-702D-B344-7FC8D815B0F8}"/>
                    </a:ext>
                  </a:extLst>
                </p14:cNvPr>
                <p14:cNvContentPartPr/>
                <p14:nvPr/>
              </p14:nvContentPartPr>
              <p14:xfrm>
                <a:off x="5700355" y="4080980"/>
                <a:ext cx="662400" cy="62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35E35D-519F-702D-B344-7FC8D815B0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91715" y="4072340"/>
                  <a:ext cx="68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037839-07DA-D811-C5F1-98AD7BD68AE7}"/>
                    </a:ext>
                  </a:extLst>
                </p14:cNvPr>
                <p14:cNvContentPartPr/>
                <p14:nvPr/>
              </p14:nvContentPartPr>
              <p14:xfrm>
                <a:off x="5927515" y="4292660"/>
                <a:ext cx="379800" cy="21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037839-07DA-D811-C5F1-98AD7BD68AE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18515" y="4283660"/>
                  <a:ext cx="397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CDFF4E-27E5-F40B-6E2F-FB84E3B65C80}"/>
                    </a:ext>
                  </a:extLst>
                </p14:cNvPr>
                <p14:cNvContentPartPr/>
                <p14:nvPr/>
              </p14:nvContentPartPr>
              <p14:xfrm>
                <a:off x="6754075" y="3861740"/>
                <a:ext cx="39240" cy="279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CDFF4E-27E5-F40B-6E2F-FB84E3B65C8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45435" y="3853100"/>
                  <a:ext cx="56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B64A73-3DD0-4571-3499-77DEBC1FADD4}"/>
                    </a:ext>
                  </a:extLst>
                </p14:cNvPr>
                <p14:cNvContentPartPr/>
                <p14:nvPr/>
              </p14:nvContentPartPr>
              <p14:xfrm>
                <a:off x="7052155" y="3863900"/>
                <a:ext cx="400680" cy="295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B64A73-3DD0-4571-3499-77DEBC1FAD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43155" y="3855260"/>
                  <a:ext cx="418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9B8C3A-EAB4-98EA-FD8C-46F5D9033795}"/>
                    </a:ext>
                  </a:extLst>
                </p14:cNvPr>
                <p14:cNvContentPartPr/>
                <p14:nvPr/>
              </p14:nvContentPartPr>
              <p14:xfrm>
                <a:off x="6454195" y="3590660"/>
                <a:ext cx="432000" cy="957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9B8C3A-EAB4-98EA-FD8C-46F5D903379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45195" y="3581660"/>
                  <a:ext cx="44964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246DFE-99F5-37BA-8A0F-5919455BED9F}"/>
                    </a:ext>
                  </a:extLst>
                </p14:cNvPr>
                <p14:cNvContentPartPr/>
                <p14:nvPr/>
              </p14:nvContentPartPr>
              <p14:xfrm>
                <a:off x="8179675" y="3771740"/>
                <a:ext cx="236520" cy="33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246DFE-99F5-37BA-8A0F-5919455BED9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70675" y="3762740"/>
                  <a:ext cx="254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6A9F37-7900-8D87-E312-BCD22435370A}"/>
                    </a:ext>
                  </a:extLst>
                </p14:cNvPr>
                <p14:cNvContentPartPr/>
                <p14:nvPr/>
              </p14:nvContentPartPr>
              <p14:xfrm>
                <a:off x="8315755" y="3758780"/>
                <a:ext cx="45000" cy="24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6A9F37-7900-8D87-E312-BCD22435370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07115" y="3749780"/>
                  <a:ext cx="62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975EDA-6B33-6AFA-94E6-5AFB8E189967}"/>
                    </a:ext>
                  </a:extLst>
                </p14:cNvPr>
                <p14:cNvContentPartPr/>
                <p14:nvPr/>
              </p14:nvContentPartPr>
              <p14:xfrm>
                <a:off x="8297755" y="3655100"/>
                <a:ext cx="55080" cy="279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975EDA-6B33-6AFA-94E6-5AFB8E1899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88755" y="3646100"/>
                  <a:ext cx="72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D6B1B9-9B08-23D0-3298-6DFE565419EB}"/>
                    </a:ext>
                  </a:extLst>
                </p14:cNvPr>
                <p14:cNvContentPartPr/>
                <p14:nvPr/>
              </p14:nvContentPartPr>
              <p14:xfrm>
                <a:off x="4729435" y="5236220"/>
                <a:ext cx="332280" cy="82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D6B1B9-9B08-23D0-3298-6DFE565419E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20795" y="5227580"/>
                  <a:ext cx="349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B92E02-EACE-8AC4-669C-3A9EE3A132A8}"/>
                    </a:ext>
                  </a:extLst>
                </p14:cNvPr>
                <p14:cNvContentPartPr/>
                <p14:nvPr/>
              </p14:nvContentPartPr>
              <p14:xfrm>
                <a:off x="5017795" y="5524220"/>
                <a:ext cx="156960" cy="25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B92E02-EACE-8AC4-669C-3A9EE3A132A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09155" y="5515580"/>
                  <a:ext cx="174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82844D-D265-8F1D-C7E9-0E25AC1608FE}"/>
                    </a:ext>
                  </a:extLst>
                </p14:cNvPr>
                <p14:cNvContentPartPr/>
                <p14:nvPr/>
              </p14:nvContentPartPr>
              <p14:xfrm>
                <a:off x="5873515" y="5009060"/>
                <a:ext cx="413640" cy="439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82844D-D265-8F1D-C7E9-0E25AC1608F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64515" y="5000060"/>
                  <a:ext cx="4312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63C8E2-BBDF-4D8F-BCBE-379B59A1DA3A}"/>
                    </a:ext>
                  </a:extLst>
                </p14:cNvPr>
                <p14:cNvContentPartPr/>
                <p14:nvPr/>
              </p14:nvContentPartPr>
              <p14:xfrm>
                <a:off x="6474355" y="5112020"/>
                <a:ext cx="338040" cy="47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63C8E2-BBDF-4D8F-BCBE-379B59A1DA3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65715" y="5103020"/>
                  <a:ext cx="3556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A97A06-8122-4416-6A56-F33C07FD5CDA}"/>
                    </a:ext>
                  </a:extLst>
                </p14:cNvPr>
                <p14:cNvContentPartPr/>
                <p14:nvPr/>
              </p14:nvContentPartPr>
              <p14:xfrm>
                <a:off x="5480755" y="5551580"/>
                <a:ext cx="1642680" cy="150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A97A06-8122-4416-6A56-F33C07FD5CD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71755" y="5542940"/>
                  <a:ext cx="1660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C07FD5F-1CE7-C01B-7BC1-98F16ADB133D}"/>
                    </a:ext>
                  </a:extLst>
                </p14:cNvPr>
                <p14:cNvContentPartPr/>
                <p14:nvPr/>
              </p14:nvContentPartPr>
              <p14:xfrm>
                <a:off x="6123715" y="5859740"/>
                <a:ext cx="435600" cy="239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C07FD5F-1CE7-C01B-7BC1-98F16ADB133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114715" y="5850740"/>
                  <a:ext cx="453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772BEF-AECE-EDF7-5A89-9BBD16C1DE0F}"/>
                    </a:ext>
                  </a:extLst>
                </p14:cNvPr>
                <p14:cNvContentPartPr/>
                <p14:nvPr/>
              </p14:nvContentPartPr>
              <p14:xfrm>
                <a:off x="5792155" y="5799980"/>
                <a:ext cx="840960" cy="13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772BEF-AECE-EDF7-5A89-9BBD16C1DE0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83155" y="5791340"/>
                  <a:ext cx="85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F2727D-F23D-3298-DBF2-B74DEE73E3CD}"/>
                    </a:ext>
                  </a:extLst>
                </p14:cNvPr>
                <p14:cNvContentPartPr/>
                <p14:nvPr/>
              </p14:nvContentPartPr>
              <p14:xfrm>
                <a:off x="5346115" y="5199860"/>
                <a:ext cx="1645200" cy="18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F2727D-F23D-3298-DBF2-B74DEE73E3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37115" y="5191220"/>
                  <a:ext cx="1662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4886242-737D-C5D8-7BC6-EDEA993BA7BC}"/>
                    </a:ext>
                  </a:extLst>
                </p14:cNvPr>
                <p14:cNvContentPartPr/>
                <p14:nvPr/>
              </p14:nvContentPartPr>
              <p14:xfrm>
                <a:off x="7250875" y="4689380"/>
                <a:ext cx="360000" cy="478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4886242-737D-C5D8-7BC6-EDEA993BA7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42235" y="4680380"/>
                  <a:ext cx="377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6181A1-97D9-9E48-AD40-885161B7364B}"/>
                    </a:ext>
                  </a:extLst>
                </p14:cNvPr>
                <p14:cNvContentPartPr/>
                <p14:nvPr/>
              </p14:nvContentPartPr>
              <p14:xfrm>
                <a:off x="7774675" y="4671020"/>
                <a:ext cx="414000" cy="393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6181A1-97D9-9E48-AD40-885161B7364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65675" y="4662380"/>
                  <a:ext cx="43164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8BAC72-B865-05D8-C036-A861F951F3C2}"/>
              </a:ext>
            </a:extLst>
          </p:cNvPr>
          <p:cNvGrpSpPr/>
          <p:nvPr/>
        </p:nvGrpSpPr>
        <p:grpSpPr>
          <a:xfrm>
            <a:off x="9359035" y="5199500"/>
            <a:ext cx="282600" cy="258120"/>
            <a:chOff x="9359035" y="5199500"/>
            <a:chExt cx="2826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9844DF-2B26-92B6-81D6-780020FC1DD8}"/>
                    </a:ext>
                  </a:extLst>
                </p14:cNvPr>
                <p14:cNvContentPartPr/>
                <p14:nvPr/>
              </p14:nvContentPartPr>
              <p14:xfrm>
                <a:off x="9359035" y="5199500"/>
                <a:ext cx="262800" cy="2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9844DF-2B26-92B6-81D6-780020FC1D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50395" y="5190860"/>
                  <a:ext cx="280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9F84A8-43F1-6602-938D-CA16DDCA33EB}"/>
                    </a:ext>
                  </a:extLst>
                </p14:cNvPr>
                <p14:cNvContentPartPr/>
                <p14:nvPr/>
              </p14:nvContentPartPr>
              <p14:xfrm>
                <a:off x="9428875" y="5406140"/>
                <a:ext cx="212760" cy="51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9F84A8-43F1-6602-938D-CA16DDCA33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419875" y="5397140"/>
                  <a:ext cx="23040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725832C-B3CD-8FC8-9795-EDC945CC9203}"/>
              </a:ext>
            </a:extLst>
          </p:cNvPr>
          <p:cNvGrpSpPr/>
          <p:nvPr/>
        </p:nvGrpSpPr>
        <p:grpSpPr>
          <a:xfrm>
            <a:off x="10086955" y="4979900"/>
            <a:ext cx="1081080" cy="462960"/>
            <a:chOff x="10086955" y="4979900"/>
            <a:chExt cx="108108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5D4C7F-E720-77B3-4739-3A6C83685207}"/>
                    </a:ext>
                  </a:extLst>
                </p14:cNvPr>
                <p14:cNvContentPartPr/>
                <p14:nvPr/>
              </p14:nvContentPartPr>
              <p14:xfrm>
                <a:off x="10086955" y="5050460"/>
                <a:ext cx="351360" cy="392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5D4C7F-E720-77B3-4739-3A6C836852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077955" y="5041820"/>
                  <a:ext cx="369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7BEE927-1708-8516-4F3E-7041846CB4E7}"/>
                    </a:ext>
                  </a:extLst>
                </p14:cNvPr>
                <p14:cNvContentPartPr/>
                <p14:nvPr/>
              </p14:nvContentPartPr>
              <p14:xfrm>
                <a:off x="10539475" y="4979900"/>
                <a:ext cx="330480" cy="353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7BEE927-1708-8516-4F3E-7041846CB4E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530475" y="4970900"/>
                  <a:ext cx="3481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5E96F95-0CE6-F193-BE2C-264A52E83881}"/>
                    </a:ext>
                  </a:extLst>
                </p14:cNvPr>
                <p14:cNvContentPartPr/>
                <p14:nvPr/>
              </p14:nvContentPartPr>
              <p14:xfrm>
                <a:off x="11144635" y="5229020"/>
                <a:ext cx="23400" cy="41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5E96F95-0CE6-F193-BE2C-264A52E8388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135995" y="5220380"/>
                  <a:ext cx="410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8712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97204C-6DE0-BF0C-734B-059BF550F7C5}"/>
              </a:ext>
            </a:extLst>
          </p:cNvPr>
          <p:cNvGrpSpPr/>
          <p:nvPr/>
        </p:nvGrpSpPr>
        <p:grpSpPr>
          <a:xfrm>
            <a:off x="806155" y="270020"/>
            <a:ext cx="3063240" cy="1236240"/>
            <a:chOff x="806155" y="270020"/>
            <a:chExt cx="3063240" cy="12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29E2DA-6CF1-FEF5-5003-A28377C08566}"/>
                    </a:ext>
                  </a:extLst>
                </p14:cNvPr>
                <p14:cNvContentPartPr/>
                <p14:nvPr/>
              </p14:nvContentPartPr>
              <p14:xfrm>
                <a:off x="806155" y="536780"/>
                <a:ext cx="919080" cy="810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29E2DA-6CF1-FEF5-5003-A28377C085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7155" y="527780"/>
                  <a:ext cx="9367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A5C3865-39EF-1C5C-3D9F-ED9BA52ADFEF}"/>
                    </a:ext>
                  </a:extLst>
                </p14:cNvPr>
                <p14:cNvContentPartPr/>
                <p14:nvPr/>
              </p14:nvContentPartPr>
              <p14:xfrm>
                <a:off x="1714435" y="911900"/>
                <a:ext cx="247320" cy="319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A5C3865-39EF-1C5C-3D9F-ED9BA52ADF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5435" y="902900"/>
                  <a:ext cx="264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7BBBFBC-3C3C-57AF-7355-6FD727B04D02}"/>
                    </a:ext>
                  </a:extLst>
                </p14:cNvPr>
                <p14:cNvContentPartPr/>
                <p14:nvPr/>
              </p14:nvContentPartPr>
              <p14:xfrm>
                <a:off x="2091355" y="804620"/>
                <a:ext cx="362160" cy="367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7BBBFBC-3C3C-57AF-7355-6FD727B04D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82715" y="795980"/>
                  <a:ext cx="379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A5E7E3-F136-FB50-7D9F-DDFDD1F58C86}"/>
                    </a:ext>
                  </a:extLst>
                </p14:cNvPr>
                <p14:cNvContentPartPr/>
                <p14:nvPr/>
              </p14:nvContentPartPr>
              <p14:xfrm>
                <a:off x="2962555" y="688700"/>
                <a:ext cx="352080" cy="447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A5E7E3-F136-FB50-7D9F-DDFDD1F58C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3555" y="679700"/>
                  <a:ext cx="369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B14290-DDF0-5DC5-8E76-C80B58897A7D}"/>
                    </a:ext>
                  </a:extLst>
                </p14:cNvPr>
                <p14:cNvContentPartPr/>
                <p14:nvPr/>
              </p14:nvContentPartPr>
              <p14:xfrm>
                <a:off x="3377995" y="964460"/>
                <a:ext cx="297000" cy="275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B14290-DDF0-5DC5-8E76-C80B58897A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9355" y="955820"/>
                  <a:ext cx="314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0C6AC-2C17-D4C1-B07C-C21742553B8C}"/>
                    </a:ext>
                  </a:extLst>
                </p14:cNvPr>
                <p14:cNvContentPartPr/>
                <p14:nvPr/>
              </p14:nvContentPartPr>
              <p14:xfrm>
                <a:off x="3259915" y="332660"/>
                <a:ext cx="609480" cy="117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0C6AC-2C17-D4C1-B07C-C21742553B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0915" y="324020"/>
                  <a:ext cx="627120" cy="11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DF192A-2205-8643-0497-64BDF1EA32BF}"/>
                    </a:ext>
                  </a:extLst>
                </p14:cNvPr>
                <p14:cNvContentPartPr/>
                <p14:nvPr/>
              </p14:nvContentPartPr>
              <p14:xfrm>
                <a:off x="2601835" y="270020"/>
                <a:ext cx="439200" cy="108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DF192A-2205-8643-0497-64BDF1EA32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2835" y="261380"/>
                  <a:ext cx="456840" cy="11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4C3D1F-7A98-41F5-E279-572F78447A3E}"/>
                  </a:ext>
                </a:extLst>
              </p14:cNvPr>
              <p14:cNvContentPartPr/>
              <p14:nvPr/>
            </p14:nvContentPartPr>
            <p14:xfrm>
              <a:off x="4519915" y="722180"/>
              <a:ext cx="137880" cy="74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4C3D1F-7A98-41F5-E279-572F78447A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11275" y="713540"/>
                <a:ext cx="1555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1328FE-B1C0-C099-46B3-DE89D528F493}"/>
                  </a:ext>
                </a:extLst>
              </p14:cNvPr>
              <p14:cNvContentPartPr/>
              <p14:nvPr/>
            </p14:nvContentPartPr>
            <p14:xfrm>
              <a:off x="4630795" y="1081460"/>
              <a:ext cx="149760" cy="37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1328FE-B1C0-C099-46B3-DE89D528F4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22155" y="1072820"/>
                <a:ext cx="16740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912D154-1923-E647-83C7-CEC61D9804D8}"/>
              </a:ext>
            </a:extLst>
          </p:cNvPr>
          <p:cNvGrpSpPr/>
          <p:nvPr/>
        </p:nvGrpSpPr>
        <p:grpSpPr>
          <a:xfrm>
            <a:off x="5465275" y="303140"/>
            <a:ext cx="1585080" cy="1334520"/>
            <a:chOff x="5465275" y="303140"/>
            <a:chExt cx="1585080" cy="133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620389-24D4-E0C2-AF9C-C8C1471B245E}"/>
                    </a:ext>
                  </a:extLst>
                </p14:cNvPr>
                <p14:cNvContentPartPr/>
                <p14:nvPr/>
              </p14:nvContentPartPr>
              <p14:xfrm>
                <a:off x="5946595" y="329420"/>
                <a:ext cx="69120" cy="449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620389-24D4-E0C2-AF9C-C8C1471B24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37595" y="320420"/>
                  <a:ext cx="86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43FFE2-4A9B-A506-7241-B461BE199FA1}"/>
                    </a:ext>
                  </a:extLst>
                </p14:cNvPr>
                <p14:cNvContentPartPr/>
                <p14:nvPr/>
              </p14:nvContentPartPr>
              <p14:xfrm>
                <a:off x="5465275" y="1023860"/>
                <a:ext cx="828720" cy="8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43FFE2-4A9B-A506-7241-B461BE199F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6635" y="1015220"/>
                  <a:ext cx="84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D1CE89-742F-2319-491F-01D4C9B06C05}"/>
                    </a:ext>
                  </a:extLst>
                </p14:cNvPr>
                <p14:cNvContentPartPr/>
                <p14:nvPr/>
              </p14:nvContentPartPr>
              <p14:xfrm>
                <a:off x="5747515" y="1215020"/>
                <a:ext cx="459000" cy="422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D1CE89-742F-2319-491F-01D4C9B06C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38515" y="1206020"/>
                  <a:ext cx="4766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245C75-E59D-A422-914F-99BC1BEF6789}"/>
                    </a:ext>
                  </a:extLst>
                </p14:cNvPr>
                <p14:cNvContentPartPr/>
                <p14:nvPr/>
              </p14:nvContentPartPr>
              <p14:xfrm>
                <a:off x="6431875" y="303140"/>
                <a:ext cx="618480" cy="1269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245C75-E59D-A422-914F-99BC1BEF67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22875" y="294500"/>
                  <a:ext cx="636120" cy="128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264FF7-E371-C24F-44A8-0FB92309DED8}"/>
                  </a:ext>
                </a:extLst>
              </p14:cNvPr>
              <p14:cNvContentPartPr/>
              <p14:nvPr/>
            </p14:nvContentPartPr>
            <p14:xfrm>
              <a:off x="7035235" y="727580"/>
              <a:ext cx="13320" cy="31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264FF7-E371-C24F-44A8-0FB92309DE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6595" y="718940"/>
                <a:ext cx="30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8B7A5E0-A18F-9F2A-A82E-4B59580CFD6A}"/>
              </a:ext>
            </a:extLst>
          </p:cNvPr>
          <p:cNvGrpSpPr/>
          <p:nvPr/>
        </p:nvGrpSpPr>
        <p:grpSpPr>
          <a:xfrm>
            <a:off x="7037395" y="533540"/>
            <a:ext cx="1055880" cy="586080"/>
            <a:chOff x="7037395" y="533540"/>
            <a:chExt cx="1055880" cy="5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4F5328-4529-C608-1236-EC6A17DA90DD}"/>
                    </a:ext>
                  </a:extLst>
                </p14:cNvPr>
                <p14:cNvContentPartPr/>
                <p14:nvPr/>
              </p14:nvContentPartPr>
              <p14:xfrm>
                <a:off x="7037395" y="533540"/>
                <a:ext cx="343440" cy="58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4F5328-4529-C608-1236-EC6A17DA90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8395" y="524900"/>
                  <a:ext cx="36108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FF5D52-ED04-D67F-F4B6-E5E0D94B7965}"/>
                    </a:ext>
                  </a:extLst>
                </p14:cNvPr>
                <p14:cNvContentPartPr/>
                <p14:nvPr/>
              </p14:nvContentPartPr>
              <p14:xfrm>
                <a:off x="7749115" y="666740"/>
                <a:ext cx="160560" cy="394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FF5D52-ED04-D67F-F4B6-E5E0D94B796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0115" y="658100"/>
                  <a:ext cx="1782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9A976B-2A0C-A467-BDA3-613D2B4A5415}"/>
                    </a:ext>
                  </a:extLst>
                </p14:cNvPr>
                <p14:cNvContentPartPr/>
                <p14:nvPr/>
              </p14:nvContentPartPr>
              <p14:xfrm>
                <a:off x="7593595" y="853580"/>
                <a:ext cx="499680" cy="90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9A976B-2A0C-A467-BDA3-613D2B4A54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4595" y="844580"/>
                  <a:ext cx="5173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9F36E6-3304-3F6B-1582-48CABB0B94A8}"/>
              </a:ext>
            </a:extLst>
          </p:cNvPr>
          <p:cNvGrpSpPr/>
          <p:nvPr/>
        </p:nvGrpSpPr>
        <p:grpSpPr>
          <a:xfrm>
            <a:off x="8588275" y="612740"/>
            <a:ext cx="783000" cy="337680"/>
            <a:chOff x="8588275" y="612740"/>
            <a:chExt cx="7830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908F0F-AAB4-D52E-E3BF-E8EE57E9FDDC}"/>
                    </a:ext>
                  </a:extLst>
                </p14:cNvPr>
                <p14:cNvContentPartPr/>
                <p14:nvPr/>
              </p14:nvContentPartPr>
              <p14:xfrm>
                <a:off x="8588275" y="612740"/>
                <a:ext cx="83520" cy="333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908F0F-AAB4-D52E-E3BF-E8EE57E9FD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79635" y="603740"/>
                  <a:ext cx="101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3069C6-456F-1D0D-15EB-802334346F89}"/>
                    </a:ext>
                  </a:extLst>
                </p14:cNvPr>
                <p14:cNvContentPartPr/>
                <p14:nvPr/>
              </p14:nvContentPartPr>
              <p14:xfrm>
                <a:off x="8893555" y="625340"/>
                <a:ext cx="477720" cy="32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3069C6-456F-1D0D-15EB-802334346F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84555" y="616340"/>
                  <a:ext cx="49536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57FD2-5DA2-D7AD-DB06-AF0542022BAE}"/>
              </a:ext>
            </a:extLst>
          </p:cNvPr>
          <p:cNvGrpSpPr/>
          <p:nvPr/>
        </p:nvGrpSpPr>
        <p:grpSpPr>
          <a:xfrm>
            <a:off x="9720475" y="237260"/>
            <a:ext cx="1944720" cy="1290240"/>
            <a:chOff x="9720475" y="237260"/>
            <a:chExt cx="1944720" cy="12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17A1D6-1EDE-9D44-BA3C-A3E5DD827B80}"/>
                    </a:ext>
                  </a:extLst>
                </p14:cNvPr>
                <p14:cNvContentPartPr/>
                <p14:nvPr/>
              </p14:nvContentPartPr>
              <p14:xfrm>
                <a:off x="9720475" y="704180"/>
                <a:ext cx="399600" cy="25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17A1D6-1EDE-9D44-BA3C-A3E5DD827B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11835" y="695540"/>
                  <a:ext cx="417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38223B-16F0-5B0E-9A0D-3BEDA567F69C}"/>
                    </a:ext>
                  </a:extLst>
                </p14:cNvPr>
                <p14:cNvContentPartPr/>
                <p14:nvPr/>
              </p14:nvContentPartPr>
              <p14:xfrm>
                <a:off x="9755395" y="639740"/>
                <a:ext cx="208800" cy="31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38223B-16F0-5B0E-9A0D-3BEDA567F6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6755" y="631100"/>
                  <a:ext cx="226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B7F143-E28B-ABCB-779C-138A83118AA0}"/>
                    </a:ext>
                  </a:extLst>
                </p14:cNvPr>
                <p14:cNvContentPartPr/>
                <p14:nvPr/>
              </p14:nvContentPartPr>
              <p14:xfrm>
                <a:off x="10440475" y="576020"/>
                <a:ext cx="235080" cy="357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B7F143-E28B-ABCB-779C-138A83118A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31475" y="567020"/>
                  <a:ext cx="252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E3F988-8D0F-2DDB-5CEB-FABB438C4B80}"/>
                    </a:ext>
                  </a:extLst>
                </p14:cNvPr>
                <p14:cNvContentPartPr/>
                <p14:nvPr/>
              </p14:nvContentPartPr>
              <p14:xfrm>
                <a:off x="10976875" y="527060"/>
                <a:ext cx="126360" cy="39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E3F988-8D0F-2DDB-5CEB-FABB438C4B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68235" y="518060"/>
                  <a:ext cx="1440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CD45B2-FCA5-344B-0907-734EEDCA4848}"/>
                    </a:ext>
                  </a:extLst>
                </p14:cNvPr>
                <p14:cNvContentPartPr/>
                <p14:nvPr/>
              </p14:nvContentPartPr>
              <p14:xfrm>
                <a:off x="10886515" y="237260"/>
                <a:ext cx="778680" cy="1290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CD45B2-FCA5-344B-0907-734EEDCA48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77875" y="228620"/>
                  <a:ext cx="796320" cy="13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9BF4C6-7034-8394-C9A9-399ABA923713}"/>
              </a:ext>
            </a:extLst>
          </p:cNvPr>
          <p:cNvGrpSpPr/>
          <p:nvPr/>
        </p:nvGrpSpPr>
        <p:grpSpPr>
          <a:xfrm>
            <a:off x="4511635" y="2360900"/>
            <a:ext cx="2190960" cy="996480"/>
            <a:chOff x="4511635" y="2360900"/>
            <a:chExt cx="2190960" cy="9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215CF8-4119-A109-9327-46C5C6CF8C0B}"/>
                    </a:ext>
                  </a:extLst>
                </p14:cNvPr>
                <p14:cNvContentPartPr/>
                <p14:nvPr/>
              </p14:nvContentPartPr>
              <p14:xfrm>
                <a:off x="4511635" y="2522180"/>
                <a:ext cx="287280" cy="35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215CF8-4119-A109-9327-46C5C6CF8C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2995" y="2513540"/>
                  <a:ext cx="304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E4A020-CB29-DB84-9725-BE0F53377955}"/>
                    </a:ext>
                  </a:extLst>
                </p14:cNvPr>
                <p14:cNvContentPartPr/>
                <p14:nvPr/>
              </p14:nvContentPartPr>
              <p14:xfrm>
                <a:off x="4568155" y="2814500"/>
                <a:ext cx="301680" cy="33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E4A020-CB29-DB84-9725-BE0F533779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59515" y="2805860"/>
                  <a:ext cx="319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7B0D14B-42D7-D8D9-202A-81FA59F3A3D7}"/>
                    </a:ext>
                  </a:extLst>
                </p14:cNvPr>
                <p14:cNvContentPartPr/>
                <p14:nvPr/>
              </p14:nvContentPartPr>
              <p14:xfrm>
                <a:off x="5609995" y="2360900"/>
                <a:ext cx="70560" cy="23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7B0D14B-42D7-D8D9-202A-81FA59F3A3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1355" y="2352260"/>
                  <a:ext cx="88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A3FEA6-0C0C-78F6-6DDB-2DEB41185104}"/>
                    </a:ext>
                  </a:extLst>
                </p14:cNvPr>
                <p14:cNvContentPartPr/>
                <p14:nvPr/>
              </p14:nvContentPartPr>
              <p14:xfrm>
                <a:off x="5896555" y="2392580"/>
                <a:ext cx="258840" cy="351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A3FEA6-0C0C-78F6-6DDB-2DEB411851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7915" y="2383580"/>
                  <a:ext cx="276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4CE854-A85F-0909-76DA-3E2C61CF8B7A}"/>
                    </a:ext>
                  </a:extLst>
                </p14:cNvPr>
                <p14:cNvContentPartPr/>
                <p14:nvPr/>
              </p14:nvContentPartPr>
              <p14:xfrm>
                <a:off x="6359875" y="2441540"/>
                <a:ext cx="147240" cy="28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4CE854-A85F-0909-76DA-3E2C61CF8B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50875" y="2432540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4B0FFC-1201-3924-5AD9-31F6A8FC8F22}"/>
                    </a:ext>
                  </a:extLst>
                </p14:cNvPr>
                <p14:cNvContentPartPr/>
                <p14:nvPr/>
              </p14:nvContentPartPr>
              <p14:xfrm>
                <a:off x="5144515" y="2907740"/>
                <a:ext cx="1558080" cy="9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4B0FFC-1201-3924-5AD9-31F6A8FC8F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35515" y="2899100"/>
                  <a:ext cx="1575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D01533-2693-9076-91E3-B4ADA7721DB5}"/>
                    </a:ext>
                  </a:extLst>
                </p14:cNvPr>
                <p14:cNvContentPartPr/>
                <p14:nvPr/>
              </p14:nvContentPartPr>
              <p14:xfrm>
                <a:off x="6018955" y="3052100"/>
                <a:ext cx="269640" cy="305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D01533-2693-9076-91E3-B4ADA7721D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09955" y="3043460"/>
                  <a:ext cx="2872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AD1A77-C396-98A2-C90D-F445A43EDC32}"/>
              </a:ext>
            </a:extLst>
          </p:cNvPr>
          <p:cNvGrpSpPr/>
          <p:nvPr/>
        </p:nvGrpSpPr>
        <p:grpSpPr>
          <a:xfrm>
            <a:off x="8855395" y="2396900"/>
            <a:ext cx="989640" cy="464040"/>
            <a:chOff x="8855395" y="2396900"/>
            <a:chExt cx="98964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99BEB4-78C6-D9F3-31C9-3B4975852A7E}"/>
                    </a:ext>
                  </a:extLst>
                </p14:cNvPr>
                <p14:cNvContentPartPr/>
                <p14:nvPr/>
              </p14:nvContentPartPr>
              <p14:xfrm>
                <a:off x="8855395" y="2396900"/>
                <a:ext cx="500760" cy="452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99BEB4-78C6-D9F3-31C9-3B4975852A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46395" y="2387900"/>
                  <a:ext cx="5184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1AC0C5-2D25-F73A-AD66-41F4A99ACEF5}"/>
                    </a:ext>
                  </a:extLst>
                </p14:cNvPr>
                <p14:cNvContentPartPr/>
                <p14:nvPr/>
              </p14:nvContentPartPr>
              <p14:xfrm>
                <a:off x="9561715" y="2436860"/>
                <a:ext cx="125640" cy="42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1AC0C5-2D25-F73A-AD66-41F4A99ACE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3075" y="2428220"/>
                  <a:ext cx="1432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BF5741-7F9F-E119-FDFE-0E12304751FA}"/>
                    </a:ext>
                  </a:extLst>
                </p14:cNvPr>
                <p14:cNvContentPartPr/>
                <p14:nvPr/>
              </p14:nvContentPartPr>
              <p14:xfrm>
                <a:off x="9830275" y="2728820"/>
                <a:ext cx="14760" cy="1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BF5741-7F9F-E119-FDFE-0E12304751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1635" y="2720180"/>
                  <a:ext cx="32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B8A15C-4880-E082-8E0B-5C1D06BC4BBD}"/>
              </a:ext>
            </a:extLst>
          </p:cNvPr>
          <p:cNvGrpSpPr/>
          <p:nvPr/>
        </p:nvGrpSpPr>
        <p:grpSpPr>
          <a:xfrm>
            <a:off x="10170475" y="2334980"/>
            <a:ext cx="614160" cy="486720"/>
            <a:chOff x="10170475" y="2334980"/>
            <a:chExt cx="61416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D3924F-E711-C559-24CB-E58A4B71152A}"/>
                    </a:ext>
                  </a:extLst>
                </p14:cNvPr>
                <p14:cNvContentPartPr/>
                <p14:nvPr/>
              </p14:nvContentPartPr>
              <p14:xfrm>
                <a:off x="10170475" y="2346860"/>
                <a:ext cx="192600" cy="47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D3924F-E711-C559-24CB-E58A4B7115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61475" y="2338220"/>
                  <a:ext cx="2102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7423D9-10EC-B5BB-88CC-B7C3A09332D5}"/>
                    </a:ext>
                  </a:extLst>
                </p14:cNvPr>
                <p14:cNvContentPartPr/>
                <p14:nvPr/>
              </p14:nvContentPartPr>
              <p14:xfrm>
                <a:off x="10460995" y="2334980"/>
                <a:ext cx="323640" cy="46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7423D9-10EC-B5BB-88CC-B7C3A09332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51995" y="2325980"/>
                  <a:ext cx="341280" cy="48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0BA878-2638-7A1A-1E61-A4DAB8EF38F6}"/>
                  </a:ext>
                </a:extLst>
              </p14:cNvPr>
              <p14:cNvContentPartPr/>
              <p14:nvPr/>
            </p14:nvContentPartPr>
            <p14:xfrm>
              <a:off x="7672075" y="2396900"/>
              <a:ext cx="607680" cy="136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0BA878-2638-7A1A-1E61-A4DAB8EF38F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63435" y="2388260"/>
                <a:ext cx="6253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C1CC9B-CA10-C203-316B-5F44D6B9174E}"/>
                  </a:ext>
                </a:extLst>
              </p14:cNvPr>
              <p14:cNvContentPartPr/>
              <p14:nvPr/>
            </p14:nvContentPartPr>
            <p14:xfrm>
              <a:off x="7720315" y="2850500"/>
              <a:ext cx="422280" cy="19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C1CC9B-CA10-C203-316B-5F44D6B917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11315" y="2841500"/>
                <a:ext cx="43992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2D12627-3BFD-C790-31A2-F7E3FEE7C510}"/>
              </a:ext>
            </a:extLst>
          </p:cNvPr>
          <p:cNvGrpSpPr/>
          <p:nvPr/>
        </p:nvGrpSpPr>
        <p:grpSpPr>
          <a:xfrm>
            <a:off x="590875" y="3705500"/>
            <a:ext cx="2673000" cy="705240"/>
            <a:chOff x="590875" y="3705500"/>
            <a:chExt cx="2673000" cy="70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BF1A06-28CA-5B52-BBF9-4EF9FFFFEC22}"/>
                    </a:ext>
                  </a:extLst>
                </p14:cNvPr>
                <p14:cNvContentPartPr/>
                <p14:nvPr/>
              </p14:nvContentPartPr>
              <p14:xfrm>
                <a:off x="590875" y="3710900"/>
                <a:ext cx="837720" cy="699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BF1A06-28CA-5B52-BBF9-4EF9FFFFEC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2235" y="3702260"/>
                  <a:ext cx="85536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D1F0521-563D-477D-DF02-CF72B5EBBC1D}"/>
                    </a:ext>
                  </a:extLst>
                </p14:cNvPr>
                <p14:cNvContentPartPr/>
                <p14:nvPr/>
              </p14:nvContentPartPr>
              <p14:xfrm>
                <a:off x="1228075" y="4009340"/>
                <a:ext cx="322200" cy="246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D1F0521-563D-477D-DF02-CF72B5EBBC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19435" y="4000700"/>
                  <a:ext cx="339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ECE7F4-3E9B-74B5-45CB-AD91B6EEA5F9}"/>
                    </a:ext>
                  </a:extLst>
                </p14:cNvPr>
                <p14:cNvContentPartPr/>
                <p14:nvPr/>
              </p14:nvContentPartPr>
              <p14:xfrm>
                <a:off x="1594555" y="4056140"/>
                <a:ext cx="251280" cy="294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ECE7F4-3E9B-74B5-45CB-AD91B6EEA5F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85915" y="4047140"/>
                  <a:ext cx="268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CAC788-5FBA-227B-DA90-CB5A8BBE2B8E}"/>
                    </a:ext>
                  </a:extLst>
                </p14:cNvPr>
                <p14:cNvContentPartPr/>
                <p14:nvPr/>
              </p14:nvContentPartPr>
              <p14:xfrm>
                <a:off x="1973635" y="3705500"/>
                <a:ext cx="453960" cy="604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CAC788-5FBA-227B-DA90-CB5A8BBE2B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64635" y="3696860"/>
                  <a:ext cx="47160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E458E3-FAB0-568D-CE08-80E8D68159E3}"/>
                    </a:ext>
                  </a:extLst>
                </p14:cNvPr>
                <p14:cNvContentPartPr/>
                <p14:nvPr/>
              </p14:nvContentPartPr>
              <p14:xfrm>
                <a:off x="2478715" y="3909260"/>
                <a:ext cx="630360" cy="481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E458E3-FAB0-568D-CE08-80E8D68159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9715" y="3900260"/>
                  <a:ext cx="6480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855D43-F64E-6B56-79A0-A141434CE2BC}"/>
                    </a:ext>
                  </a:extLst>
                </p14:cNvPr>
                <p14:cNvContentPartPr/>
                <p14:nvPr/>
              </p14:nvContentPartPr>
              <p14:xfrm>
                <a:off x="3235795" y="4255580"/>
                <a:ext cx="28080" cy="3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855D43-F64E-6B56-79A0-A141434CE2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26795" y="4246940"/>
                  <a:ext cx="457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9B8718C-1E98-3249-1A84-2325D588DED4}"/>
                  </a:ext>
                </a:extLst>
              </p14:cNvPr>
              <p14:cNvContentPartPr/>
              <p14:nvPr/>
            </p14:nvContentPartPr>
            <p14:xfrm>
              <a:off x="3956875" y="4265660"/>
              <a:ext cx="271800" cy="33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9B8718C-1E98-3249-1A84-2325D588DED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47875" y="4256660"/>
                <a:ext cx="289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87D4A43-B421-4885-BE82-E6900358D452}"/>
                  </a:ext>
                </a:extLst>
              </p14:cNvPr>
              <p14:cNvContentPartPr/>
              <p14:nvPr/>
            </p14:nvContentPartPr>
            <p14:xfrm>
              <a:off x="4068835" y="4544300"/>
              <a:ext cx="234360" cy="21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87D4A43-B421-4885-BE82-E6900358D4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60195" y="4535660"/>
                <a:ext cx="25200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70B1CDC-AFC8-52DB-09BA-433BA65F73C0}"/>
              </a:ext>
            </a:extLst>
          </p:cNvPr>
          <p:cNvGrpSpPr/>
          <p:nvPr/>
        </p:nvGrpSpPr>
        <p:grpSpPr>
          <a:xfrm>
            <a:off x="5646355" y="3747260"/>
            <a:ext cx="6437160" cy="2382840"/>
            <a:chOff x="5646355" y="3747260"/>
            <a:chExt cx="6437160" cy="23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BDCA82-0368-195C-D0DB-2103C997C9F7}"/>
                    </a:ext>
                  </a:extLst>
                </p14:cNvPr>
                <p14:cNvContentPartPr/>
                <p14:nvPr/>
              </p14:nvContentPartPr>
              <p14:xfrm>
                <a:off x="5646355" y="4322180"/>
                <a:ext cx="334440" cy="570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BDCA82-0368-195C-D0DB-2103C997C9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37355" y="4313540"/>
                  <a:ext cx="35208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6F0E82-1F86-A36F-D4F8-AC1F9FD02072}"/>
                    </a:ext>
                  </a:extLst>
                </p14:cNvPr>
                <p14:cNvContentPartPr/>
                <p14:nvPr/>
              </p14:nvContentPartPr>
              <p14:xfrm>
                <a:off x="6281755" y="4507940"/>
                <a:ext cx="218520" cy="349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6F0E82-1F86-A36F-D4F8-AC1F9FD020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3115" y="4499300"/>
                  <a:ext cx="236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14418E3-F01F-15E9-51CC-1CB47720A1FD}"/>
                    </a:ext>
                  </a:extLst>
                </p14:cNvPr>
                <p14:cNvContentPartPr/>
                <p14:nvPr/>
              </p14:nvContentPartPr>
              <p14:xfrm>
                <a:off x="6648235" y="4592180"/>
                <a:ext cx="20880" cy="33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14418E3-F01F-15E9-51CC-1CB47720A1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39235" y="4583180"/>
                  <a:ext cx="38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ADF208-D9B1-8BEF-AD16-267476E43F9F}"/>
                    </a:ext>
                  </a:extLst>
                </p14:cNvPr>
                <p14:cNvContentPartPr/>
                <p14:nvPr/>
              </p14:nvContentPartPr>
              <p14:xfrm>
                <a:off x="6836515" y="4365380"/>
                <a:ext cx="252360" cy="424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ADF208-D9B1-8BEF-AD16-267476E43F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27515" y="4356380"/>
                  <a:ext cx="2700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76D4A4-A22B-F9AF-88D4-9B4567354FC2}"/>
                    </a:ext>
                  </a:extLst>
                </p14:cNvPr>
                <p14:cNvContentPartPr/>
                <p14:nvPr/>
              </p14:nvContentPartPr>
              <p14:xfrm>
                <a:off x="7398115" y="4542500"/>
                <a:ext cx="450000" cy="25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76D4A4-A22B-F9AF-88D4-9B4567354FC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89475" y="4533860"/>
                  <a:ext cx="467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9C9215-DA76-EDB8-47B1-FE537A71F853}"/>
                    </a:ext>
                  </a:extLst>
                </p14:cNvPr>
                <p14:cNvContentPartPr/>
                <p14:nvPr/>
              </p14:nvContentPartPr>
              <p14:xfrm>
                <a:off x="7751995" y="3747260"/>
                <a:ext cx="806040" cy="1760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9C9215-DA76-EDB8-47B1-FE537A71F8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43355" y="3738260"/>
                  <a:ext cx="823680" cy="17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22B87D-27E8-E639-3E3D-436A151B8A04}"/>
                    </a:ext>
                  </a:extLst>
                </p14:cNvPr>
                <p14:cNvContentPartPr/>
                <p14:nvPr/>
              </p14:nvContentPartPr>
              <p14:xfrm>
                <a:off x="8376235" y="3914660"/>
                <a:ext cx="524880" cy="4316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22B87D-27E8-E639-3E3D-436A151B8A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67235" y="3905660"/>
                  <a:ext cx="542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5E4B88-7493-B2EC-8B8A-A88789F0E74D}"/>
                    </a:ext>
                  </a:extLst>
                </p14:cNvPr>
                <p14:cNvContentPartPr/>
                <p14:nvPr/>
              </p14:nvContentPartPr>
              <p14:xfrm>
                <a:off x="8201275" y="4622060"/>
                <a:ext cx="615240" cy="81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5E4B88-7493-B2EC-8B8A-A88789F0E7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2635" y="4613420"/>
                  <a:ext cx="632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1D84106-7790-8965-0452-296A850E4E57}"/>
                    </a:ext>
                  </a:extLst>
                </p14:cNvPr>
                <p14:cNvContentPartPr/>
                <p14:nvPr/>
              </p14:nvContentPartPr>
              <p14:xfrm>
                <a:off x="8208835" y="4748420"/>
                <a:ext cx="436680" cy="438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1D84106-7790-8965-0452-296A850E4E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99835" y="4739780"/>
                  <a:ext cx="4543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CDBFF09-C326-9BB3-5EB2-E9DBC1ECCBF7}"/>
                    </a:ext>
                  </a:extLst>
                </p14:cNvPr>
                <p14:cNvContentPartPr/>
                <p14:nvPr/>
              </p14:nvContentPartPr>
              <p14:xfrm>
                <a:off x="8640115" y="4625660"/>
                <a:ext cx="264600" cy="29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CDBFF09-C326-9BB3-5EB2-E9DBC1ECCBF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31475" y="4617020"/>
                  <a:ext cx="282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64E6A5C-39CC-055C-7E61-FF2F351B558E}"/>
                    </a:ext>
                  </a:extLst>
                </p14:cNvPr>
                <p14:cNvContentPartPr/>
                <p14:nvPr/>
              </p14:nvContentPartPr>
              <p14:xfrm>
                <a:off x="9155275" y="4358900"/>
                <a:ext cx="189360" cy="261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64E6A5C-39CC-055C-7E61-FF2F351B55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46635" y="4349900"/>
                  <a:ext cx="2070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EFD673-F6A6-34D8-72BD-3E5B22FF5783}"/>
                    </a:ext>
                  </a:extLst>
                </p14:cNvPr>
                <p14:cNvContentPartPr/>
                <p14:nvPr/>
              </p14:nvContentPartPr>
              <p14:xfrm>
                <a:off x="9110635" y="4471580"/>
                <a:ext cx="184680" cy="184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EFD673-F6A6-34D8-72BD-3E5B22FF57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01635" y="4462940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EBE83E-F6FF-23EA-C6EF-A006D9523E80}"/>
                    </a:ext>
                  </a:extLst>
                </p14:cNvPr>
                <p14:cNvContentPartPr/>
                <p14:nvPr/>
              </p14:nvContentPartPr>
              <p14:xfrm>
                <a:off x="9986875" y="4124180"/>
                <a:ext cx="445680" cy="467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BEBE83E-F6FF-23EA-C6EF-A006D9523E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77875" y="4115540"/>
                  <a:ext cx="4633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8C8D6D-D3CD-19CA-2CF9-9B5E0631AEF6}"/>
                    </a:ext>
                  </a:extLst>
                </p14:cNvPr>
                <p14:cNvContentPartPr/>
                <p14:nvPr/>
              </p14:nvContentPartPr>
              <p14:xfrm>
                <a:off x="10505635" y="4249820"/>
                <a:ext cx="134280" cy="299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8C8D6D-D3CD-19CA-2CF9-9B5E0631AE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96635" y="4240820"/>
                  <a:ext cx="1519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3236AF-FAAA-3C57-7FBC-73C7C281C7BE}"/>
                    </a:ext>
                  </a:extLst>
                </p14:cNvPr>
                <p14:cNvContentPartPr/>
                <p14:nvPr/>
              </p14:nvContentPartPr>
              <p14:xfrm>
                <a:off x="10448035" y="4242980"/>
                <a:ext cx="399240" cy="309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B3236AF-FAAA-3C57-7FBC-73C7C281C7B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9395" y="4233980"/>
                  <a:ext cx="416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C35FAA-B58F-401E-E3B8-10686571826B}"/>
                    </a:ext>
                  </a:extLst>
                </p14:cNvPr>
                <p14:cNvContentPartPr/>
                <p14:nvPr/>
              </p14:nvContentPartPr>
              <p14:xfrm>
                <a:off x="10972555" y="4414700"/>
                <a:ext cx="400320" cy="45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C35FAA-B58F-401E-E3B8-1068657182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63555" y="4405700"/>
                  <a:ext cx="417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167C9C0-7635-E32F-7529-F72EF9473F79}"/>
                    </a:ext>
                  </a:extLst>
                </p14:cNvPr>
                <p14:cNvContentPartPr/>
                <p14:nvPr/>
              </p14:nvContentPartPr>
              <p14:xfrm>
                <a:off x="11019355" y="4331900"/>
                <a:ext cx="196920" cy="475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167C9C0-7635-E32F-7529-F72EF9473F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10355" y="4322900"/>
                  <a:ext cx="2145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887DA4A-C710-742F-096F-D83A1C699BD1}"/>
                    </a:ext>
                  </a:extLst>
                </p14:cNvPr>
                <p14:cNvContentPartPr/>
                <p14:nvPr/>
              </p14:nvContentPartPr>
              <p14:xfrm>
                <a:off x="9253915" y="5158460"/>
                <a:ext cx="228240" cy="418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887DA4A-C710-742F-096F-D83A1C699B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45275" y="5149460"/>
                  <a:ext cx="245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97AE59-907C-6DEB-9A5D-96F5002D8106}"/>
                    </a:ext>
                  </a:extLst>
                </p14:cNvPr>
                <p14:cNvContentPartPr/>
                <p14:nvPr/>
              </p14:nvContentPartPr>
              <p14:xfrm>
                <a:off x="8932075" y="5712860"/>
                <a:ext cx="737280" cy="18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97AE59-907C-6DEB-9A5D-96F5002D81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23075" y="5703860"/>
                  <a:ext cx="754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AA909AE-3025-A437-7F8A-8879C915E27F}"/>
                    </a:ext>
                  </a:extLst>
                </p14:cNvPr>
                <p14:cNvContentPartPr/>
                <p14:nvPr/>
              </p14:nvContentPartPr>
              <p14:xfrm>
                <a:off x="9194155" y="5828060"/>
                <a:ext cx="228960" cy="244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AA909AE-3025-A437-7F8A-8879C915E2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85155" y="5819420"/>
                  <a:ext cx="246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1ED381C-54A7-EAF9-EA85-62B446C47487}"/>
                    </a:ext>
                  </a:extLst>
                </p14:cNvPr>
                <p14:cNvContentPartPr/>
                <p14:nvPr/>
              </p14:nvContentPartPr>
              <p14:xfrm>
                <a:off x="9393955" y="5753180"/>
                <a:ext cx="310320" cy="29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1ED381C-54A7-EAF9-EA85-62B446C474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84955" y="5744540"/>
                  <a:ext cx="327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BECD2E-ED16-8778-8A48-193FF9483B14}"/>
                    </a:ext>
                  </a:extLst>
                </p14:cNvPr>
                <p14:cNvContentPartPr/>
                <p14:nvPr/>
              </p14:nvContentPartPr>
              <p14:xfrm>
                <a:off x="10136635" y="5446100"/>
                <a:ext cx="241560" cy="269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BECD2E-ED16-8778-8A48-193FF9483B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27635" y="5437460"/>
                  <a:ext cx="2592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D5CE52-CA3D-FCA1-0AA9-0349FD7767CB}"/>
                    </a:ext>
                  </a:extLst>
                </p14:cNvPr>
                <p14:cNvContentPartPr/>
                <p14:nvPr/>
              </p14:nvContentPartPr>
              <p14:xfrm>
                <a:off x="10223395" y="5448980"/>
                <a:ext cx="227160" cy="211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D5CE52-CA3D-FCA1-0AA9-0349FD7767C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14755" y="5440340"/>
                  <a:ext cx="244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15527F-FDB5-2C3B-6E8A-0054371CF731}"/>
                    </a:ext>
                  </a:extLst>
                </p14:cNvPr>
                <p14:cNvContentPartPr/>
                <p14:nvPr/>
              </p14:nvContentPartPr>
              <p14:xfrm>
                <a:off x="10670155" y="5347460"/>
                <a:ext cx="240120" cy="3520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15527F-FDB5-2C3B-6E8A-0054371CF7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61155" y="5338820"/>
                  <a:ext cx="257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05BA3A2-670C-91AB-D093-69D6D31C6BEA}"/>
                    </a:ext>
                  </a:extLst>
                </p14:cNvPr>
                <p14:cNvContentPartPr/>
                <p14:nvPr/>
              </p14:nvContentPartPr>
              <p14:xfrm>
                <a:off x="11177035" y="5379860"/>
                <a:ext cx="95760" cy="324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05BA3A2-670C-91AB-D093-69D6D31C6B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68395" y="5370860"/>
                  <a:ext cx="113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547638-213A-B599-B1D5-FC488DB8F152}"/>
                    </a:ext>
                  </a:extLst>
                </p14:cNvPr>
                <p14:cNvContentPartPr/>
                <p14:nvPr/>
              </p14:nvContentPartPr>
              <p14:xfrm>
                <a:off x="11335075" y="5629700"/>
                <a:ext cx="7560" cy="14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547638-213A-B599-B1D5-FC488DB8F1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26435" y="5620700"/>
                  <a:ext cx="25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6EE406-29B0-5FD6-8B26-25435658D483}"/>
                    </a:ext>
                  </a:extLst>
                </p14:cNvPr>
                <p14:cNvContentPartPr/>
                <p14:nvPr/>
              </p14:nvContentPartPr>
              <p14:xfrm>
                <a:off x="11509315" y="5310380"/>
                <a:ext cx="214560" cy="36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6EE406-29B0-5FD6-8B26-25435658D4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00315" y="5301740"/>
                  <a:ext cx="2322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E5A026-7522-1D5D-D58A-8CFDF51902E3}"/>
                    </a:ext>
                  </a:extLst>
                </p14:cNvPr>
                <p14:cNvContentPartPr/>
                <p14:nvPr/>
              </p14:nvContentPartPr>
              <p14:xfrm>
                <a:off x="11720995" y="5373020"/>
                <a:ext cx="175680" cy="333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E5A026-7522-1D5D-D58A-8CFDF51902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12355" y="5364380"/>
                  <a:ext cx="193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0730C77-9A7C-6901-9F5A-5EB75A6DAB19}"/>
                    </a:ext>
                  </a:extLst>
                </p14:cNvPr>
                <p14:cNvContentPartPr/>
                <p14:nvPr/>
              </p14:nvContentPartPr>
              <p14:xfrm>
                <a:off x="11429395" y="4604420"/>
                <a:ext cx="654120" cy="1525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0730C77-9A7C-6901-9F5A-5EB75A6DAB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20395" y="4595780"/>
                  <a:ext cx="671760" cy="154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8924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FACEC9-5F5E-BF56-4B50-42CCD6F861A0}"/>
                  </a:ext>
                </a:extLst>
              </p14:cNvPr>
              <p14:cNvContentPartPr/>
              <p14:nvPr/>
            </p14:nvContentPartPr>
            <p14:xfrm>
              <a:off x="1516075" y="735140"/>
              <a:ext cx="392760" cy="15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FACEC9-5F5E-BF56-4B50-42CCD6F861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7075" y="726140"/>
                <a:ext cx="410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DEA595-84DC-8590-9B1C-8BB24614E762}"/>
                  </a:ext>
                </a:extLst>
              </p14:cNvPr>
              <p14:cNvContentPartPr/>
              <p14:nvPr/>
            </p14:nvContentPartPr>
            <p14:xfrm>
              <a:off x="1629475" y="1146620"/>
              <a:ext cx="262080" cy="8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DEA595-84DC-8590-9B1C-8BB24614E7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835" y="1137620"/>
                <a:ext cx="2797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851370-03AA-8A3A-7E47-8B996705A4D2}"/>
                  </a:ext>
                </a:extLst>
              </p14:cNvPr>
              <p14:cNvContentPartPr/>
              <p14:nvPr/>
            </p14:nvContentPartPr>
            <p14:xfrm>
              <a:off x="2490595" y="737300"/>
              <a:ext cx="201960" cy="64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851370-03AA-8A3A-7E47-8B996705A4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1955" y="728660"/>
                <a:ext cx="2196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5F80F0-388F-B610-CDC1-0591CC472A1A}"/>
                  </a:ext>
                </a:extLst>
              </p14:cNvPr>
              <p14:cNvContentPartPr/>
              <p14:nvPr/>
            </p14:nvContentPartPr>
            <p14:xfrm>
              <a:off x="3096115" y="941420"/>
              <a:ext cx="204480" cy="34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5F80F0-388F-B610-CDC1-0591CC472A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7475" y="932780"/>
                <a:ext cx="2221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3AF4B0-C76C-4FAA-36D8-B4F917E7DE95}"/>
                  </a:ext>
                </a:extLst>
              </p14:cNvPr>
              <p14:cNvContentPartPr/>
              <p14:nvPr/>
            </p14:nvContentPartPr>
            <p14:xfrm>
              <a:off x="3631435" y="1030340"/>
              <a:ext cx="58320" cy="5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3AF4B0-C76C-4FAA-36D8-B4F917E7DE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2435" y="1021700"/>
                <a:ext cx="7596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D0D55-EB44-5057-0E59-3C23ADEDDAAD}"/>
              </a:ext>
            </a:extLst>
          </p:cNvPr>
          <p:cNvGrpSpPr/>
          <p:nvPr/>
        </p:nvGrpSpPr>
        <p:grpSpPr>
          <a:xfrm>
            <a:off x="5556715" y="911180"/>
            <a:ext cx="1054440" cy="508680"/>
            <a:chOff x="5556715" y="911180"/>
            <a:chExt cx="1054440" cy="50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7C33A5-3424-2050-3B70-6A1AF97491E5}"/>
                    </a:ext>
                  </a:extLst>
                </p14:cNvPr>
                <p14:cNvContentPartPr/>
                <p14:nvPr/>
              </p14:nvContentPartPr>
              <p14:xfrm>
                <a:off x="5556715" y="911180"/>
                <a:ext cx="336600" cy="508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7C33A5-3424-2050-3B70-6A1AF97491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8075" y="902540"/>
                  <a:ext cx="354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212FEC8-7F7D-555E-29CB-A07196BCF952}"/>
                    </a:ext>
                  </a:extLst>
                </p14:cNvPr>
                <p14:cNvContentPartPr/>
                <p14:nvPr/>
              </p14:nvContentPartPr>
              <p14:xfrm>
                <a:off x="6190675" y="914780"/>
                <a:ext cx="420480" cy="464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212FEC8-7F7D-555E-29CB-A07196BCF9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81675" y="906140"/>
                  <a:ext cx="43812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F6662E-BCCE-48B1-28FE-AF3A43594F4D}"/>
              </a:ext>
            </a:extLst>
          </p:cNvPr>
          <p:cNvGrpSpPr/>
          <p:nvPr/>
        </p:nvGrpSpPr>
        <p:grpSpPr>
          <a:xfrm>
            <a:off x="7048555" y="886340"/>
            <a:ext cx="443880" cy="527400"/>
            <a:chOff x="7048555" y="886340"/>
            <a:chExt cx="44388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B3A76B-B7C8-0696-8E26-EA087EA1D0CD}"/>
                    </a:ext>
                  </a:extLst>
                </p14:cNvPr>
                <p14:cNvContentPartPr/>
                <p14:nvPr/>
              </p14:nvContentPartPr>
              <p14:xfrm>
                <a:off x="7048555" y="1081460"/>
                <a:ext cx="27000" cy="4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B3A76B-B7C8-0696-8E26-EA087EA1D0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39555" y="1072820"/>
                  <a:ext cx="44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85186B-7013-34CE-EB60-2FA46726AEDF}"/>
                    </a:ext>
                  </a:extLst>
                </p14:cNvPr>
                <p14:cNvContentPartPr/>
                <p14:nvPr/>
              </p14:nvContentPartPr>
              <p14:xfrm>
                <a:off x="7226035" y="886340"/>
                <a:ext cx="266400" cy="527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85186B-7013-34CE-EB60-2FA46726AE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7395" y="877340"/>
                  <a:ext cx="28404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BE546-1544-1338-BE17-56BE4110FF57}"/>
              </a:ext>
            </a:extLst>
          </p:cNvPr>
          <p:cNvGrpSpPr/>
          <p:nvPr/>
        </p:nvGrpSpPr>
        <p:grpSpPr>
          <a:xfrm>
            <a:off x="4038235" y="446420"/>
            <a:ext cx="1117800" cy="1492200"/>
            <a:chOff x="4038235" y="446420"/>
            <a:chExt cx="1117800" cy="14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29DC77-8AA8-8DDE-E371-DD0A0D49CE95}"/>
                    </a:ext>
                  </a:extLst>
                </p14:cNvPr>
                <p14:cNvContentPartPr/>
                <p14:nvPr/>
              </p14:nvContentPartPr>
              <p14:xfrm>
                <a:off x="4038235" y="914780"/>
                <a:ext cx="279360" cy="529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29DC77-8AA8-8DDE-E371-DD0A0D49C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29595" y="905780"/>
                  <a:ext cx="2970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F7E766-6AAF-2D98-64B9-B7544C102284}"/>
                    </a:ext>
                  </a:extLst>
                </p14:cNvPr>
                <p14:cNvContentPartPr/>
                <p14:nvPr/>
              </p14:nvContentPartPr>
              <p14:xfrm>
                <a:off x="4546555" y="446420"/>
                <a:ext cx="609480" cy="149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F7E766-6AAF-2D98-64B9-B7544C1022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37555" y="437420"/>
                  <a:ext cx="627120" cy="15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A73D86-3896-468E-3C40-06C8B92F0765}"/>
                    </a:ext>
                  </a:extLst>
                </p14:cNvPr>
                <p14:cNvContentPartPr/>
                <p14:nvPr/>
              </p14:nvContentPartPr>
              <p14:xfrm>
                <a:off x="4280155" y="1131860"/>
                <a:ext cx="226080" cy="53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A73D86-3896-468E-3C40-06C8B92F07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1155" y="1122860"/>
                  <a:ext cx="243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D1D36B-E45C-B5DC-6BD8-E5CB64265871}"/>
                    </a:ext>
                  </a:extLst>
                </p14:cNvPr>
                <p14:cNvContentPartPr/>
                <p14:nvPr/>
              </p14:nvContentPartPr>
              <p14:xfrm>
                <a:off x="4380235" y="1146980"/>
                <a:ext cx="207720" cy="25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D1D36B-E45C-B5DC-6BD8-E5CB642658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1235" y="1138340"/>
                  <a:ext cx="2253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66BE5A-DA41-5AE0-28CB-99218CFAC6CA}"/>
              </a:ext>
            </a:extLst>
          </p:cNvPr>
          <p:cNvGrpSpPr/>
          <p:nvPr/>
        </p:nvGrpSpPr>
        <p:grpSpPr>
          <a:xfrm>
            <a:off x="8107315" y="775460"/>
            <a:ext cx="2514600" cy="625320"/>
            <a:chOff x="8107315" y="775460"/>
            <a:chExt cx="2514600" cy="62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ED3161-1BCE-9AD0-D10B-42E467AA218D}"/>
                    </a:ext>
                  </a:extLst>
                </p14:cNvPr>
                <p14:cNvContentPartPr/>
                <p14:nvPr/>
              </p14:nvContentPartPr>
              <p14:xfrm>
                <a:off x="8107315" y="1162100"/>
                <a:ext cx="726120" cy="21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ED3161-1BCE-9AD0-D10B-42E467AA21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98315" y="1153460"/>
                  <a:ext cx="743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3075DE-5C8C-C458-867E-9927C77CD411}"/>
                    </a:ext>
                  </a:extLst>
                </p14:cNvPr>
                <p14:cNvContentPartPr/>
                <p14:nvPr/>
              </p14:nvContentPartPr>
              <p14:xfrm>
                <a:off x="8444995" y="1052660"/>
                <a:ext cx="210600" cy="348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3075DE-5C8C-C458-867E-9927C77CD4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35995" y="1044020"/>
                  <a:ext cx="228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0DDF10-6003-99D4-F1A2-315C07596FCF}"/>
                    </a:ext>
                  </a:extLst>
                </p14:cNvPr>
                <p14:cNvContentPartPr/>
                <p14:nvPr/>
              </p14:nvContentPartPr>
              <p14:xfrm>
                <a:off x="9033235" y="847100"/>
                <a:ext cx="407880" cy="423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0DDF10-6003-99D4-F1A2-315C07596F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24235" y="838100"/>
                  <a:ext cx="4255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895242-CF13-4C0C-9549-4F8D9FB38A20}"/>
                    </a:ext>
                  </a:extLst>
                </p14:cNvPr>
                <p14:cNvContentPartPr/>
                <p14:nvPr/>
              </p14:nvContentPartPr>
              <p14:xfrm>
                <a:off x="9569995" y="869780"/>
                <a:ext cx="152280" cy="486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895242-CF13-4C0C-9549-4F8D9FB38A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60995" y="860780"/>
                  <a:ext cx="1699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BBE46C-ECA8-31DF-5050-2EFF3D6FB154}"/>
                    </a:ext>
                  </a:extLst>
                </p14:cNvPr>
                <p14:cNvContentPartPr/>
                <p14:nvPr/>
              </p14:nvContentPartPr>
              <p14:xfrm>
                <a:off x="9559195" y="1162820"/>
                <a:ext cx="28728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BBE46C-ECA8-31DF-5050-2EFF3D6FB1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195" y="1154180"/>
                  <a:ext cx="30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50FBF5-E972-75B5-4A93-F0B7C47E5F9C}"/>
                    </a:ext>
                  </a:extLst>
                </p14:cNvPr>
                <p14:cNvContentPartPr/>
                <p14:nvPr/>
              </p14:nvContentPartPr>
              <p14:xfrm>
                <a:off x="10062835" y="1075700"/>
                <a:ext cx="47520" cy="72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50FBF5-E972-75B5-4A93-F0B7C47E5F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54195" y="1066700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7B52A2-EAFC-AB7F-E407-C7FDE0495F37}"/>
                    </a:ext>
                  </a:extLst>
                </p14:cNvPr>
                <p14:cNvContentPartPr/>
                <p14:nvPr/>
              </p14:nvContentPartPr>
              <p14:xfrm>
                <a:off x="10368475" y="775460"/>
                <a:ext cx="253440" cy="447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7B52A2-EAFC-AB7F-E407-C7FDE0495F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9475" y="766820"/>
                  <a:ext cx="27108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914C6F-1A2E-FB0A-2006-7A5B487853DB}"/>
              </a:ext>
            </a:extLst>
          </p:cNvPr>
          <p:cNvGrpSpPr/>
          <p:nvPr/>
        </p:nvGrpSpPr>
        <p:grpSpPr>
          <a:xfrm>
            <a:off x="10912075" y="449660"/>
            <a:ext cx="1132200" cy="1427760"/>
            <a:chOff x="10912075" y="449660"/>
            <a:chExt cx="1132200" cy="14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2898E8-FBFA-B178-FFA2-6910B8317A27}"/>
                    </a:ext>
                  </a:extLst>
                </p14:cNvPr>
                <p14:cNvContentPartPr/>
                <p14:nvPr/>
              </p14:nvContentPartPr>
              <p14:xfrm>
                <a:off x="10912075" y="621020"/>
                <a:ext cx="335880" cy="508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2898E8-FBFA-B178-FFA2-6910B8317A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03075" y="612020"/>
                  <a:ext cx="3535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E77EFA-36C2-2DEA-0BE1-4F790A3624A7}"/>
                    </a:ext>
                  </a:extLst>
                </p14:cNvPr>
                <p14:cNvContentPartPr/>
                <p14:nvPr/>
              </p14:nvContentPartPr>
              <p14:xfrm>
                <a:off x="11473675" y="725420"/>
                <a:ext cx="254880" cy="49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E77EFA-36C2-2DEA-0BE1-4F790A362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65035" y="716780"/>
                  <a:ext cx="2725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C2FBB8-54F1-182C-903C-7171B068ABED}"/>
                    </a:ext>
                  </a:extLst>
                </p14:cNvPr>
                <p14:cNvContentPartPr/>
                <p14:nvPr/>
              </p14:nvContentPartPr>
              <p14:xfrm>
                <a:off x="10973275" y="449660"/>
                <a:ext cx="1071000" cy="142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C2FBB8-54F1-182C-903C-7171B068AB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64635" y="440660"/>
                  <a:ext cx="1088640" cy="14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678C3EE-2D4E-D411-941E-60C4C06DE06A}"/>
                  </a:ext>
                </a:extLst>
              </p14:cNvPr>
              <p14:cNvContentPartPr/>
              <p14:nvPr/>
            </p14:nvContentPartPr>
            <p14:xfrm>
              <a:off x="1840435" y="2708660"/>
              <a:ext cx="329760" cy="93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678C3EE-2D4E-D411-941E-60C4C06DE06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31435" y="2699660"/>
                <a:ext cx="347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18CF00-749B-2259-7DA6-B7D8D145C9DD}"/>
                  </a:ext>
                </a:extLst>
              </p14:cNvPr>
              <p14:cNvContentPartPr/>
              <p14:nvPr/>
            </p14:nvContentPartPr>
            <p14:xfrm>
              <a:off x="1833595" y="2995940"/>
              <a:ext cx="420120" cy="61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18CF00-749B-2259-7DA6-B7D8D145C9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4595" y="2986940"/>
                <a:ext cx="4377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68A6E74-9283-4D05-03BD-EA7357D28E8C}"/>
              </a:ext>
            </a:extLst>
          </p:cNvPr>
          <p:cNvGrpSpPr/>
          <p:nvPr/>
        </p:nvGrpSpPr>
        <p:grpSpPr>
          <a:xfrm>
            <a:off x="2742955" y="2545220"/>
            <a:ext cx="624600" cy="422640"/>
            <a:chOff x="2742955" y="2545220"/>
            <a:chExt cx="62460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959D18-13E6-BE75-B88A-D859B853E5DA}"/>
                    </a:ext>
                  </a:extLst>
                </p14:cNvPr>
                <p14:cNvContentPartPr/>
                <p14:nvPr/>
              </p14:nvContentPartPr>
              <p14:xfrm>
                <a:off x="2742955" y="2733140"/>
                <a:ext cx="624600" cy="54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959D18-13E6-BE75-B88A-D859B853E5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3955" y="2724500"/>
                  <a:ext cx="642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1B3EFB-119F-5C33-F650-B0E250465CC7}"/>
                    </a:ext>
                  </a:extLst>
                </p14:cNvPr>
                <p14:cNvContentPartPr/>
                <p14:nvPr/>
              </p14:nvContentPartPr>
              <p14:xfrm>
                <a:off x="3036715" y="2545220"/>
                <a:ext cx="126720" cy="422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1B3EFB-119F-5C33-F650-B0E250465C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28075" y="2536580"/>
                  <a:ext cx="144360" cy="44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CC4A24A-AD9C-2956-EFD6-84B009429460}"/>
                  </a:ext>
                </a:extLst>
              </p14:cNvPr>
              <p14:cNvContentPartPr/>
              <p14:nvPr/>
            </p14:nvContentPartPr>
            <p14:xfrm>
              <a:off x="2771395" y="3313820"/>
              <a:ext cx="2761560" cy="78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CC4A24A-AD9C-2956-EFD6-84B0094294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62755" y="3304820"/>
                <a:ext cx="2779200" cy="9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F50D773-E8FF-B437-34F2-88594C7EABAF}"/>
              </a:ext>
            </a:extLst>
          </p:cNvPr>
          <p:cNvGrpSpPr/>
          <p:nvPr/>
        </p:nvGrpSpPr>
        <p:grpSpPr>
          <a:xfrm>
            <a:off x="3776515" y="2404100"/>
            <a:ext cx="2100240" cy="676440"/>
            <a:chOff x="3776515" y="2404100"/>
            <a:chExt cx="210024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88D9CE-5DC5-9F2F-75BB-E14F71A3382C}"/>
                    </a:ext>
                  </a:extLst>
                </p14:cNvPr>
                <p14:cNvContentPartPr/>
                <p14:nvPr/>
              </p14:nvContentPartPr>
              <p14:xfrm>
                <a:off x="3776515" y="2404100"/>
                <a:ext cx="344880" cy="498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88D9CE-5DC5-9F2F-75BB-E14F71A338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67515" y="2395460"/>
                  <a:ext cx="362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9C1634-0FCC-0BAD-C77C-8A66A6810AEF}"/>
                    </a:ext>
                  </a:extLst>
                </p14:cNvPr>
                <p14:cNvContentPartPr/>
                <p14:nvPr/>
              </p14:nvContentPartPr>
              <p14:xfrm>
                <a:off x="4241995" y="2672660"/>
                <a:ext cx="54000" cy="59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A9C1634-0FCC-0BAD-C77C-8A66A6810A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32995" y="2663660"/>
                  <a:ext cx="71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48FE87-EFBB-2ED1-80B5-F0C0603A5DB0}"/>
                    </a:ext>
                  </a:extLst>
                </p14:cNvPr>
                <p14:cNvContentPartPr/>
                <p14:nvPr/>
              </p14:nvContentPartPr>
              <p14:xfrm>
                <a:off x="4563835" y="2440460"/>
                <a:ext cx="247320" cy="47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48FE87-EFBB-2ED1-80B5-F0C0603A5D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4835" y="2431820"/>
                  <a:ext cx="2649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14A00C-7172-9F96-FD6E-961AF0123EE5}"/>
                    </a:ext>
                  </a:extLst>
                </p14:cNvPr>
                <p14:cNvContentPartPr/>
                <p14:nvPr/>
              </p14:nvContentPartPr>
              <p14:xfrm>
                <a:off x="4826995" y="2509220"/>
                <a:ext cx="185400" cy="42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14A00C-7172-9F96-FD6E-961AF0123E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18355" y="2500580"/>
                  <a:ext cx="203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8F27D4-144D-05C1-2011-4527EDA5859B}"/>
                    </a:ext>
                  </a:extLst>
                </p14:cNvPr>
                <p14:cNvContentPartPr/>
                <p14:nvPr/>
              </p14:nvContentPartPr>
              <p14:xfrm>
                <a:off x="5294275" y="2447660"/>
                <a:ext cx="254520" cy="63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8F27D4-144D-05C1-2011-4527EDA585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85635" y="2439020"/>
                  <a:ext cx="2721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52983E-FE68-B6EA-F6BE-4BD56B3C77B4}"/>
                    </a:ext>
                  </a:extLst>
                </p14:cNvPr>
                <p14:cNvContentPartPr/>
                <p14:nvPr/>
              </p14:nvContentPartPr>
              <p14:xfrm>
                <a:off x="5784955" y="2940500"/>
                <a:ext cx="48600" cy="19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52983E-FE68-B6EA-F6BE-4BD56B3C77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5955" y="2931500"/>
                  <a:ext cx="66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4E3C21-7348-C7D8-0E84-675248573723}"/>
                    </a:ext>
                  </a:extLst>
                </p14:cNvPr>
                <p14:cNvContentPartPr/>
                <p14:nvPr/>
              </p14:nvContentPartPr>
              <p14:xfrm>
                <a:off x="5866675" y="2888300"/>
                <a:ext cx="10080" cy="3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4E3C21-7348-C7D8-0E84-6752485737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58035" y="2879660"/>
                  <a:ext cx="277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7042D1-9C66-5518-15F0-63A1CFEE3284}"/>
              </a:ext>
            </a:extLst>
          </p:cNvPr>
          <p:cNvGrpSpPr/>
          <p:nvPr/>
        </p:nvGrpSpPr>
        <p:grpSpPr>
          <a:xfrm>
            <a:off x="997675" y="4425140"/>
            <a:ext cx="2279520" cy="1266480"/>
            <a:chOff x="997675" y="4425140"/>
            <a:chExt cx="2279520" cy="12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ABECE0-9790-7528-727B-1A64D8805920}"/>
                    </a:ext>
                  </a:extLst>
                </p14:cNvPr>
                <p14:cNvContentPartPr/>
                <p14:nvPr/>
              </p14:nvContentPartPr>
              <p14:xfrm>
                <a:off x="997675" y="4620260"/>
                <a:ext cx="905760" cy="617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ABECE0-9790-7528-727B-1A64D88059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9035" y="4611620"/>
                  <a:ext cx="9234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A1A753-8F93-4D1A-80D4-0AAC9BECF9AA}"/>
                    </a:ext>
                  </a:extLst>
                </p14:cNvPr>
                <p14:cNvContentPartPr/>
                <p14:nvPr/>
              </p14:nvContentPartPr>
              <p14:xfrm>
                <a:off x="1619755" y="4805300"/>
                <a:ext cx="329040" cy="28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A1A753-8F93-4D1A-80D4-0AAC9BECF9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11115" y="4796300"/>
                  <a:ext cx="346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D465FD-60B5-C64B-8706-0C69E57172D6}"/>
                    </a:ext>
                  </a:extLst>
                </p14:cNvPr>
                <p14:cNvContentPartPr/>
                <p14:nvPr/>
              </p14:nvContentPartPr>
              <p14:xfrm>
                <a:off x="2174515" y="4814660"/>
                <a:ext cx="236520" cy="293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D465FD-60B5-C64B-8706-0C69E57172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65875" y="4805660"/>
                  <a:ext cx="254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AB4462-1681-004D-8EEC-8735B7AF22E1}"/>
                    </a:ext>
                  </a:extLst>
                </p14:cNvPr>
                <p14:cNvContentPartPr/>
                <p14:nvPr/>
              </p14:nvContentPartPr>
              <p14:xfrm>
                <a:off x="2817835" y="4425140"/>
                <a:ext cx="459360" cy="126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AB4462-1681-004D-8EEC-8735B7AF22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09195" y="4416140"/>
                  <a:ext cx="477000" cy="12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69EF58-13FC-3FEE-BC9A-58E7741BB720}"/>
              </a:ext>
            </a:extLst>
          </p:cNvPr>
          <p:cNvGrpSpPr/>
          <p:nvPr/>
        </p:nvGrpSpPr>
        <p:grpSpPr>
          <a:xfrm>
            <a:off x="4433515" y="4358900"/>
            <a:ext cx="1837440" cy="1102680"/>
            <a:chOff x="4433515" y="4358900"/>
            <a:chExt cx="1837440" cy="11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8486A1-CFEF-9E03-96DB-D5C1CA263082}"/>
                    </a:ext>
                  </a:extLst>
                </p14:cNvPr>
                <p14:cNvContentPartPr/>
                <p14:nvPr/>
              </p14:nvContentPartPr>
              <p14:xfrm>
                <a:off x="4433515" y="4416500"/>
                <a:ext cx="189360" cy="589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8486A1-CFEF-9E03-96DB-D5C1CA2630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24515" y="4407500"/>
                  <a:ext cx="20700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ED369F-96CA-5481-0508-A11FBA9D2E2B}"/>
                    </a:ext>
                  </a:extLst>
                </p14:cNvPr>
                <p14:cNvContentPartPr/>
                <p14:nvPr/>
              </p14:nvContentPartPr>
              <p14:xfrm>
                <a:off x="4884235" y="4368620"/>
                <a:ext cx="855360" cy="109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ED369F-96CA-5481-0508-A11FBA9D2E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75235" y="4359620"/>
                  <a:ext cx="87300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8C4CE4-3EB9-2A5E-2EFF-20882D15CA93}"/>
                    </a:ext>
                  </a:extLst>
                </p14:cNvPr>
                <p14:cNvContentPartPr/>
                <p14:nvPr/>
              </p14:nvContentPartPr>
              <p14:xfrm>
                <a:off x="5895835" y="4358900"/>
                <a:ext cx="304200" cy="67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8C4CE4-3EB9-2A5E-2EFF-20882D15CA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86835" y="4349900"/>
                  <a:ext cx="32184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174FC7-E874-DE47-B5E3-9746C6861697}"/>
                    </a:ext>
                  </a:extLst>
                </p14:cNvPr>
                <p14:cNvContentPartPr/>
                <p14:nvPr/>
              </p14:nvContentPartPr>
              <p14:xfrm>
                <a:off x="5934355" y="4691900"/>
                <a:ext cx="336600" cy="8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174FC7-E874-DE47-B5E3-9746C68616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25715" y="4683260"/>
                  <a:ext cx="3542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C6EC30-1E31-354F-7CA4-767F8295ACE4}"/>
              </a:ext>
            </a:extLst>
          </p:cNvPr>
          <p:cNvGrpSpPr/>
          <p:nvPr/>
        </p:nvGrpSpPr>
        <p:grpSpPr>
          <a:xfrm>
            <a:off x="6888355" y="4056860"/>
            <a:ext cx="2632320" cy="972000"/>
            <a:chOff x="6888355" y="4056860"/>
            <a:chExt cx="2632320" cy="9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A86CD6-C9FD-40B2-964B-DD1E76B649D0}"/>
                    </a:ext>
                  </a:extLst>
                </p14:cNvPr>
                <p14:cNvContentPartPr/>
                <p14:nvPr/>
              </p14:nvContentPartPr>
              <p14:xfrm>
                <a:off x="6888355" y="4169900"/>
                <a:ext cx="498960" cy="858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A86CD6-C9FD-40B2-964B-DD1E76B649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79355" y="4160900"/>
                  <a:ext cx="51660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A116AB5-340A-CA81-1225-AB1C746EA560}"/>
                    </a:ext>
                  </a:extLst>
                </p14:cNvPr>
                <p14:cNvContentPartPr/>
                <p14:nvPr/>
              </p14:nvContentPartPr>
              <p14:xfrm>
                <a:off x="7334035" y="4332980"/>
                <a:ext cx="526680" cy="397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A116AB5-340A-CA81-1225-AB1C746EA5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5395" y="4323980"/>
                  <a:ext cx="544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199CB2-808C-A899-5FEA-2050C784229E}"/>
                    </a:ext>
                  </a:extLst>
                </p14:cNvPr>
                <p14:cNvContentPartPr/>
                <p14:nvPr/>
              </p14:nvContentPartPr>
              <p14:xfrm>
                <a:off x="8021635" y="4366460"/>
                <a:ext cx="10080" cy="43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199CB2-808C-A899-5FEA-2050C78422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12635" y="4357460"/>
                  <a:ext cx="27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A71BC0-59D1-70F2-9F13-124267FE493C}"/>
                    </a:ext>
                  </a:extLst>
                </p14:cNvPr>
                <p14:cNvContentPartPr/>
                <p14:nvPr/>
              </p14:nvContentPartPr>
              <p14:xfrm>
                <a:off x="8259235" y="4056860"/>
                <a:ext cx="237240" cy="650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A71BC0-59D1-70F2-9F13-124267FE4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50595" y="4048220"/>
                  <a:ext cx="25488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EC64C5-4339-D03C-80CC-EFDDEB992CAD}"/>
                    </a:ext>
                  </a:extLst>
                </p14:cNvPr>
                <p14:cNvContentPartPr/>
                <p14:nvPr/>
              </p14:nvContentPartPr>
              <p14:xfrm>
                <a:off x="8236195" y="4461860"/>
                <a:ext cx="429480" cy="2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EC64C5-4339-D03C-80CC-EFDDEB992C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27555" y="4453220"/>
                  <a:ext cx="447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875639B-D869-5900-B1E0-7BD88ACE30E5}"/>
                    </a:ext>
                  </a:extLst>
                </p14:cNvPr>
                <p14:cNvContentPartPr/>
                <p14:nvPr/>
              </p14:nvContentPartPr>
              <p14:xfrm>
                <a:off x="8795995" y="4077740"/>
                <a:ext cx="724680" cy="787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875639B-D869-5900-B1E0-7BD88ACE30E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87355" y="4069100"/>
                  <a:ext cx="742320" cy="80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10CD00-32BE-334D-EB4C-CA1644D695B7}"/>
              </a:ext>
            </a:extLst>
          </p:cNvPr>
          <p:cNvGrpSpPr/>
          <p:nvPr/>
        </p:nvGrpSpPr>
        <p:grpSpPr>
          <a:xfrm>
            <a:off x="9940075" y="4210580"/>
            <a:ext cx="1123920" cy="462240"/>
            <a:chOff x="9940075" y="4210580"/>
            <a:chExt cx="112392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9C3900E-A566-5956-ED71-E9BF7FF6EA60}"/>
                    </a:ext>
                  </a:extLst>
                </p14:cNvPr>
                <p14:cNvContentPartPr/>
                <p14:nvPr/>
              </p14:nvContentPartPr>
              <p14:xfrm>
                <a:off x="9940075" y="4210580"/>
                <a:ext cx="565920" cy="462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9C3900E-A566-5956-ED71-E9BF7FF6EA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31075" y="4201940"/>
                  <a:ext cx="583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B90719-A1EF-DC9F-6458-33C360C2986B}"/>
                    </a:ext>
                  </a:extLst>
                </p14:cNvPr>
                <p14:cNvContentPartPr/>
                <p14:nvPr/>
              </p14:nvContentPartPr>
              <p14:xfrm>
                <a:off x="10369195" y="4303460"/>
                <a:ext cx="245160" cy="345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B90719-A1EF-DC9F-6458-33C360C298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60555" y="4294820"/>
                  <a:ext cx="262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8442144-8F39-77B0-2BCB-7D3A9F88AB70}"/>
                    </a:ext>
                  </a:extLst>
                </p14:cNvPr>
                <p14:cNvContentPartPr/>
                <p14:nvPr/>
              </p14:nvContentPartPr>
              <p14:xfrm>
                <a:off x="10828555" y="4307780"/>
                <a:ext cx="235440" cy="2718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8442144-8F39-77B0-2BCB-7D3A9F88AB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19915" y="4299140"/>
                  <a:ext cx="2530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6C5E778-0406-B75D-B941-B24E534BE7C8}"/>
                  </a:ext>
                </a:extLst>
              </p14:cNvPr>
              <p14:cNvContentPartPr/>
              <p14:nvPr/>
            </p14:nvContentPartPr>
            <p14:xfrm>
              <a:off x="5787475" y="5364020"/>
              <a:ext cx="706680" cy="1113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6C5E778-0406-B75D-B941-B24E534BE7C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78475" y="5355380"/>
                <a:ext cx="724320" cy="11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585CB47-C1E3-7710-C413-FEF7A6C37AC6}"/>
              </a:ext>
            </a:extLst>
          </p:cNvPr>
          <p:cNvGrpSpPr/>
          <p:nvPr/>
        </p:nvGrpSpPr>
        <p:grpSpPr>
          <a:xfrm>
            <a:off x="7064755" y="5313980"/>
            <a:ext cx="2568240" cy="1180800"/>
            <a:chOff x="7064755" y="5313980"/>
            <a:chExt cx="2568240" cy="11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3F48FF6-BC46-2065-75DE-5576D165A89B}"/>
                    </a:ext>
                  </a:extLst>
                </p14:cNvPr>
                <p14:cNvContentPartPr/>
                <p14:nvPr/>
              </p14:nvContentPartPr>
              <p14:xfrm>
                <a:off x="7064755" y="5325860"/>
                <a:ext cx="749880" cy="668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3F48FF6-BC46-2065-75DE-5576D165A89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5755" y="5316860"/>
                  <a:ext cx="76752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B6D906-54B5-FFDF-2BBB-6F1A894A492B}"/>
                    </a:ext>
                  </a:extLst>
                </p14:cNvPr>
                <p14:cNvContentPartPr/>
                <p14:nvPr/>
              </p14:nvContentPartPr>
              <p14:xfrm>
                <a:off x="8128915" y="5468060"/>
                <a:ext cx="41400" cy="88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B6D906-54B5-FFDF-2BBB-6F1A894A49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0275" y="5459060"/>
                  <a:ext cx="59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65CCCB-9831-C4F1-1052-B8094C5D6719}"/>
                    </a:ext>
                  </a:extLst>
                </p14:cNvPr>
                <p14:cNvContentPartPr/>
                <p14:nvPr/>
              </p14:nvContentPartPr>
              <p14:xfrm>
                <a:off x="7863595" y="5654900"/>
                <a:ext cx="628560" cy="839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65CCCB-9831-C4F1-1052-B8094C5D67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54595" y="5645900"/>
                  <a:ext cx="646200" cy="8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0C2D98-C453-CC0B-55D5-64A6222EFBB5}"/>
                    </a:ext>
                  </a:extLst>
                </p14:cNvPr>
                <p14:cNvContentPartPr/>
                <p14:nvPr/>
              </p14:nvContentPartPr>
              <p14:xfrm>
                <a:off x="8691235" y="5313980"/>
                <a:ext cx="504720" cy="505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0C2D98-C453-CC0B-55D5-64A6222EFB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82235" y="5304980"/>
                  <a:ext cx="5223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CDC87D-391B-351C-EAEA-A86A8F3F991B}"/>
                    </a:ext>
                  </a:extLst>
                </p14:cNvPr>
                <p14:cNvContentPartPr/>
                <p14:nvPr/>
              </p14:nvContentPartPr>
              <p14:xfrm>
                <a:off x="9184075" y="5366540"/>
                <a:ext cx="334080" cy="493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CDC87D-391B-351C-EAEA-A86A8F3F99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75075" y="5357540"/>
                  <a:ext cx="3517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BF5FBA6-B8B8-6A77-9365-1C025E510F1E}"/>
                    </a:ext>
                  </a:extLst>
                </p14:cNvPr>
                <p14:cNvContentPartPr/>
                <p14:nvPr/>
              </p14:nvContentPartPr>
              <p14:xfrm>
                <a:off x="9034675" y="5590460"/>
                <a:ext cx="598320" cy="4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BF5FBA6-B8B8-6A77-9365-1C025E510F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25675" y="5581820"/>
                  <a:ext cx="61596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7AE6156-D16A-FFB9-75A0-DBCF6B5070C1}"/>
              </a:ext>
            </a:extLst>
          </p:cNvPr>
          <p:cNvGrpSpPr/>
          <p:nvPr/>
        </p:nvGrpSpPr>
        <p:grpSpPr>
          <a:xfrm>
            <a:off x="10102435" y="5113100"/>
            <a:ext cx="1693440" cy="764280"/>
            <a:chOff x="10102435" y="5113100"/>
            <a:chExt cx="169344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048E2F-BA51-63AF-99DC-9935059C26F4}"/>
                    </a:ext>
                  </a:extLst>
                </p14:cNvPr>
                <p14:cNvContentPartPr/>
                <p14:nvPr/>
              </p14:nvContentPartPr>
              <p14:xfrm>
                <a:off x="10102435" y="5178260"/>
                <a:ext cx="708120" cy="699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048E2F-BA51-63AF-99DC-9935059C26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93795" y="5169620"/>
                  <a:ext cx="72576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1803CB-EE5C-B200-2A88-552A6DA4FDB5}"/>
                    </a:ext>
                  </a:extLst>
                </p14:cNvPr>
                <p14:cNvContentPartPr/>
                <p14:nvPr/>
              </p14:nvContentPartPr>
              <p14:xfrm>
                <a:off x="10774555" y="5455100"/>
                <a:ext cx="188640" cy="206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1803CB-EE5C-B200-2A88-552A6DA4FD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65555" y="5446100"/>
                  <a:ext cx="206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99E2088-B652-8A6D-BE28-E64297D3B71C}"/>
                    </a:ext>
                  </a:extLst>
                </p14:cNvPr>
                <p14:cNvContentPartPr/>
                <p14:nvPr/>
              </p14:nvContentPartPr>
              <p14:xfrm>
                <a:off x="11067595" y="5113100"/>
                <a:ext cx="276480" cy="569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99E2088-B652-8A6D-BE28-E64297D3B7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58595" y="5104100"/>
                  <a:ext cx="2941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34F6BD-D925-56B9-4117-32A6344901B8}"/>
                    </a:ext>
                  </a:extLst>
                </p14:cNvPr>
                <p14:cNvContentPartPr/>
                <p14:nvPr/>
              </p14:nvContentPartPr>
              <p14:xfrm>
                <a:off x="11573755" y="5216060"/>
                <a:ext cx="40320" cy="52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34F6BD-D925-56B9-4117-32A6344901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565115" y="5207420"/>
                  <a:ext cx="57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DF6CF6-4999-F651-CE38-44CDC4208634}"/>
                    </a:ext>
                  </a:extLst>
                </p14:cNvPr>
                <p14:cNvContentPartPr/>
                <p14:nvPr/>
              </p14:nvContentPartPr>
              <p14:xfrm>
                <a:off x="11559355" y="5270420"/>
                <a:ext cx="219960" cy="398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DF6CF6-4999-F651-CE38-44CDC42086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50715" y="5261780"/>
                  <a:ext cx="2376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A69115-66E5-7442-0259-8295ADDEF552}"/>
                    </a:ext>
                  </a:extLst>
                </p14:cNvPr>
                <p14:cNvContentPartPr/>
                <p14:nvPr/>
              </p14:nvContentPartPr>
              <p14:xfrm>
                <a:off x="11538835" y="5465900"/>
                <a:ext cx="257040" cy="53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A69115-66E5-7442-0259-8295ADDEF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30195" y="5456900"/>
                  <a:ext cx="27468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6152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E1D731-4826-B787-FB05-64BAF38ECD01}"/>
              </a:ext>
            </a:extLst>
          </p:cNvPr>
          <p:cNvGrpSpPr/>
          <p:nvPr/>
        </p:nvGrpSpPr>
        <p:grpSpPr>
          <a:xfrm>
            <a:off x="4381315" y="750980"/>
            <a:ext cx="3270600" cy="1518120"/>
            <a:chOff x="4381315" y="750980"/>
            <a:chExt cx="3270600" cy="15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A829553-A014-F37A-3D7C-95E5DBB088FB}"/>
                    </a:ext>
                  </a:extLst>
                </p14:cNvPr>
                <p14:cNvContentPartPr/>
                <p14:nvPr/>
              </p14:nvContentPartPr>
              <p14:xfrm>
                <a:off x="4381315" y="750980"/>
                <a:ext cx="1492920" cy="1342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A829553-A014-F37A-3D7C-95E5DBB088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2315" y="741980"/>
                  <a:ext cx="151056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80C385-6109-3DEF-C19A-B47D16DD5A76}"/>
                    </a:ext>
                  </a:extLst>
                </p14:cNvPr>
                <p14:cNvContentPartPr/>
                <p14:nvPr/>
              </p14:nvContentPartPr>
              <p14:xfrm>
                <a:off x="4663195" y="1162460"/>
                <a:ext cx="383040" cy="422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80C385-6109-3DEF-C19A-B47D16DD5A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4195" y="1153460"/>
                  <a:ext cx="4006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83D268-D3E7-33E6-BC2C-98000E4B048B}"/>
                    </a:ext>
                  </a:extLst>
                </p14:cNvPr>
                <p14:cNvContentPartPr/>
                <p14:nvPr/>
              </p14:nvContentPartPr>
              <p14:xfrm>
                <a:off x="5061355" y="1158500"/>
                <a:ext cx="191160" cy="422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83D268-D3E7-33E6-BC2C-98000E4B04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2715" y="1149860"/>
                  <a:ext cx="208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15C4A1A-DAE3-81F6-5B26-88180D158B31}"/>
                    </a:ext>
                  </a:extLst>
                </p14:cNvPr>
                <p14:cNvContentPartPr/>
                <p14:nvPr/>
              </p14:nvContentPartPr>
              <p14:xfrm>
                <a:off x="5508835" y="1353980"/>
                <a:ext cx="13680" cy="1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15C4A1A-DAE3-81F6-5B26-88180D158B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9835" y="1344980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71D2736-0548-5396-B18C-D9B8FCA6B822}"/>
                    </a:ext>
                  </a:extLst>
                </p14:cNvPr>
                <p14:cNvContentPartPr/>
                <p14:nvPr/>
              </p14:nvContentPartPr>
              <p14:xfrm>
                <a:off x="5479675" y="1213940"/>
                <a:ext cx="120960" cy="342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71D2736-0548-5396-B18C-D9B8FCA6B8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71035" y="1204940"/>
                  <a:ext cx="138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3EDAED-E93E-CEE7-45F7-71A0D08F3C06}"/>
                    </a:ext>
                  </a:extLst>
                </p14:cNvPr>
                <p14:cNvContentPartPr/>
                <p14:nvPr/>
              </p14:nvContentPartPr>
              <p14:xfrm>
                <a:off x="5627995" y="1017380"/>
                <a:ext cx="107640" cy="43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3EDAED-E93E-CEE7-45F7-71A0D08F3C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19355" y="1008740"/>
                  <a:ext cx="125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D816F1-868A-AB04-4F04-3D71B2A248F1}"/>
                    </a:ext>
                  </a:extLst>
                </p14:cNvPr>
                <p14:cNvContentPartPr/>
                <p14:nvPr/>
              </p14:nvContentPartPr>
              <p14:xfrm>
                <a:off x="4716475" y="1682660"/>
                <a:ext cx="244080" cy="17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D816F1-868A-AB04-4F04-3D71B2A248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7835" y="1674020"/>
                  <a:ext cx="261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210B01-0BAF-4898-8868-AFFB92733639}"/>
                    </a:ext>
                  </a:extLst>
                </p14:cNvPr>
                <p14:cNvContentPartPr/>
                <p14:nvPr/>
              </p14:nvContentPartPr>
              <p14:xfrm>
                <a:off x="6029395" y="1017380"/>
                <a:ext cx="1186920" cy="537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210B01-0BAF-4898-8868-AFFB927336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0755" y="1008740"/>
                  <a:ext cx="12045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9A03498-CB68-20E6-3C1D-BC8FB1CBD4F5}"/>
                    </a:ext>
                  </a:extLst>
                </p14:cNvPr>
                <p14:cNvContentPartPr/>
                <p14:nvPr/>
              </p14:nvContentPartPr>
              <p14:xfrm>
                <a:off x="6031195" y="1854020"/>
                <a:ext cx="1620720" cy="415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9A03498-CB68-20E6-3C1D-BC8FB1CBD4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22195" y="1845380"/>
                  <a:ext cx="1638360" cy="43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53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1B6B53-1958-2312-CC63-5BA6E38151A0}"/>
              </a:ext>
            </a:extLst>
          </p:cNvPr>
          <p:cNvGrpSpPr/>
          <p:nvPr/>
        </p:nvGrpSpPr>
        <p:grpSpPr>
          <a:xfrm>
            <a:off x="7798795" y="327588"/>
            <a:ext cx="4268520" cy="4153320"/>
            <a:chOff x="7798795" y="327588"/>
            <a:chExt cx="4268520" cy="41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C6E69B-5CE3-8120-ED16-0360B3398022}"/>
                    </a:ext>
                  </a:extLst>
                </p14:cNvPr>
                <p14:cNvContentPartPr/>
                <p14:nvPr/>
              </p14:nvContentPartPr>
              <p14:xfrm>
                <a:off x="10212235" y="327588"/>
                <a:ext cx="581040" cy="469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C6E69B-5CE3-8120-ED16-0360B33980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03595" y="318588"/>
                  <a:ext cx="59868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2544C8-642E-CF27-CC4D-779C6365CB4F}"/>
                    </a:ext>
                  </a:extLst>
                </p14:cNvPr>
                <p14:cNvContentPartPr/>
                <p14:nvPr/>
              </p14:nvContentPartPr>
              <p14:xfrm>
                <a:off x="9627595" y="849948"/>
                <a:ext cx="790200" cy="891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2544C8-642E-CF27-CC4D-779C6365CB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18955" y="841308"/>
                  <a:ext cx="80784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AFACF2F-385A-2EDE-BDA1-FED4A0225157}"/>
                    </a:ext>
                  </a:extLst>
                </p14:cNvPr>
                <p14:cNvContentPartPr/>
                <p14:nvPr/>
              </p14:nvContentPartPr>
              <p14:xfrm>
                <a:off x="10566835" y="817908"/>
                <a:ext cx="384120" cy="79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AFACF2F-385A-2EDE-BDA1-FED4A02251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57835" y="808908"/>
                  <a:ext cx="40176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793056-3F72-EA57-3DBA-0DF83D11F584}"/>
                    </a:ext>
                  </a:extLst>
                </p14:cNvPr>
                <p14:cNvContentPartPr/>
                <p14:nvPr/>
              </p14:nvContentPartPr>
              <p14:xfrm>
                <a:off x="9277315" y="1845708"/>
                <a:ext cx="376920" cy="50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793056-3F72-EA57-3DBA-0DF83D11F5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68315" y="1837068"/>
                  <a:ext cx="3945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747D94-1684-16F2-6006-C755A9720799}"/>
                    </a:ext>
                  </a:extLst>
                </p14:cNvPr>
                <p14:cNvContentPartPr/>
                <p14:nvPr/>
              </p14:nvContentPartPr>
              <p14:xfrm>
                <a:off x="10662595" y="1612788"/>
                <a:ext cx="562320" cy="65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747D94-1684-16F2-6006-C755A97207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53955" y="1603788"/>
                  <a:ext cx="57996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D757C3-8544-2493-32A4-55BDBDDF8557}"/>
                    </a:ext>
                  </a:extLst>
                </p14:cNvPr>
                <p14:cNvContentPartPr/>
                <p14:nvPr/>
              </p14:nvContentPartPr>
              <p14:xfrm>
                <a:off x="8072755" y="2352228"/>
                <a:ext cx="1312560" cy="1485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D757C3-8544-2493-32A4-55BDBDDF85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63755" y="2343588"/>
                  <a:ext cx="1330200" cy="15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2818C93-2C8B-52B3-FE41-BFCD24B2FC1A}"/>
                    </a:ext>
                  </a:extLst>
                </p14:cNvPr>
                <p14:cNvContentPartPr/>
                <p14:nvPr/>
              </p14:nvContentPartPr>
              <p14:xfrm>
                <a:off x="7798795" y="3686388"/>
                <a:ext cx="485280" cy="61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2818C93-2C8B-52B3-FE41-BFCD24B2FC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9795" y="3677748"/>
                  <a:ext cx="502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1B36E2-2FF5-0E91-4879-1B77BE23B716}"/>
                    </a:ext>
                  </a:extLst>
                </p14:cNvPr>
                <p14:cNvContentPartPr/>
                <p14:nvPr/>
              </p14:nvContentPartPr>
              <p14:xfrm>
                <a:off x="9392875" y="2354388"/>
                <a:ext cx="675360" cy="159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1B36E2-2FF5-0E91-4879-1B77BE23B7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84235" y="2345748"/>
                  <a:ext cx="693000" cy="16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52B66A-0014-BB2D-9097-72DFB3C8B133}"/>
                    </a:ext>
                  </a:extLst>
                </p14:cNvPr>
                <p14:cNvContentPartPr/>
                <p14:nvPr/>
              </p14:nvContentPartPr>
              <p14:xfrm>
                <a:off x="9892915" y="4085988"/>
                <a:ext cx="429840" cy="39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52B66A-0014-BB2D-9097-72DFB3C8B1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84275" y="4077348"/>
                  <a:ext cx="447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68CD98-A5DD-B343-5361-DB22FC35CDA5}"/>
                    </a:ext>
                  </a:extLst>
                </p14:cNvPr>
                <p14:cNvContentPartPr/>
                <p14:nvPr/>
              </p14:nvContentPartPr>
              <p14:xfrm>
                <a:off x="10432195" y="2218668"/>
                <a:ext cx="703440" cy="127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68CD98-A5DD-B343-5361-DB22FC35CD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23195" y="2210028"/>
                  <a:ext cx="721080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16AC55-A0A1-D122-0B47-B2FC3CADA2EB}"/>
                    </a:ext>
                  </a:extLst>
                </p14:cNvPr>
                <p14:cNvContentPartPr/>
                <p14:nvPr/>
              </p14:nvContentPartPr>
              <p14:xfrm>
                <a:off x="11096395" y="2181228"/>
                <a:ext cx="729720" cy="943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16AC55-A0A1-D122-0B47-B2FC3CADA2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87755" y="2172588"/>
                  <a:ext cx="74736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C4BF5E-5597-2F1A-A546-708BBBCDFC3C}"/>
                    </a:ext>
                  </a:extLst>
                </p14:cNvPr>
                <p14:cNvContentPartPr/>
                <p14:nvPr/>
              </p14:nvContentPartPr>
              <p14:xfrm>
                <a:off x="10487635" y="3665508"/>
                <a:ext cx="249120" cy="39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C4BF5E-5597-2F1A-A546-708BBBCDFC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78995" y="3656508"/>
                  <a:ext cx="266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458E84-B2D9-4AE5-7754-08AC045C5B25}"/>
                    </a:ext>
                  </a:extLst>
                </p14:cNvPr>
                <p14:cNvContentPartPr/>
                <p14:nvPr/>
              </p14:nvContentPartPr>
              <p14:xfrm>
                <a:off x="11721355" y="3274548"/>
                <a:ext cx="345960" cy="46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458E84-B2D9-4AE5-7754-08AC045C5B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2715" y="3265908"/>
                  <a:ext cx="363600" cy="48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4963CF-FF28-52AC-DC41-40E5D5FD2D8B}"/>
              </a:ext>
            </a:extLst>
          </p:cNvPr>
          <p:cNvGrpSpPr/>
          <p:nvPr/>
        </p:nvGrpSpPr>
        <p:grpSpPr>
          <a:xfrm>
            <a:off x="-94925" y="363980"/>
            <a:ext cx="12210480" cy="6540840"/>
            <a:chOff x="-94925" y="363980"/>
            <a:chExt cx="12210480" cy="65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00D689-4972-55AE-7043-4AFFBA702384}"/>
                    </a:ext>
                  </a:extLst>
                </p14:cNvPr>
                <p14:cNvContentPartPr/>
                <p14:nvPr/>
              </p14:nvContentPartPr>
              <p14:xfrm>
                <a:off x="544795" y="869780"/>
                <a:ext cx="21600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00D689-4972-55AE-7043-4AFFBA7023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6155" y="860780"/>
                  <a:ext cx="233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7E5A20-8B3D-8E47-4B1B-D7CB89C908DB}"/>
                    </a:ext>
                  </a:extLst>
                </p14:cNvPr>
                <p14:cNvContentPartPr/>
                <p14:nvPr/>
              </p14:nvContentPartPr>
              <p14:xfrm>
                <a:off x="237355" y="730820"/>
                <a:ext cx="669960" cy="58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7E5A20-8B3D-8E47-4B1B-D7CB89C908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355" y="722180"/>
                  <a:ext cx="6876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8213A7-D143-0FCE-087D-471DD581D46F}"/>
                    </a:ext>
                  </a:extLst>
                </p14:cNvPr>
                <p14:cNvContentPartPr/>
                <p14:nvPr/>
              </p14:nvContentPartPr>
              <p14:xfrm>
                <a:off x="1342915" y="568460"/>
                <a:ext cx="424440" cy="58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8213A7-D143-0FCE-087D-471DD581D4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4275" y="559820"/>
                  <a:ext cx="4420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BFC132-0FBA-4F51-37F3-A15203B8F542}"/>
                    </a:ext>
                  </a:extLst>
                </p14:cNvPr>
                <p14:cNvContentPartPr/>
                <p14:nvPr/>
              </p14:nvContentPartPr>
              <p14:xfrm>
                <a:off x="1531915" y="363980"/>
                <a:ext cx="64440" cy="8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BFC132-0FBA-4F51-37F3-A15203B8F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23275" y="355340"/>
                  <a:ext cx="82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5A7AE71-F41E-BEB7-312C-A50A2D20C497}"/>
                    </a:ext>
                  </a:extLst>
                </p14:cNvPr>
                <p14:cNvContentPartPr/>
                <p14:nvPr/>
              </p14:nvContentPartPr>
              <p14:xfrm>
                <a:off x="1488715" y="802460"/>
                <a:ext cx="141480" cy="54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5A7AE71-F41E-BEB7-312C-A50A2D20C4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9715" y="793820"/>
                  <a:ext cx="159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29E6CD-157F-D9DC-5AC4-1F5EF3187F9D}"/>
                    </a:ext>
                  </a:extLst>
                </p14:cNvPr>
                <p14:cNvContentPartPr/>
                <p14:nvPr/>
              </p14:nvContentPartPr>
              <p14:xfrm>
                <a:off x="1875715" y="826940"/>
                <a:ext cx="452520" cy="32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29E6CD-157F-D9DC-5AC4-1F5EF3187F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6715" y="818300"/>
                  <a:ext cx="470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8B39E5-9FC2-8AA6-1C5F-377915530739}"/>
                    </a:ext>
                  </a:extLst>
                </p14:cNvPr>
                <p14:cNvContentPartPr/>
                <p14:nvPr/>
              </p14:nvContentPartPr>
              <p14:xfrm>
                <a:off x="2717035" y="528140"/>
                <a:ext cx="201960" cy="74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8B39E5-9FC2-8AA6-1C5F-3779155307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08395" y="519140"/>
                  <a:ext cx="2196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476C27-5D87-A6CD-7978-76F6D88C4C34}"/>
                    </a:ext>
                  </a:extLst>
                </p14:cNvPr>
                <p14:cNvContentPartPr/>
                <p14:nvPr/>
              </p14:nvContentPartPr>
              <p14:xfrm>
                <a:off x="2648635" y="842780"/>
                <a:ext cx="393480" cy="9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476C27-5D87-A6CD-7978-76F6D88C4C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39635" y="833780"/>
                  <a:ext cx="411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BBD0B9-833A-D615-8DE3-4100047ACB02}"/>
                    </a:ext>
                  </a:extLst>
                </p14:cNvPr>
                <p14:cNvContentPartPr/>
                <p14:nvPr/>
              </p14:nvContentPartPr>
              <p14:xfrm>
                <a:off x="3107635" y="849260"/>
                <a:ext cx="277920" cy="20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BBD0B9-833A-D615-8DE3-4100047ACB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8995" y="840260"/>
                  <a:ext cx="295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9CC77A-B6DE-A315-3708-903F95B5C409}"/>
                    </a:ext>
                  </a:extLst>
                </p14:cNvPr>
                <p14:cNvContentPartPr/>
                <p14:nvPr/>
              </p14:nvContentPartPr>
              <p14:xfrm>
                <a:off x="3539275" y="798140"/>
                <a:ext cx="210600" cy="25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9CC77A-B6DE-A315-3708-903F95B5C4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30275" y="789500"/>
                  <a:ext cx="228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8EA9AC-FE0D-0CFF-6D6F-9A93EBC09FFB}"/>
                    </a:ext>
                  </a:extLst>
                </p14:cNvPr>
                <p14:cNvContentPartPr/>
                <p14:nvPr/>
              </p14:nvContentPartPr>
              <p14:xfrm>
                <a:off x="3851755" y="557300"/>
                <a:ext cx="77400" cy="623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8EA9AC-FE0D-0CFF-6D6F-9A93EBC09F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43115" y="548660"/>
                  <a:ext cx="950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AAEF1A-665D-087E-8F8B-E12CD0155D10}"/>
                    </a:ext>
                  </a:extLst>
                </p14:cNvPr>
                <p14:cNvContentPartPr/>
                <p14:nvPr/>
              </p14:nvContentPartPr>
              <p14:xfrm>
                <a:off x="3941755" y="784100"/>
                <a:ext cx="151920" cy="116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AAEF1A-665D-087E-8F8B-E12CD0155D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3115" y="775460"/>
                  <a:ext cx="169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20FC5C-3AE7-D2DD-002A-5C086A2A41E0}"/>
                    </a:ext>
                  </a:extLst>
                </p14:cNvPr>
                <p14:cNvContentPartPr/>
                <p14:nvPr/>
              </p14:nvContentPartPr>
              <p14:xfrm>
                <a:off x="4214275" y="721100"/>
                <a:ext cx="500040" cy="882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20FC5C-3AE7-D2DD-002A-5C086A2A41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5635" y="712460"/>
                  <a:ext cx="51768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839486-CFA8-C85E-6F96-8F868B4C25B1}"/>
                    </a:ext>
                  </a:extLst>
                </p14:cNvPr>
                <p14:cNvContentPartPr/>
                <p14:nvPr/>
              </p14:nvContentPartPr>
              <p14:xfrm>
                <a:off x="6450955" y="745580"/>
                <a:ext cx="388080" cy="26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839486-CFA8-C85E-6F96-8F868B4C25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42315" y="736940"/>
                  <a:ext cx="405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68FCBE-596C-1B1C-A299-4DD784CECB86}"/>
                    </a:ext>
                  </a:extLst>
                </p14:cNvPr>
                <p14:cNvContentPartPr/>
                <p14:nvPr/>
              </p14:nvContentPartPr>
              <p14:xfrm>
                <a:off x="6960355" y="806780"/>
                <a:ext cx="423720" cy="164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68FCBE-596C-1B1C-A299-4DD784CECB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1715" y="798140"/>
                  <a:ext cx="441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C8C53F3-0F2E-8EA0-2A12-38698E8A7A69}"/>
                    </a:ext>
                  </a:extLst>
                </p14:cNvPr>
                <p14:cNvContentPartPr/>
                <p14:nvPr/>
              </p14:nvContentPartPr>
              <p14:xfrm>
                <a:off x="7532035" y="472700"/>
                <a:ext cx="121680" cy="494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C8C53F3-0F2E-8EA0-2A12-38698E8A7A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23395" y="464060"/>
                  <a:ext cx="1393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187317-DBD9-A753-B374-DC40E20B5AB3}"/>
                    </a:ext>
                  </a:extLst>
                </p14:cNvPr>
                <p14:cNvContentPartPr/>
                <p14:nvPr/>
              </p14:nvContentPartPr>
              <p14:xfrm>
                <a:off x="1464595" y="1699940"/>
                <a:ext cx="633240" cy="1096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187317-DBD9-A753-B374-DC40E20B5A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5955" y="1691300"/>
                  <a:ext cx="65088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38E750-911C-70A9-3773-215167EEBB4C}"/>
                    </a:ext>
                  </a:extLst>
                </p14:cNvPr>
                <p14:cNvContentPartPr/>
                <p14:nvPr/>
              </p14:nvContentPartPr>
              <p14:xfrm>
                <a:off x="2239675" y="2496620"/>
                <a:ext cx="21960" cy="250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38E750-911C-70A9-3773-215167EEBB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31035" y="2487620"/>
                  <a:ext cx="39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EBFD8A-976F-6700-CC69-E096EC3B298D}"/>
                    </a:ext>
                  </a:extLst>
                </p14:cNvPr>
                <p14:cNvContentPartPr/>
                <p14:nvPr/>
              </p14:nvContentPartPr>
              <p14:xfrm>
                <a:off x="2302675" y="2198180"/>
                <a:ext cx="31680" cy="3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EBFD8A-976F-6700-CC69-E096EC3B29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93675" y="2189180"/>
                  <a:ext cx="49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80B057-24F6-A12E-B733-4CE366F76050}"/>
                    </a:ext>
                  </a:extLst>
                </p14:cNvPr>
                <p14:cNvContentPartPr/>
                <p14:nvPr/>
              </p14:nvContentPartPr>
              <p14:xfrm>
                <a:off x="2443435" y="2398340"/>
                <a:ext cx="796680" cy="24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80B057-24F6-A12E-B733-4CE366F760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34795" y="2389340"/>
                  <a:ext cx="814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9526FB-D38B-F54C-E884-5FE9361ED477}"/>
                    </a:ext>
                  </a:extLst>
                </p14:cNvPr>
                <p14:cNvContentPartPr/>
                <p14:nvPr/>
              </p14:nvContentPartPr>
              <p14:xfrm>
                <a:off x="3131035" y="2036540"/>
                <a:ext cx="34200" cy="2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9526FB-D38B-F54C-E884-5FE9361ED4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22035" y="2027540"/>
                  <a:ext cx="51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185DA1-37EF-C93B-A72F-71952EA5DF58}"/>
                    </a:ext>
                  </a:extLst>
                </p14:cNvPr>
                <p14:cNvContentPartPr/>
                <p14:nvPr/>
              </p14:nvContentPartPr>
              <p14:xfrm>
                <a:off x="4239115" y="1724420"/>
                <a:ext cx="128880" cy="76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185DA1-37EF-C93B-A72F-71952EA5DF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30115" y="1715420"/>
                  <a:ext cx="14652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907372-F0C8-307F-6177-29F6559D10C4}"/>
                    </a:ext>
                  </a:extLst>
                </p14:cNvPr>
                <p14:cNvContentPartPr/>
                <p14:nvPr/>
              </p14:nvContentPartPr>
              <p14:xfrm>
                <a:off x="4070275" y="1746740"/>
                <a:ext cx="323640" cy="14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907372-F0C8-307F-6177-29F6559D10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61275" y="1737740"/>
                  <a:ext cx="341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A52F7A-18E9-D018-0932-12A4FBC0925B}"/>
                    </a:ext>
                  </a:extLst>
                </p14:cNvPr>
                <p14:cNvContentPartPr/>
                <p14:nvPr/>
              </p14:nvContentPartPr>
              <p14:xfrm>
                <a:off x="4220755" y="2380340"/>
                <a:ext cx="307800" cy="12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A52F7A-18E9-D018-0932-12A4FBC092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12115" y="2371700"/>
                  <a:ext cx="32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D58E7B-DD9C-F089-07D4-61A2C912F46B}"/>
                    </a:ext>
                  </a:extLst>
                </p14:cNvPr>
                <p14:cNvContentPartPr/>
                <p14:nvPr/>
              </p14:nvContentPartPr>
              <p14:xfrm>
                <a:off x="4682995" y="2261180"/>
                <a:ext cx="387000" cy="227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D58E7B-DD9C-F089-07D4-61A2C912F4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74355" y="2252180"/>
                  <a:ext cx="404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839F46-B02B-E0CA-1508-0F5814A256A9}"/>
                    </a:ext>
                  </a:extLst>
                </p14:cNvPr>
                <p14:cNvContentPartPr/>
                <p14:nvPr/>
              </p14:nvContentPartPr>
              <p14:xfrm>
                <a:off x="5276995" y="1558100"/>
                <a:ext cx="930240" cy="858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839F46-B02B-E0CA-1508-0F5814A256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7995" y="1549100"/>
                  <a:ext cx="94788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C5D4B7-0276-B681-1467-DC2E2E6DD0B3}"/>
                    </a:ext>
                  </a:extLst>
                </p14:cNvPr>
                <p14:cNvContentPartPr/>
                <p14:nvPr/>
              </p14:nvContentPartPr>
              <p14:xfrm>
                <a:off x="6211555" y="1950860"/>
                <a:ext cx="270720" cy="302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C5D4B7-0276-B681-1467-DC2E2E6DD0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02915" y="1941860"/>
                  <a:ext cx="288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999586-08C4-32E3-2C1B-7D2183B20C90}"/>
                    </a:ext>
                  </a:extLst>
                </p14:cNvPr>
                <p14:cNvContentPartPr/>
                <p14:nvPr/>
              </p14:nvContentPartPr>
              <p14:xfrm>
                <a:off x="6585595" y="1978940"/>
                <a:ext cx="12240" cy="1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999586-08C4-32E3-2C1B-7D2183B20C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76595" y="1970300"/>
                  <a:ext cx="29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70C0A5-A18E-4A47-153B-EB2EF2DD0B5E}"/>
                    </a:ext>
                  </a:extLst>
                </p14:cNvPr>
                <p14:cNvContentPartPr/>
                <p14:nvPr/>
              </p14:nvContentPartPr>
              <p14:xfrm>
                <a:off x="1188475" y="4292660"/>
                <a:ext cx="45000" cy="7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70C0A5-A18E-4A47-153B-EB2EF2DD0B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79475" y="4283660"/>
                  <a:ext cx="62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4C883D-EE53-B5F2-7B6E-5447FAD3999B}"/>
                    </a:ext>
                  </a:extLst>
                </p14:cNvPr>
                <p14:cNvContentPartPr/>
                <p14:nvPr/>
              </p14:nvContentPartPr>
              <p14:xfrm>
                <a:off x="217555" y="4282940"/>
                <a:ext cx="342720" cy="38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4C883D-EE53-B5F2-7B6E-5447FAD399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8915" y="4273940"/>
                  <a:ext cx="3603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B6F5DF-530E-2E7B-41FA-D591D1E5DF04}"/>
                    </a:ext>
                  </a:extLst>
                </p14:cNvPr>
                <p14:cNvContentPartPr/>
                <p14:nvPr/>
              </p14:nvContentPartPr>
              <p14:xfrm>
                <a:off x="-94925" y="4156940"/>
                <a:ext cx="773640" cy="800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B6F5DF-530E-2E7B-41FA-D591D1E5DF0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-103925" y="4148300"/>
                  <a:ext cx="79128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CFF52F-F21F-CE82-1B1D-4AB86B38FD5A}"/>
                    </a:ext>
                  </a:extLst>
                </p14:cNvPr>
                <p14:cNvContentPartPr/>
                <p14:nvPr/>
              </p14:nvContentPartPr>
              <p14:xfrm>
                <a:off x="1053115" y="4224260"/>
                <a:ext cx="42840" cy="640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CFF52F-F21F-CE82-1B1D-4AB86B38FD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4115" y="4215620"/>
                  <a:ext cx="6048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947968-C71F-0BF8-CD29-79C800E063AA}"/>
                    </a:ext>
                  </a:extLst>
                </p14:cNvPr>
                <p14:cNvContentPartPr/>
                <p14:nvPr/>
              </p14:nvContentPartPr>
              <p14:xfrm>
                <a:off x="927475" y="4171700"/>
                <a:ext cx="417960" cy="10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947968-C71F-0BF8-CD29-79C800E063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8475" y="4162700"/>
                  <a:ext cx="435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46F3F76-5F56-8AD0-2CCA-D84BDF31DA45}"/>
                    </a:ext>
                  </a:extLst>
                </p14:cNvPr>
                <p14:cNvContentPartPr/>
                <p14:nvPr/>
              </p14:nvContentPartPr>
              <p14:xfrm>
                <a:off x="1036555" y="4943900"/>
                <a:ext cx="304200" cy="16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46F3F76-5F56-8AD0-2CCA-D84BDF31DA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7555" y="4934900"/>
                  <a:ext cx="321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D16557-3955-9B6A-1821-9827C43CF30B}"/>
                    </a:ext>
                  </a:extLst>
                </p14:cNvPr>
                <p14:cNvContentPartPr/>
                <p14:nvPr/>
              </p14:nvContentPartPr>
              <p14:xfrm>
                <a:off x="1520395" y="4586780"/>
                <a:ext cx="449640" cy="249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D16557-3955-9B6A-1821-9827C43CF3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1755" y="4577780"/>
                  <a:ext cx="467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07CA4A-06E3-07C6-F128-B381059886B2}"/>
                    </a:ext>
                  </a:extLst>
                </p14:cNvPr>
                <p14:cNvContentPartPr/>
                <p14:nvPr/>
              </p14:nvContentPartPr>
              <p14:xfrm>
                <a:off x="2087035" y="3995660"/>
                <a:ext cx="518040" cy="1426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07CA4A-06E3-07C6-F128-B381059886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78035" y="3986660"/>
                  <a:ext cx="535680" cy="14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7FAD26-63D7-2D00-46A9-377B1CC2853A}"/>
                    </a:ext>
                  </a:extLst>
                </p14:cNvPr>
                <p14:cNvContentPartPr/>
                <p14:nvPr/>
              </p14:nvContentPartPr>
              <p14:xfrm>
                <a:off x="2725675" y="4381580"/>
                <a:ext cx="339120" cy="37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7FAD26-63D7-2D00-46A9-377B1CC285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17035" y="4372940"/>
                  <a:ext cx="3567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AE16D7-0717-7AE2-818F-75D606A8DEC5}"/>
                    </a:ext>
                  </a:extLst>
                </p14:cNvPr>
                <p14:cNvContentPartPr/>
                <p14:nvPr/>
              </p14:nvContentPartPr>
              <p14:xfrm>
                <a:off x="3092155" y="4382660"/>
                <a:ext cx="560520" cy="200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AE16D7-0717-7AE2-818F-75D606A8DE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83515" y="4373660"/>
                  <a:ext cx="57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3A5188-4C84-AA85-F8BC-C6DA43A37116}"/>
                    </a:ext>
                  </a:extLst>
                </p14:cNvPr>
                <p14:cNvContentPartPr/>
                <p14:nvPr/>
              </p14:nvContentPartPr>
              <p14:xfrm>
                <a:off x="3775075" y="4287260"/>
                <a:ext cx="252000" cy="179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3A5188-4C84-AA85-F8BC-C6DA43A371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66075" y="4278260"/>
                  <a:ext cx="269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1EAF49-B187-77FE-0B1A-8B48F5961B16}"/>
                    </a:ext>
                  </a:extLst>
                </p14:cNvPr>
                <p14:cNvContentPartPr/>
                <p14:nvPr/>
              </p14:nvContentPartPr>
              <p14:xfrm>
                <a:off x="4518835" y="3934460"/>
                <a:ext cx="70200" cy="489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1EAF49-B187-77FE-0B1A-8B48F5961B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9835" y="3925820"/>
                  <a:ext cx="878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627992-D27E-C0FB-D9E0-805A57D0E5BF}"/>
                    </a:ext>
                  </a:extLst>
                </p14:cNvPr>
                <p14:cNvContentPartPr/>
                <p14:nvPr/>
              </p14:nvContentPartPr>
              <p14:xfrm>
                <a:off x="4522435" y="4220660"/>
                <a:ext cx="225720" cy="199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627992-D27E-C0FB-D9E0-805A57D0E5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3435" y="4211660"/>
                  <a:ext cx="243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847838-FBE8-7480-D349-50F49C89990B}"/>
                    </a:ext>
                  </a:extLst>
                </p14:cNvPr>
                <p14:cNvContentPartPr/>
                <p14:nvPr/>
              </p14:nvContentPartPr>
              <p14:xfrm>
                <a:off x="4845715" y="3994220"/>
                <a:ext cx="6480" cy="16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847838-FBE8-7480-D349-50F49C8999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36715" y="3985220"/>
                  <a:ext cx="24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E6E019-CAE1-97E9-D40A-44CFA72D35B4}"/>
                    </a:ext>
                  </a:extLst>
                </p14:cNvPr>
                <p14:cNvContentPartPr/>
                <p14:nvPr/>
              </p14:nvContentPartPr>
              <p14:xfrm>
                <a:off x="4922755" y="4248020"/>
                <a:ext cx="137520" cy="196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E6E019-CAE1-97E9-D40A-44CFA72D35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3755" y="4239380"/>
                  <a:ext cx="15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F652548-6347-8DF3-5AFD-5BEA06A70F3E}"/>
                    </a:ext>
                  </a:extLst>
                </p14:cNvPr>
                <p14:cNvContentPartPr/>
                <p14:nvPr/>
              </p14:nvContentPartPr>
              <p14:xfrm>
                <a:off x="5043355" y="4241540"/>
                <a:ext cx="400320" cy="227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F652548-6347-8DF3-5AFD-5BEA06A70F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4355" y="4232900"/>
                  <a:ext cx="417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5DC83DC-F371-9F37-FD74-4AB557610595}"/>
                    </a:ext>
                  </a:extLst>
                </p14:cNvPr>
                <p14:cNvContentPartPr/>
                <p14:nvPr/>
              </p14:nvContentPartPr>
              <p14:xfrm>
                <a:off x="6045235" y="3705140"/>
                <a:ext cx="723960" cy="849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5DC83DC-F371-9F37-FD74-4AB5576105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6595" y="3696500"/>
                  <a:ext cx="74160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442AE7-45F1-AB2C-2FCC-F0AFC12C5946}"/>
                    </a:ext>
                  </a:extLst>
                </p14:cNvPr>
                <p14:cNvContentPartPr/>
                <p14:nvPr/>
              </p14:nvContentPartPr>
              <p14:xfrm>
                <a:off x="6873595" y="4264940"/>
                <a:ext cx="355320" cy="146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442AE7-45F1-AB2C-2FCC-F0AFC12C59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64955" y="4256300"/>
                  <a:ext cx="372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A49D9B-9E2A-36AE-77C6-602C63E24FAA}"/>
                    </a:ext>
                  </a:extLst>
                </p14:cNvPr>
                <p14:cNvContentPartPr/>
                <p14:nvPr/>
              </p14:nvContentPartPr>
              <p14:xfrm>
                <a:off x="7171675" y="4020140"/>
                <a:ext cx="7560" cy="1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A49D9B-9E2A-36AE-77C6-602C63E24FA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62675" y="4011500"/>
                  <a:ext cx="25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36E508-A26A-91CC-4FEB-556826CF3832}"/>
                    </a:ext>
                  </a:extLst>
                </p14:cNvPr>
                <p14:cNvContentPartPr/>
                <p14:nvPr/>
              </p14:nvContentPartPr>
              <p14:xfrm>
                <a:off x="7275355" y="4229660"/>
                <a:ext cx="29700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36E508-A26A-91CC-4FEB-556826CF38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66355" y="4221020"/>
                  <a:ext cx="314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48F245-DBBD-2463-C050-A647EED11FF7}"/>
                    </a:ext>
                  </a:extLst>
                </p14:cNvPr>
                <p14:cNvContentPartPr/>
                <p14:nvPr/>
              </p14:nvContentPartPr>
              <p14:xfrm>
                <a:off x="7855315" y="4454300"/>
                <a:ext cx="346320" cy="5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48F245-DBBD-2463-C050-A647EED11F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46315" y="4445660"/>
                  <a:ext cx="363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9C6E31-22E5-80E9-3F47-187981221B22}"/>
                    </a:ext>
                  </a:extLst>
                </p14:cNvPr>
                <p14:cNvContentPartPr/>
                <p14:nvPr/>
              </p14:nvContentPartPr>
              <p14:xfrm>
                <a:off x="3001435" y="5198420"/>
                <a:ext cx="445680" cy="1242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9C6E31-22E5-80E9-3F47-187981221B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92435" y="5189780"/>
                  <a:ext cx="463320" cy="12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243D54-05E1-F03E-0ED6-B45E2EF6EF36}"/>
                    </a:ext>
                  </a:extLst>
                </p14:cNvPr>
                <p14:cNvContentPartPr/>
                <p14:nvPr/>
              </p14:nvContentPartPr>
              <p14:xfrm>
                <a:off x="3410755" y="5576780"/>
                <a:ext cx="594720" cy="269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243D54-05E1-F03E-0ED6-B45E2EF6EF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01755" y="5568140"/>
                  <a:ext cx="6123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5CF116B-EBCB-FAA6-D8F7-A7A81D1F1116}"/>
                    </a:ext>
                  </a:extLst>
                </p14:cNvPr>
                <p14:cNvContentPartPr/>
                <p14:nvPr/>
              </p14:nvContentPartPr>
              <p14:xfrm>
                <a:off x="4204195" y="5240180"/>
                <a:ext cx="46080" cy="526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5CF116B-EBCB-FAA6-D8F7-A7A81D1F11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5195" y="5231180"/>
                  <a:ext cx="63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F03E8C-58DB-DC22-5B14-36F87F9729AB}"/>
                    </a:ext>
                  </a:extLst>
                </p14:cNvPr>
                <p14:cNvContentPartPr/>
                <p14:nvPr/>
              </p14:nvContentPartPr>
              <p14:xfrm>
                <a:off x="3834115" y="5667500"/>
                <a:ext cx="259560" cy="16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F03E8C-58DB-DC22-5B14-36F87F9729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25115" y="5658860"/>
                  <a:ext cx="277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B15580F-7ECE-96D3-CD7D-44FC03B6EFCC}"/>
                    </a:ext>
                  </a:extLst>
                </p14:cNvPr>
                <p14:cNvContentPartPr/>
                <p14:nvPr/>
              </p14:nvContentPartPr>
              <p14:xfrm>
                <a:off x="4105195" y="5522060"/>
                <a:ext cx="201600" cy="104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B15580F-7ECE-96D3-CD7D-44FC03B6EF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6195" y="5513420"/>
                  <a:ext cx="219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4E2D5D-33C3-9DD6-8D69-DCB85FC40D2D}"/>
                    </a:ext>
                  </a:extLst>
                </p14:cNvPr>
                <p14:cNvContentPartPr/>
                <p14:nvPr/>
              </p14:nvContentPartPr>
              <p14:xfrm>
                <a:off x="4401835" y="5512340"/>
                <a:ext cx="240840" cy="160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4E2D5D-33C3-9DD6-8D69-DCB85FC40D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92835" y="5503700"/>
                  <a:ext cx="258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C190FF-63FA-E05B-6F60-1C2F351BD8FB}"/>
                    </a:ext>
                  </a:extLst>
                </p14:cNvPr>
                <p14:cNvContentPartPr/>
                <p14:nvPr/>
              </p14:nvContentPartPr>
              <p14:xfrm>
                <a:off x="4741675" y="5339900"/>
                <a:ext cx="251280" cy="359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C190FF-63FA-E05B-6F60-1C2F351BD8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33035" y="5330900"/>
                  <a:ext cx="268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C9E0BAF-08A0-50D1-824D-1904150DBA36}"/>
                    </a:ext>
                  </a:extLst>
                </p14:cNvPr>
                <p14:cNvContentPartPr/>
                <p14:nvPr/>
              </p14:nvContentPartPr>
              <p14:xfrm>
                <a:off x="5131555" y="5352860"/>
                <a:ext cx="397440" cy="412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C9E0BAF-08A0-50D1-824D-1904150DBA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22555" y="5343860"/>
                  <a:ext cx="4150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29FA4E9-832D-88F8-5F4F-5BB35E54F3C3}"/>
                    </a:ext>
                  </a:extLst>
                </p14:cNvPr>
                <p14:cNvContentPartPr/>
                <p14:nvPr/>
              </p14:nvContentPartPr>
              <p14:xfrm>
                <a:off x="5591275" y="5997260"/>
                <a:ext cx="302400" cy="90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29FA4E9-832D-88F8-5F4F-5BB35E54F3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82635" y="5988260"/>
                  <a:ext cx="32004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4C94ACC-E7C9-D7B1-16DF-F1A562A5D2D1}"/>
                    </a:ext>
                  </a:extLst>
                </p14:cNvPr>
                <p14:cNvContentPartPr/>
                <p14:nvPr/>
              </p14:nvContentPartPr>
              <p14:xfrm>
                <a:off x="5986195" y="6324405"/>
                <a:ext cx="166680" cy="25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4C94ACC-E7C9-D7B1-16DF-F1A562A5D2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7555" y="6315765"/>
                  <a:ext cx="184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A31C1B-45F5-BC1C-709B-CE91F1A92194}"/>
                    </a:ext>
                  </a:extLst>
                </p14:cNvPr>
                <p14:cNvContentPartPr/>
                <p14:nvPr/>
              </p14:nvContentPartPr>
              <p14:xfrm>
                <a:off x="6205795" y="6173205"/>
                <a:ext cx="264600" cy="268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A31C1B-45F5-BC1C-709B-CE91F1A921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96795" y="6164205"/>
                  <a:ext cx="282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D761CF-834E-6D3F-193A-1BCA88823502}"/>
                    </a:ext>
                  </a:extLst>
                </p14:cNvPr>
                <p14:cNvContentPartPr/>
                <p14:nvPr/>
              </p14:nvContentPartPr>
              <p14:xfrm>
                <a:off x="7405315" y="5013380"/>
                <a:ext cx="84600" cy="64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D761CF-834E-6D3F-193A-1BCA888235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96675" y="5004380"/>
                  <a:ext cx="10224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145F358-5E33-29CB-4328-9379674AFC75}"/>
                    </a:ext>
                  </a:extLst>
                </p14:cNvPr>
                <p14:cNvContentPartPr/>
                <p14:nvPr/>
              </p14:nvContentPartPr>
              <p14:xfrm>
                <a:off x="7211635" y="5287340"/>
                <a:ext cx="670320" cy="24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145F358-5E33-29CB-4328-9379674AFC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02635" y="5278340"/>
                  <a:ext cx="687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8E4E514-6183-9FE0-07EC-4F957B838C45}"/>
                    </a:ext>
                  </a:extLst>
                </p14:cNvPr>
                <p14:cNvContentPartPr/>
                <p14:nvPr/>
              </p14:nvContentPartPr>
              <p14:xfrm>
                <a:off x="8390635" y="5173940"/>
                <a:ext cx="275760" cy="38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8E4E514-6183-9FE0-07EC-4F957B838C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81635" y="5164940"/>
                  <a:ext cx="293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0665A2-1E42-886F-A27E-290199020815}"/>
                    </a:ext>
                  </a:extLst>
                </p14:cNvPr>
                <p14:cNvContentPartPr/>
                <p14:nvPr/>
              </p14:nvContentPartPr>
              <p14:xfrm>
                <a:off x="8822995" y="4894580"/>
                <a:ext cx="389520" cy="69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0665A2-1E42-886F-A27E-29019902081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14355" y="4885580"/>
                  <a:ext cx="40716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96D3D7-B58B-AEEA-5B75-59FCFF55DEAB}"/>
                    </a:ext>
                  </a:extLst>
                </p14:cNvPr>
                <p14:cNvContentPartPr/>
                <p14:nvPr/>
              </p14:nvContentPartPr>
              <p14:xfrm>
                <a:off x="9473875" y="5266460"/>
                <a:ext cx="238680" cy="213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96D3D7-B58B-AEEA-5B75-59FCFF55DEA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65235" y="5257820"/>
                  <a:ext cx="256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DD6926-D697-7F56-D296-CD88D33C3DE6}"/>
                    </a:ext>
                  </a:extLst>
                </p14:cNvPr>
                <p14:cNvContentPartPr/>
                <p14:nvPr/>
              </p14:nvContentPartPr>
              <p14:xfrm>
                <a:off x="9860155" y="5097620"/>
                <a:ext cx="473400" cy="393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DD6926-D697-7F56-D296-CD88D33C3D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51155" y="5088620"/>
                  <a:ext cx="4910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DD2E328-D457-B23C-4D5E-5150BF6A92AD}"/>
                    </a:ext>
                  </a:extLst>
                </p14:cNvPr>
                <p14:cNvContentPartPr/>
                <p14:nvPr/>
              </p14:nvContentPartPr>
              <p14:xfrm>
                <a:off x="10317355" y="5196620"/>
                <a:ext cx="321120" cy="105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DD2E328-D457-B23C-4D5E-5150BF6A92A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08715" y="5187980"/>
                  <a:ext cx="338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58FD583-B04A-E7E3-A900-99DF7A435440}"/>
                    </a:ext>
                  </a:extLst>
                </p14:cNvPr>
                <p14:cNvContentPartPr/>
                <p14:nvPr/>
              </p14:nvContentPartPr>
              <p14:xfrm>
                <a:off x="7178515" y="6007965"/>
                <a:ext cx="51120" cy="469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58FD583-B04A-E7E3-A900-99DF7A4354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69875" y="5999325"/>
                  <a:ext cx="68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8F7AE3-A373-50B2-FC2A-E6A965B2E350}"/>
                    </a:ext>
                  </a:extLst>
                </p14:cNvPr>
                <p14:cNvContentPartPr/>
                <p14:nvPr/>
              </p14:nvContentPartPr>
              <p14:xfrm>
                <a:off x="7228195" y="5905725"/>
                <a:ext cx="416160" cy="630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8F7AE3-A373-50B2-FC2A-E6A965B2E3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19555" y="5896725"/>
                  <a:ext cx="4338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DE0E222-DC94-8CD7-89B5-056725907EF5}"/>
                    </a:ext>
                  </a:extLst>
                </p14:cNvPr>
                <p14:cNvContentPartPr/>
                <p14:nvPr/>
              </p14:nvContentPartPr>
              <p14:xfrm>
                <a:off x="7757395" y="5779365"/>
                <a:ext cx="70524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DE0E222-DC94-8CD7-89B5-056725907E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48755" y="5770365"/>
                  <a:ext cx="722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50C64B7-5AB6-06C1-919E-390DD05F08A4}"/>
                    </a:ext>
                  </a:extLst>
                </p14:cNvPr>
                <p14:cNvContentPartPr/>
                <p14:nvPr/>
              </p14:nvContentPartPr>
              <p14:xfrm>
                <a:off x="8115595" y="5863965"/>
                <a:ext cx="19440" cy="57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50C64B7-5AB6-06C1-919E-390DD05F08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06955" y="5854965"/>
                  <a:ext cx="370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AA2F166-ECA7-0DED-F3E5-B4BE3AE7B0C9}"/>
                    </a:ext>
                  </a:extLst>
                </p14:cNvPr>
                <p14:cNvContentPartPr/>
                <p14:nvPr/>
              </p14:nvContentPartPr>
              <p14:xfrm>
                <a:off x="9410875" y="5820405"/>
                <a:ext cx="586800" cy="441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AA2F166-ECA7-0DED-F3E5-B4BE3AE7B0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02235" y="5811405"/>
                  <a:ext cx="6044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7E183A-08A0-6612-B530-7E1A3DA009C1}"/>
                    </a:ext>
                  </a:extLst>
                </p14:cNvPr>
                <p14:cNvContentPartPr/>
                <p14:nvPr/>
              </p14:nvContentPartPr>
              <p14:xfrm>
                <a:off x="10072195" y="5788005"/>
                <a:ext cx="626400" cy="312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7E183A-08A0-6612-B530-7E1A3DA009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63555" y="5779005"/>
                  <a:ext cx="644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A93685A-264C-CD64-1670-54598169B6CD}"/>
                    </a:ext>
                  </a:extLst>
                </p14:cNvPr>
                <p14:cNvContentPartPr/>
                <p14:nvPr/>
              </p14:nvContentPartPr>
              <p14:xfrm>
                <a:off x="10910635" y="5650125"/>
                <a:ext cx="37800" cy="388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A93685A-264C-CD64-1670-54598169B6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01995" y="5641125"/>
                  <a:ext cx="554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CCAB0BB-EAF3-939C-09A6-D1F895F4176C}"/>
                    </a:ext>
                  </a:extLst>
                </p14:cNvPr>
                <p14:cNvContentPartPr/>
                <p14:nvPr/>
              </p14:nvContentPartPr>
              <p14:xfrm>
                <a:off x="10915675" y="5779005"/>
                <a:ext cx="212760" cy="67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CCAB0BB-EAF3-939C-09A6-D1F895F417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06675" y="5770365"/>
                  <a:ext cx="230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42DD7A3-A77D-71B9-EFA1-2B8485A40AE2}"/>
                    </a:ext>
                  </a:extLst>
                </p14:cNvPr>
                <p14:cNvContentPartPr/>
                <p14:nvPr/>
              </p14:nvContentPartPr>
              <p14:xfrm>
                <a:off x="11144635" y="5838045"/>
                <a:ext cx="322200" cy="111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42DD7A3-A77D-71B9-EFA1-2B8485A40A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35995" y="5829405"/>
                  <a:ext cx="339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CBA0DA-22D2-87E1-E347-084B7EC18BF7}"/>
                    </a:ext>
                  </a:extLst>
                </p14:cNvPr>
                <p14:cNvContentPartPr/>
                <p14:nvPr/>
              </p14:nvContentPartPr>
              <p14:xfrm>
                <a:off x="11526955" y="5667405"/>
                <a:ext cx="267480" cy="19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CBA0DA-22D2-87E1-E347-084B7EC18BF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17955" y="5658405"/>
                  <a:ext cx="285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83DC460-F77B-7E4C-241F-FB041CA685AF}"/>
                    </a:ext>
                  </a:extLst>
                </p14:cNvPr>
                <p14:cNvContentPartPr/>
                <p14:nvPr/>
              </p14:nvContentPartPr>
              <p14:xfrm>
                <a:off x="11666635" y="5773605"/>
                <a:ext cx="225720" cy="5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83DC460-F77B-7E4C-241F-FB041CA685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57995" y="5764965"/>
                  <a:ext cx="243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452C11A-5CF3-0EBE-98E7-49207DA0B691}"/>
                    </a:ext>
                  </a:extLst>
                </p14:cNvPr>
                <p14:cNvContentPartPr/>
                <p14:nvPr/>
              </p14:nvContentPartPr>
              <p14:xfrm>
                <a:off x="11964355" y="5673165"/>
                <a:ext cx="24120" cy="19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452C11A-5CF3-0EBE-98E7-49207DA0B6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955715" y="5664525"/>
                  <a:ext cx="41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93EB8F9-CA5B-024D-8D45-ED35A33FBA99}"/>
                    </a:ext>
                  </a:extLst>
                </p14:cNvPr>
                <p14:cNvContentPartPr/>
                <p14:nvPr/>
              </p14:nvContentPartPr>
              <p14:xfrm>
                <a:off x="12050035" y="5463285"/>
                <a:ext cx="1440" cy="21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93EB8F9-CA5B-024D-8D45-ED35A33FBA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041395" y="5454645"/>
                  <a:ext cx="19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D7DB64-7683-2F67-BDFA-F7C2EA1AA8F7}"/>
                    </a:ext>
                  </a:extLst>
                </p14:cNvPr>
                <p14:cNvContentPartPr/>
                <p14:nvPr/>
              </p14:nvContentPartPr>
              <p14:xfrm>
                <a:off x="12015115" y="5740845"/>
                <a:ext cx="96840" cy="177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D7DB64-7683-2F67-BDFA-F7C2EA1AA8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006475" y="5732205"/>
                  <a:ext cx="114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1542828-6A72-2A75-5535-7D68CB8A7542}"/>
                    </a:ext>
                  </a:extLst>
                </p14:cNvPr>
                <p14:cNvContentPartPr/>
                <p14:nvPr/>
              </p14:nvContentPartPr>
              <p14:xfrm>
                <a:off x="11910355" y="6086085"/>
                <a:ext cx="156600" cy="10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1542828-6A72-2A75-5535-7D68CB8A75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901355" y="6077085"/>
                  <a:ext cx="174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8EC0D7B-ADA4-2E2D-9A43-C94118731E47}"/>
                    </a:ext>
                  </a:extLst>
                </p14:cNvPr>
                <p14:cNvContentPartPr/>
                <p14:nvPr/>
              </p14:nvContentPartPr>
              <p14:xfrm>
                <a:off x="12103315" y="6121005"/>
                <a:ext cx="12240" cy="9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8EC0D7B-ADA4-2E2D-9A43-C94118731E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2094315" y="6112005"/>
                  <a:ext cx="2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8237767-6903-8731-9448-E0C33CE7E0A0}"/>
                    </a:ext>
                  </a:extLst>
                </p14:cNvPr>
                <p14:cNvContentPartPr/>
                <p14:nvPr/>
              </p14:nvContentPartPr>
              <p14:xfrm>
                <a:off x="7035235" y="1812525"/>
                <a:ext cx="570600" cy="132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8237767-6903-8731-9448-E0C33CE7E0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26595" y="1803885"/>
                  <a:ext cx="588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731614-7A7E-7ED3-0C8B-1BBCA5562461}"/>
                    </a:ext>
                  </a:extLst>
                </p14:cNvPr>
                <p14:cNvContentPartPr/>
                <p14:nvPr/>
              </p14:nvContentPartPr>
              <p14:xfrm>
                <a:off x="7354915" y="1457925"/>
                <a:ext cx="391680" cy="1050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731614-7A7E-7ED3-0C8B-1BBCA55624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45915" y="1448925"/>
                  <a:ext cx="40932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2A19471-899D-B301-77F3-6A2B1293FE79}"/>
                    </a:ext>
                  </a:extLst>
                </p14:cNvPr>
                <p14:cNvContentPartPr/>
                <p14:nvPr/>
              </p14:nvContentPartPr>
              <p14:xfrm>
                <a:off x="2986675" y="3306165"/>
                <a:ext cx="104760" cy="522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2A19471-899D-B301-77F3-6A2B1293FE7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78035" y="3297525"/>
                  <a:ext cx="1224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6E7AB15-5BF5-1DCB-DFA8-6EAFB1FC990F}"/>
                    </a:ext>
                  </a:extLst>
                </p14:cNvPr>
                <p14:cNvContentPartPr/>
                <p14:nvPr/>
              </p14:nvContentPartPr>
              <p14:xfrm>
                <a:off x="2990275" y="3162165"/>
                <a:ext cx="389880" cy="446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6E7AB15-5BF5-1DCB-DFA8-6EAFB1FC99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81635" y="3153525"/>
                  <a:ext cx="4075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A80E31-8693-2FB5-7431-0C3D2BFEB6CA}"/>
                    </a:ext>
                  </a:extLst>
                </p14:cNvPr>
                <p14:cNvContentPartPr/>
                <p14:nvPr/>
              </p14:nvContentPartPr>
              <p14:xfrm>
                <a:off x="3530275" y="3380685"/>
                <a:ext cx="389520" cy="269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A80E31-8693-2FB5-7431-0C3D2BFEB6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21635" y="3372045"/>
                  <a:ext cx="407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AC3DC0-5598-65FA-B73D-60DFD81456BA}"/>
                    </a:ext>
                  </a:extLst>
                </p14:cNvPr>
                <p14:cNvContentPartPr/>
                <p14:nvPr/>
              </p14:nvContentPartPr>
              <p14:xfrm>
                <a:off x="3935275" y="3275565"/>
                <a:ext cx="339480" cy="27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AC3DC0-5598-65FA-B73D-60DFD81456B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26275" y="3266565"/>
                  <a:ext cx="357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D898FBF-D760-C557-2AEC-9118D57E4CA6}"/>
                    </a:ext>
                  </a:extLst>
                </p14:cNvPr>
                <p14:cNvContentPartPr/>
                <p14:nvPr/>
              </p14:nvContentPartPr>
              <p14:xfrm>
                <a:off x="4298155" y="3400485"/>
                <a:ext cx="18360" cy="149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D898FBF-D760-C557-2AEC-9118D57E4CA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89155" y="3391485"/>
                  <a:ext cx="36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D2C285-1076-924A-AECE-21A439AD3EB0}"/>
                    </a:ext>
                  </a:extLst>
                </p14:cNvPr>
                <p14:cNvContentPartPr/>
                <p14:nvPr/>
              </p14:nvContentPartPr>
              <p14:xfrm>
                <a:off x="4212475" y="3097725"/>
                <a:ext cx="100440" cy="36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D2C285-1076-924A-AECE-21A439AD3E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03835" y="3088725"/>
                  <a:ext cx="118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5B9DA26-2D1E-BE0A-285A-B6D44681642C}"/>
                    </a:ext>
                  </a:extLst>
                </p14:cNvPr>
                <p14:cNvContentPartPr/>
                <p14:nvPr/>
              </p14:nvContentPartPr>
              <p14:xfrm>
                <a:off x="4670395" y="3074685"/>
                <a:ext cx="71640" cy="456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5B9DA26-2D1E-BE0A-285A-B6D4468164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61755" y="3066045"/>
                  <a:ext cx="892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951B16-078D-521C-5613-E4B11BE53BF4}"/>
                    </a:ext>
                  </a:extLst>
                </p14:cNvPr>
                <p14:cNvContentPartPr/>
                <p14:nvPr/>
              </p14:nvContentPartPr>
              <p14:xfrm>
                <a:off x="4643035" y="3189885"/>
                <a:ext cx="676800" cy="504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951B16-078D-521C-5613-E4B11BE53B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4035" y="3180885"/>
                  <a:ext cx="694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D4E9B3-8EF6-584F-0EB1-7213BD34DDB7}"/>
                    </a:ext>
                  </a:extLst>
                </p14:cNvPr>
                <p14:cNvContentPartPr/>
                <p14:nvPr/>
              </p14:nvContentPartPr>
              <p14:xfrm>
                <a:off x="5870635" y="2618565"/>
                <a:ext cx="288720" cy="565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D4E9B3-8EF6-584F-0EB1-7213BD34DD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61995" y="2609925"/>
                  <a:ext cx="30636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DE4F62-5E2B-5B39-81D2-F0DF30B0B50A}"/>
                    </a:ext>
                  </a:extLst>
                </p14:cNvPr>
                <p14:cNvContentPartPr/>
                <p14:nvPr/>
              </p14:nvContentPartPr>
              <p14:xfrm>
                <a:off x="6373195" y="2555925"/>
                <a:ext cx="124560" cy="610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DE4F62-5E2B-5B39-81D2-F0DF30B0B5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64195" y="2547285"/>
                  <a:ext cx="1422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5F00B79-2A75-9010-FE5B-6D7F69B6AC06}"/>
                    </a:ext>
                  </a:extLst>
                </p14:cNvPr>
                <p14:cNvContentPartPr/>
                <p14:nvPr/>
              </p14:nvContentPartPr>
              <p14:xfrm>
                <a:off x="6404515" y="2785965"/>
                <a:ext cx="197640" cy="172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5F00B79-2A75-9010-FE5B-6D7F69B6AC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95875" y="2776965"/>
                  <a:ext cx="21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FE367D9-485F-A7A7-F9FC-149C158F30FA}"/>
                    </a:ext>
                  </a:extLst>
                </p14:cNvPr>
                <p14:cNvContentPartPr/>
                <p14:nvPr/>
              </p14:nvContentPartPr>
              <p14:xfrm>
                <a:off x="6776035" y="2391045"/>
                <a:ext cx="441360" cy="575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FE367D9-485F-A7A7-F9FC-149C158F30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67035" y="2382405"/>
                  <a:ext cx="45900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839EE9-B55F-534A-BABB-A1F336B5F296}"/>
                    </a:ext>
                  </a:extLst>
                </p14:cNvPr>
                <p14:cNvContentPartPr/>
                <p14:nvPr/>
              </p14:nvContentPartPr>
              <p14:xfrm>
                <a:off x="7220995" y="2456205"/>
                <a:ext cx="35280" cy="5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839EE9-B55F-534A-BABB-A1F336B5F2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11995" y="2447205"/>
                  <a:ext cx="52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FE0382C-26CB-E764-5ED2-C31EB0C251EF}"/>
                    </a:ext>
                  </a:extLst>
                </p14:cNvPr>
                <p14:cNvContentPartPr/>
                <p14:nvPr/>
              </p14:nvContentPartPr>
              <p14:xfrm>
                <a:off x="7389475" y="2472405"/>
                <a:ext cx="37800" cy="434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FE0382C-26CB-E764-5ED2-C31EB0C251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80475" y="2463765"/>
                  <a:ext cx="554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88D91E-F289-6C33-81C6-37F78FDC5157}"/>
                    </a:ext>
                  </a:extLst>
                </p14:cNvPr>
                <p14:cNvContentPartPr/>
                <p14:nvPr/>
              </p14:nvContentPartPr>
              <p14:xfrm>
                <a:off x="7352395" y="2672205"/>
                <a:ext cx="224640" cy="91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88D91E-F289-6C33-81C6-37F78FDC51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43755" y="2663205"/>
                  <a:ext cx="24228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4B4D830-BB19-4C7C-75F2-57C803B16171}"/>
                  </a:ext>
                </a:extLst>
              </p14:cNvPr>
              <p14:cNvContentPartPr/>
              <p14:nvPr/>
            </p14:nvContentPartPr>
            <p14:xfrm>
              <a:off x="3105115" y="2927085"/>
              <a:ext cx="4342680" cy="1121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4B4D830-BB19-4C7C-75F2-57C803B1617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96475" y="2918445"/>
                <a:ext cx="436032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BB1903D-9FE4-2C6F-8B2B-F3814C02C5D4}"/>
                  </a:ext>
                </a:extLst>
              </p14:cNvPr>
              <p14:cNvContentPartPr/>
              <p14:nvPr/>
            </p14:nvContentPartPr>
            <p14:xfrm>
              <a:off x="4275115" y="5843085"/>
              <a:ext cx="2171880" cy="329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BB1903D-9FE4-2C6F-8B2B-F3814C02C5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266475" y="5834445"/>
                <a:ext cx="21895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9C4D62B-53DA-F62B-E6DF-D7CCFD038B14}"/>
                  </a:ext>
                </a:extLst>
              </p14:cNvPr>
              <p14:cNvContentPartPr/>
              <p14:nvPr/>
            </p14:nvContentPartPr>
            <p14:xfrm>
              <a:off x="7510435" y="5623845"/>
              <a:ext cx="1003680" cy="176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9C4D62B-53DA-F62B-E6DF-D7CCFD038B1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01435" y="5615205"/>
                <a:ext cx="102132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E07678C-C22C-2C8A-A996-92DFF7CE6FA1}"/>
              </a:ext>
            </a:extLst>
          </p:cNvPr>
          <p:cNvGrpSpPr/>
          <p:nvPr/>
        </p:nvGrpSpPr>
        <p:grpSpPr>
          <a:xfrm>
            <a:off x="5909155" y="4602885"/>
            <a:ext cx="510480" cy="606600"/>
            <a:chOff x="5909155" y="4602885"/>
            <a:chExt cx="51048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31D0F8-B997-F9C2-45CD-64134CA633E1}"/>
                    </a:ext>
                  </a:extLst>
                </p14:cNvPr>
                <p14:cNvContentPartPr/>
                <p14:nvPr/>
              </p14:nvContentPartPr>
              <p14:xfrm>
                <a:off x="6044155" y="4602885"/>
                <a:ext cx="38880" cy="35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31D0F8-B997-F9C2-45CD-64134CA633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35515" y="4593885"/>
                  <a:ext cx="56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D8CFE61-87F2-BF25-DECC-788C4198CED9}"/>
                    </a:ext>
                  </a:extLst>
                </p14:cNvPr>
                <p14:cNvContentPartPr/>
                <p14:nvPr/>
              </p14:nvContentPartPr>
              <p14:xfrm>
                <a:off x="5909155" y="4821045"/>
                <a:ext cx="510480" cy="388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D8CFE61-87F2-BF25-DECC-788C4198CE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00155" y="4812045"/>
                  <a:ext cx="52812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298AE55-9629-A754-F6E7-4F3359349E30}"/>
              </a:ext>
            </a:extLst>
          </p:cNvPr>
          <p:cNvGrpSpPr/>
          <p:nvPr/>
        </p:nvGrpSpPr>
        <p:grpSpPr>
          <a:xfrm>
            <a:off x="7395955" y="6233685"/>
            <a:ext cx="3329640" cy="540000"/>
            <a:chOff x="7395955" y="6233685"/>
            <a:chExt cx="3329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B91399-5327-D879-7319-1A6D6B97EDB8}"/>
                    </a:ext>
                  </a:extLst>
                </p14:cNvPr>
                <p14:cNvContentPartPr/>
                <p14:nvPr/>
              </p14:nvContentPartPr>
              <p14:xfrm>
                <a:off x="7395955" y="6325845"/>
                <a:ext cx="2931840" cy="447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B91399-5327-D879-7319-1A6D6B97ED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86955" y="6316845"/>
                  <a:ext cx="29494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E9C68A-5DD3-E2B7-5CAC-384C619B6E2D}"/>
                    </a:ext>
                  </a:extLst>
                </p14:cNvPr>
                <p14:cNvContentPartPr/>
                <p14:nvPr/>
              </p14:nvContentPartPr>
              <p14:xfrm>
                <a:off x="10133035" y="6233685"/>
                <a:ext cx="196920" cy="459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E9C68A-5DD3-E2B7-5CAC-384C619B6E2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24035" y="6225045"/>
                  <a:ext cx="2145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3D8B5B-BFB3-85F6-338D-34A4C309BC9D}"/>
                    </a:ext>
                  </a:extLst>
                </p14:cNvPr>
                <p14:cNvContentPartPr/>
                <p14:nvPr/>
              </p14:nvContentPartPr>
              <p14:xfrm>
                <a:off x="10612915" y="6498645"/>
                <a:ext cx="112680" cy="30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3D8B5B-BFB3-85F6-338D-34A4C309BC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603915" y="6490005"/>
                  <a:ext cx="130320" cy="4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68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9AACC0-CE86-F578-0070-C03B620011A4}"/>
              </a:ext>
            </a:extLst>
          </p:cNvPr>
          <p:cNvGrpSpPr/>
          <p:nvPr/>
        </p:nvGrpSpPr>
        <p:grpSpPr>
          <a:xfrm>
            <a:off x="1055635" y="410780"/>
            <a:ext cx="1002600" cy="587160"/>
            <a:chOff x="1055635" y="410780"/>
            <a:chExt cx="1002600" cy="58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C18560-8AEC-C9DB-B956-5795C9E4961B}"/>
                    </a:ext>
                  </a:extLst>
                </p14:cNvPr>
                <p14:cNvContentPartPr/>
                <p14:nvPr/>
              </p14:nvContentPartPr>
              <p14:xfrm>
                <a:off x="1055635" y="435980"/>
                <a:ext cx="326160" cy="28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C18560-8AEC-C9DB-B956-5795C9E496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6635" y="426980"/>
                  <a:ext cx="3438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1A2D3D-A172-2D72-3777-18AD390E5D42}"/>
                    </a:ext>
                  </a:extLst>
                </p14:cNvPr>
                <p14:cNvContentPartPr/>
                <p14:nvPr/>
              </p14:nvContentPartPr>
              <p14:xfrm>
                <a:off x="1486555" y="410780"/>
                <a:ext cx="297720" cy="587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1A2D3D-A172-2D72-3777-18AD390E5D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7915" y="402140"/>
                  <a:ext cx="3153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E65D21-77CE-808E-CF26-D40C88E60F32}"/>
                    </a:ext>
                  </a:extLst>
                </p14:cNvPr>
                <p14:cNvContentPartPr/>
                <p14:nvPr/>
              </p14:nvContentPartPr>
              <p14:xfrm>
                <a:off x="1773475" y="458660"/>
                <a:ext cx="284760" cy="27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E65D21-77CE-808E-CF26-D40C88E60F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4475" y="449660"/>
                  <a:ext cx="30240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D30B3D-E888-050B-9D2D-A2AE1F3C2C65}"/>
                  </a:ext>
                </a:extLst>
              </p14:cNvPr>
              <p14:cNvContentPartPr/>
              <p14:nvPr/>
            </p14:nvContentPartPr>
            <p14:xfrm>
              <a:off x="2418235" y="420500"/>
              <a:ext cx="142560" cy="5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D30B3D-E888-050B-9D2D-A2AE1F3C2C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9595" y="411860"/>
                <a:ext cx="160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340288-7445-D18F-38CE-D48DA88BB26C}"/>
                  </a:ext>
                </a:extLst>
              </p14:cNvPr>
              <p14:cNvContentPartPr/>
              <p14:nvPr/>
            </p14:nvContentPartPr>
            <p14:xfrm>
              <a:off x="2508595" y="625700"/>
              <a:ext cx="106560" cy="5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340288-7445-D18F-38CE-D48DA88BB2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9955" y="616700"/>
                <a:ext cx="1242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5B23B57-5BF7-AF5A-F078-BF7BFD0E7ECC}"/>
              </a:ext>
            </a:extLst>
          </p:cNvPr>
          <p:cNvGrpSpPr/>
          <p:nvPr/>
        </p:nvGrpSpPr>
        <p:grpSpPr>
          <a:xfrm>
            <a:off x="3024115" y="273260"/>
            <a:ext cx="766440" cy="454680"/>
            <a:chOff x="3024115" y="273260"/>
            <a:chExt cx="7664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308473-BE0F-7D9E-67F6-5344EF40033D}"/>
                    </a:ext>
                  </a:extLst>
                </p14:cNvPr>
                <p14:cNvContentPartPr/>
                <p14:nvPr/>
              </p14:nvContentPartPr>
              <p14:xfrm>
                <a:off x="3024115" y="351020"/>
                <a:ext cx="27720" cy="23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308473-BE0F-7D9E-67F6-5344EF4003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5115" y="342380"/>
                  <a:ext cx="45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B3BE87-54EC-F813-FCE5-6D98D48F0C58}"/>
                    </a:ext>
                  </a:extLst>
                </p14:cNvPr>
                <p14:cNvContentPartPr/>
                <p14:nvPr/>
              </p14:nvContentPartPr>
              <p14:xfrm>
                <a:off x="3235795" y="273260"/>
                <a:ext cx="346320" cy="454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B3BE87-54EC-F813-FCE5-6D98D48F0C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26795" y="264620"/>
                  <a:ext cx="363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9C84F8-7D12-5A60-AFB2-DEF0B57E6E07}"/>
                    </a:ext>
                  </a:extLst>
                </p14:cNvPr>
                <p14:cNvContentPartPr/>
                <p14:nvPr/>
              </p14:nvContentPartPr>
              <p14:xfrm>
                <a:off x="3785515" y="420500"/>
                <a:ext cx="5040" cy="3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9C84F8-7D12-5A60-AFB2-DEF0B57E6E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6875" y="411860"/>
                  <a:ext cx="22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38AD0F-4CEC-01A0-E17D-B3D7E11F6A66}"/>
              </a:ext>
            </a:extLst>
          </p:cNvPr>
          <p:cNvGrpSpPr/>
          <p:nvPr/>
        </p:nvGrpSpPr>
        <p:grpSpPr>
          <a:xfrm>
            <a:off x="774835" y="1721900"/>
            <a:ext cx="336600" cy="1278720"/>
            <a:chOff x="774835" y="1721900"/>
            <a:chExt cx="336600" cy="12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04FE97-4101-F93B-7FC9-1EE50316A9D6}"/>
                    </a:ext>
                  </a:extLst>
                </p14:cNvPr>
                <p14:cNvContentPartPr/>
                <p14:nvPr/>
              </p14:nvContentPartPr>
              <p14:xfrm>
                <a:off x="774835" y="2136260"/>
                <a:ext cx="16200" cy="11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04FE97-4101-F93B-7FC9-1EE50316A9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5835" y="2127620"/>
                  <a:ext cx="33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5D823E-2BB4-1458-FEC2-8CCE9DA091E1}"/>
                    </a:ext>
                  </a:extLst>
                </p14:cNvPr>
                <p14:cNvContentPartPr/>
                <p14:nvPr/>
              </p14:nvContentPartPr>
              <p14:xfrm>
                <a:off x="838555" y="1721900"/>
                <a:ext cx="13680" cy="3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5D823E-2BB4-1458-FEC2-8CCE9DA091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915" y="1712900"/>
                  <a:ext cx="31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D6F25E-CBAE-ECB9-AB39-B4248818ABE5}"/>
                    </a:ext>
                  </a:extLst>
                </p14:cNvPr>
                <p14:cNvContentPartPr/>
                <p14:nvPr/>
              </p14:nvContentPartPr>
              <p14:xfrm>
                <a:off x="928195" y="1817660"/>
                <a:ext cx="183240" cy="1182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D6F25E-CBAE-ECB9-AB39-B4248818AB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9195" y="1809020"/>
                  <a:ext cx="200880" cy="12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DB308C-8B31-77EA-CCC0-5D6782F8BE34}"/>
                  </a:ext>
                </a:extLst>
              </p14:cNvPr>
              <p14:cNvContentPartPr/>
              <p14:nvPr/>
            </p14:nvContentPartPr>
            <p14:xfrm>
              <a:off x="1837555" y="2067500"/>
              <a:ext cx="916560" cy="66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DB308C-8B31-77EA-CCC0-5D6782F8BE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8555" y="2058500"/>
                <a:ext cx="93420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07E6FC-877D-566F-1FCB-3C679F488B31}"/>
                  </a:ext>
                </a:extLst>
              </p14:cNvPr>
              <p14:cNvContentPartPr/>
              <p14:nvPr/>
            </p14:nvContentPartPr>
            <p14:xfrm>
              <a:off x="3312835" y="1837820"/>
              <a:ext cx="429480" cy="384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07E6FC-877D-566F-1FCB-3C679F488B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04195" y="1829180"/>
                <a:ext cx="4471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643D81-3DF7-2B84-0829-1393A597B78D}"/>
                  </a:ext>
                </a:extLst>
              </p14:cNvPr>
              <p14:cNvContentPartPr/>
              <p14:nvPr/>
            </p14:nvContentPartPr>
            <p14:xfrm>
              <a:off x="3411835" y="2401220"/>
              <a:ext cx="356040" cy="59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643D81-3DF7-2B84-0829-1393A597B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3195" y="2392220"/>
                <a:ext cx="373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72F43C-4D41-1378-65DB-E05A0E8FA95D}"/>
                  </a:ext>
                </a:extLst>
              </p14:cNvPr>
              <p14:cNvContentPartPr/>
              <p14:nvPr/>
            </p14:nvContentPartPr>
            <p14:xfrm>
              <a:off x="1690675" y="1829180"/>
              <a:ext cx="447120" cy="118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72F43C-4D41-1378-65DB-E05A0E8FA9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81675" y="1820540"/>
                <a:ext cx="464760" cy="12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C3030ED-7273-8750-7AEB-FA78210E6CDA}"/>
              </a:ext>
            </a:extLst>
          </p:cNvPr>
          <p:cNvGrpSpPr/>
          <p:nvPr/>
        </p:nvGrpSpPr>
        <p:grpSpPr>
          <a:xfrm>
            <a:off x="3759235" y="1403660"/>
            <a:ext cx="1593000" cy="1243080"/>
            <a:chOff x="3759235" y="1403660"/>
            <a:chExt cx="1593000" cy="12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964A0D-AF74-B93D-5F3C-88D70D7ED65C}"/>
                    </a:ext>
                  </a:extLst>
                </p14:cNvPr>
                <p14:cNvContentPartPr/>
                <p14:nvPr/>
              </p14:nvContentPartPr>
              <p14:xfrm>
                <a:off x="3759235" y="1806500"/>
                <a:ext cx="61920" cy="243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964A0D-AF74-B93D-5F3C-88D70D7ED6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0235" y="1797500"/>
                  <a:ext cx="79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68DE03-9BC1-3EF5-1B20-EAD888DD9BEF}"/>
                    </a:ext>
                  </a:extLst>
                </p14:cNvPr>
                <p14:cNvContentPartPr/>
                <p14:nvPr/>
              </p14:nvContentPartPr>
              <p14:xfrm>
                <a:off x="4114555" y="1821620"/>
                <a:ext cx="72360" cy="35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68DE03-9BC1-3EF5-1B20-EAD888DD9B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5555" y="1812620"/>
                  <a:ext cx="90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6C240A-FBD1-7CDE-1110-DFD7A187A44C}"/>
                    </a:ext>
                  </a:extLst>
                </p14:cNvPr>
                <p14:cNvContentPartPr/>
                <p14:nvPr/>
              </p14:nvContentPartPr>
              <p14:xfrm>
                <a:off x="4201675" y="1648100"/>
                <a:ext cx="221040" cy="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6C240A-FBD1-7CDE-1110-DFD7A187A4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2675" y="1639100"/>
                  <a:ext cx="238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EE328C-BDD6-C95D-9238-4784F308CE9E}"/>
                    </a:ext>
                  </a:extLst>
                </p14:cNvPr>
                <p14:cNvContentPartPr/>
                <p14:nvPr/>
              </p14:nvContentPartPr>
              <p14:xfrm>
                <a:off x="4164235" y="1403660"/>
                <a:ext cx="674640" cy="1243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EE328C-BDD6-C95D-9238-4784F308CE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55595" y="1395020"/>
                  <a:ext cx="69228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3AEE40-604F-CBE8-B109-3EE9A94FB10A}"/>
                    </a:ext>
                  </a:extLst>
                </p14:cNvPr>
                <p14:cNvContentPartPr/>
                <p14:nvPr/>
              </p14:nvContentPartPr>
              <p14:xfrm>
                <a:off x="5139835" y="1718660"/>
                <a:ext cx="35280" cy="29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3AEE40-604F-CBE8-B109-3EE9A94FB1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30835" y="1709660"/>
                  <a:ext cx="52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BFAD8B-A0CC-C6A9-8DB0-0D3994CEF3C4}"/>
                    </a:ext>
                  </a:extLst>
                </p14:cNvPr>
                <p14:cNvContentPartPr/>
                <p14:nvPr/>
              </p14:nvContentPartPr>
              <p14:xfrm>
                <a:off x="5213275" y="2142740"/>
                <a:ext cx="138960" cy="4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BFAD8B-A0CC-C6A9-8DB0-0D3994CEF3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04635" y="2134100"/>
                  <a:ext cx="15660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BCBC-618B-19D5-BFEE-424E9F39CCAD}"/>
              </a:ext>
            </a:extLst>
          </p:cNvPr>
          <p:cNvGrpSpPr/>
          <p:nvPr/>
        </p:nvGrpSpPr>
        <p:grpSpPr>
          <a:xfrm>
            <a:off x="3226075" y="3320300"/>
            <a:ext cx="1558080" cy="988920"/>
            <a:chOff x="3226075" y="3320300"/>
            <a:chExt cx="155808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2D46FE-1902-82F0-D230-A87479FD9A1D}"/>
                    </a:ext>
                  </a:extLst>
                </p14:cNvPr>
                <p14:cNvContentPartPr/>
                <p14:nvPr/>
              </p14:nvContentPartPr>
              <p14:xfrm>
                <a:off x="3226075" y="3504620"/>
                <a:ext cx="125640" cy="804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2D46FE-1902-82F0-D230-A87479FD9A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7435" y="3495980"/>
                  <a:ext cx="1432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1EE148-0345-752F-A568-43223178AC95}"/>
                    </a:ext>
                  </a:extLst>
                </p14:cNvPr>
                <p14:cNvContentPartPr/>
                <p14:nvPr/>
              </p14:nvContentPartPr>
              <p14:xfrm>
                <a:off x="3273235" y="3695780"/>
                <a:ext cx="137160" cy="242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1EE148-0345-752F-A568-43223178AC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64235" y="3686780"/>
                  <a:ext cx="154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7589F2-698F-A4C7-AD78-AD8397A0E0D9}"/>
                    </a:ext>
                  </a:extLst>
                </p14:cNvPr>
                <p14:cNvContentPartPr/>
                <p14:nvPr/>
              </p14:nvContentPartPr>
              <p14:xfrm>
                <a:off x="3440635" y="3804500"/>
                <a:ext cx="328320" cy="12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7589F2-698F-A4C7-AD78-AD8397A0E0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1995" y="3795860"/>
                  <a:ext cx="345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66E51F-2E80-E8C7-C7EA-DFD91302DFE0}"/>
                    </a:ext>
                  </a:extLst>
                </p14:cNvPr>
                <p14:cNvContentPartPr/>
                <p14:nvPr/>
              </p14:nvContentPartPr>
              <p14:xfrm>
                <a:off x="3768595" y="3732500"/>
                <a:ext cx="16200" cy="56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66E51F-2E80-E8C7-C7EA-DFD91302DF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59955" y="3723860"/>
                  <a:ext cx="33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D6AF67-BEC1-CC94-936D-4D4426B25DFC}"/>
                    </a:ext>
                  </a:extLst>
                </p14:cNvPr>
                <p14:cNvContentPartPr/>
                <p14:nvPr/>
              </p14:nvContentPartPr>
              <p14:xfrm>
                <a:off x="3907555" y="3633140"/>
                <a:ext cx="382680" cy="177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D6AF67-BEC1-CC94-936D-4D4426B25D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98555" y="3624500"/>
                  <a:ext cx="400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E08954-978B-0409-8705-8872018453C8}"/>
                    </a:ext>
                  </a:extLst>
                </p14:cNvPr>
                <p14:cNvContentPartPr/>
                <p14:nvPr/>
              </p14:nvContentPartPr>
              <p14:xfrm>
                <a:off x="4195555" y="3613340"/>
                <a:ext cx="125640" cy="11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E08954-978B-0409-8705-887201845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86915" y="3604340"/>
                  <a:ext cx="14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55C4F7-03D3-7E7F-3961-6F901930223E}"/>
                    </a:ext>
                  </a:extLst>
                </p14:cNvPr>
                <p14:cNvContentPartPr/>
                <p14:nvPr/>
              </p14:nvContentPartPr>
              <p14:xfrm>
                <a:off x="4443955" y="3320300"/>
                <a:ext cx="340200" cy="577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55C4F7-03D3-7E7F-3961-6F90193022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35315" y="3311300"/>
                  <a:ext cx="357840" cy="59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7CE8D95-72E7-2C22-7112-623CE3306597}"/>
                  </a:ext>
                </a:extLst>
              </p14:cNvPr>
              <p14:cNvContentPartPr/>
              <p14:nvPr/>
            </p14:nvContentPartPr>
            <p14:xfrm>
              <a:off x="7652635" y="2631260"/>
              <a:ext cx="59400" cy="47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7CE8D95-72E7-2C22-7112-623CE33065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43995" y="2622260"/>
                <a:ext cx="7704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55579D1-5C13-CCD1-AA47-DFF36F3BA865}"/>
              </a:ext>
            </a:extLst>
          </p:cNvPr>
          <p:cNvGrpSpPr/>
          <p:nvPr/>
        </p:nvGrpSpPr>
        <p:grpSpPr>
          <a:xfrm>
            <a:off x="4663555" y="2897660"/>
            <a:ext cx="3314160" cy="1405080"/>
            <a:chOff x="4663555" y="2897660"/>
            <a:chExt cx="3314160" cy="14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04B6BA-E961-1917-75D6-0E9C85FF1735}"/>
                    </a:ext>
                  </a:extLst>
                </p14:cNvPr>
                <p14:cNvContentPartPr/>
                <p14:nvPr/>
              </p14:nvContentPartPr>
              <p14:xfrm>
                <a:off x="4798555" y="3328940"/>
                <a:ext cx="41760" cy="316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04B6BA-E961-1917-75D6-0E9C85FF17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89555" y="3320300"/>
                  <a:ext cx="59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2EA25F8-ED79-D68B-C3CF-ED238C622A5A}"/>
                    </a:ext>
                  </a:extLst>
                </p14:cNvPr>
                <p14:cNvContentPartPr/>
                <p14:nvPr/>
              </p14:nvContentPartPr>
              <p14:xfrm>
                <a:off x="4663555" y="3155420"/>
                <a:ext cx="381240" cy="14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EA25F8-ED79-D68B-C3CF-ED238C622A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54555" y="3146420"/>
                  <a:ext cx="398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F66B30-1E8E-25BD-1D70-BB17557FB6CF}"/>
                    </a:ext>
                  </a:extLst>
                </p14:cNvPr>
                <p14:cNvContentPartPr/>
                <p14:nvPr/>
              </p14:nvContentPartPr>
              <p14:xfrm>
                <a:off x="5034715" y="3354860"/>
                <a:ext cx="622440" cy="22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F66B30-1E8E-25BD-1D70-BB17557FB6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26075" y="3346220"/>
                  <a:ext cx="640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C8BE78-F585-FD16-82AA-695B9C895674}"/>
                    </a:ext>
                  </a:extLst>
                </p14:cNvPr>
                <p14:cNvContentPartPr/>
                <p14:nvPr/>
              </p14:nvContentPartPr>
              <p14:xfrm>
                <a:off x="5956315" y="3039140"/>
                <a:ext cx="79200" cy="60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C8BE78-F585-FD16-82AA-695B9C8956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47675" y="3030500"/>
                  <a:ext cx="968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F7F884-DC53-5717-3232-8C47F1FDC995}"/>
                    </a:ext>
                  </a:extLst>
                </p14:cNvPr>
                <p14:cNvContentPartPr/>
                <p14:nvPr/>
              </p14:nvContentPartPr>
              <p14:xfrm>
                <a:off x="6074395" y="3271340"/>
                <a:ext cx="120600" cy="117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F7F884-DC53-5717-3232-8C47F1FDC9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65395" y="3262700"/>
                  <a:ext cx="138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53B6C0-0AFC-BBD8-597B-567D5A800EC3}"/>
                    </a:ext>
                  </a:extLst>
                </p14:cNvPr>
                <p14:cNvContentPartPr/>
                <p14:nvPr/>
              </p14:nvContentPartPr>
              <p14:xfrm>
                <a:off x="6305875" y="3180260"/>
                <a:ext cx="89280" cy="159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53B6C0-0AFC-BBD8-597B-567D5A800E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97235" y="3171620"/>
                  <a:ext cx="106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807AD9-7C56-904B-FD8A-A3E021F2AC7E}"/>
                    </a:ext>
                  </a:extLst>
                </p14:cNvPr>
                <p14:cNvContentPartPr/>
                <p14:nvPr/>
              </p14:nvContentPartPr>
              <p14:xfrm>
                <a:off x="6466075" y="3169100"/>
                <a:ext cx="171720" cy="10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807AD9-7C56-904B-FD8A-A3E021F2AC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57435" y="3160100"/>
                  <a:ext cx="189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FC332B-D56E-02FD-C06C-DA892ED9D11C}"/>
                    </a:ext>
                  </a:extLst>
                </p14:cNvPr>
                <p14:cNvContentPartPr/>
                <p14:nvPr/>
              </p14:nvContentPartPr>
              <p14:xfrm>
                <a:off x="6772075" y="3048140"/>
                <a:ext cx="560160" cy="18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FC332B-D56E-02FD-C06C-DA892ED9D1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63435" y="3039140"/>
                  <a:ext cx="577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8D87F1-38B5-7757-7B8D-9CB13A579C1C}"/>
                    </a:ext>
                  </a:extLst>
                </p14:cNvPr>
                <p14:cNvContentPartPr/>
                <p14:nvPr/>
              </p14:nvContentPartPr>
              <p14:xfrm>
                <a:off x="7615195" y="2993780"/>
                <a:ext cx="12240" cy="1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8D87F1-38B5-7757-7B8D-9CB13A579C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6555" y="2984780"/>
                  <a:ext cx="29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D13A37-3C32-82A3-2C26-712CB60ABA98}"/>
                    </a:ext>
                  </a:extLst>
                </p14:cNvPr>
                <p14:cNvContentPartPr/>
                <p14:nvPr/>
              </p14:nvContentPartPr>
              <p14:xfrm>
                <a:off x="7577035" y="3020780"/>
                <a:ext cx="87840" cy="12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D13A37-3C32-82A3-2C26-712CB60ABA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8395" y="3011780"/>
                  <a:ext cx="105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6725DC-A33E-C110-C9BA-A094E12425F5}"/>
                    </a:ext>
                  </a:extLst>
                </p14:cNvPr>
                <p14:cNvContentPartPr/>
                <p14:nvPr/>
              </p14:nvContentPartPr>
              <p14:xfrm>
                <a:off x="7766395" y="2897660"/>
                <a:ext cx="211320" cy="28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6725DC-A33E-C110-C9BA-A094E12425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57755" y="2889020"/>
                  <a:ext cx="228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A19FA9-4EEA-040C-D71E-6C39D157C735}"/>
                    </a:ext>
                  </a:extLst>
                </p14:cNvPr>
                <p14:cNvContentPartPr/>
                <p14:nvPr/>
              </p14:nvContentPartPr>
              <p14:xfrm>
                <a:off x="5481475" y="4168100"/>
                <a:ext cx="26280" cy="13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A19FA9-4EEA-040C-D71E-6C39D157C7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2835" y="4159460"/>
                  <a:ext cx="43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4C5C0BD-E22B-8A94-6108-A8D0328B6B12}"/>
                    </a:ext>
                  </a:extLst>
                </p14:cNvPr>
                <p14:cNvContentPartPr/>
                <p14:nvPr/>
              </p14:nvContentPartPr>
              <p14:xfrm>
                <a:off x="5450875" y="3926900"/>
                <a:ext cx="56880" cy="2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4C5C0BD-E22B-8A94-6108-A8D0328B6B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41875" y="3918260"/>
                  <a:ext cx="74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41D1BE6-C948-1B69-EB58-6246E52E9D90}"/>
                    </a:ext>
                  </a:extLst>
                </p14:cNvPr>
                <p14:cNvContentPartPr/>
                <p14:nvPr/>
              </p14:nvContentPartPr>
              <p14:xfrm>
                <a:off x="5607475" y="4110860"/>
                <a:ext cx="148680" cy="19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41D1BE6-C948-1B69-EB58-6246E52E9D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98475" y="4101860"/>
                  <a:ext cx="16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A793802-F9D1-74B4-2C6F-351FEE5F9AE3}"/>
                    </a:ext>
                  </a:extLst>
                </p14:cNvPr>
                <p14:cNvContentPartPr/>
                <p14:nvPr/>
              </p14:nvContentPartPr>
              <p14:xfrm>
                <a:off x="6011755" y="3956060"/>
                <a:ext cx="163800" cy="24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A793802-F9D1-74B4-2C6F-351FEE5F9A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02755" y="3947420"/>
                  <a:ext cx="181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22EC64-086E-52D3-9C3A-58C0D3601261}"/>
                    </a:ext>
                  </a:extLst>
                </p14:cNvPr>
                <p14:cNvContentPartPr/>
                <p14:nvPr/>
              </p14:nvContentPartPr>
              <p14:xfrm>
                <a:off x="6305515" y="3638540"/>
                <a:ext cx="906120" cy="46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22EC64-086E-52D3-9C3A-58C0D36012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96875" y="3629900"/>
                  <a:ext cx="9237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712143-2D9B-DF7A-92A7-00433440861A}"/>
                    </a:ext>
                  </a:extLst>
                </p14:cNvPr>
                <p14:cNvContentPartPr/>
                <p14:nvPr/>
              </p14:nvContentPartPr>
              <p14:xfrm>
                <a:off x="7240435" y="3398060"/>
                <a:ext cx="253800" cy="744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712143-2D9B-DF7A-92A7-0043344086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31435" y="3389420"/>
                  <a:ext cx="2714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2147E7-6F34-2F96-5697-E691AC296946}"/>
                    </a:ext>
                  </a:extLst>
                </p14:cNvPr>
                <p14:cNvContentPartPr/>
                <p14:nvPr/>
              </p14:nvContentPartPr>
              <p14:xfrm>
                <a:off x="7670635" y="3962900"/>
                <a:ext cx="14760" cy="16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2147E7-6F34-2F96-5697-E691AC2969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61995" y="3953900"/>
                  <a:ext cx="32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8F3325B-3426-188F-C85D-96757DB12188}"/>
              </a:ext>
            </a:extLst>
          </p:cNvPr>
          <p:cNvGrpSpPr/>
          <p:nvPr/>
        </p:nvGrpSpPr>
        <p:grpSpPr>
          <a:xfrm>
            <a:off x="904795" y="5382380"/>
            <a:ext cx="1370160" cy="761760"/>
            <a:chOff x="904795" y="5382380"/>
            <a:chExt cx="13701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384612F-A34D-24BD-7093-62459042D97A}"/>
                    </a:ext>
                  </a:extLst>
                </p14:cNvPr>
                <p14:cNvContentPartPr/>
                <p14:nvPr/>
              </p14:nvContentPartPr>
              <p14:xfrm>
                <a:off x="904795" y="5635100"/>
                <a:ext cx="368280" cy="319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384612F-A34D-24BD-7093-62459042D9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6155" y="5626100"/>
                  <a:ext cx="3859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0E44AA-27CF-CD08-18BD-9250A8B0249E}"/>
                    </a:ext>
                  </a:extLst>
                </p14:cNvPr>
                <p14:cNvContentPartPr/>
                <p14:nvPr/>
              </p14:nvContentPartPr>
              <p14:xfrm>
                <a:off x="1427155" y="5435300"/>
                <a:ext cx="123480" cy="36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0E44AA-27CF-CD08-18BD-9250A8B024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18155" y="5426660"/>
                  <a:ext cx="141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102A18-E8D4-3D9B-7DFF-3FD04ACED3E8}"/>
                    </a:ext>
                  </a:extLst>
                </p14:cNvPr>
                <p14:cNvContentPartPr/>
                <p14:nvPr/>
              </p14:nvContentPartPr>
              <p14:xfrm>
                <a:off x="1760155" y="5731220"/>
                <a:ext cx="62640" cy="247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102A18-E8D4-3D9B-7DFF-3FD04ACED3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51515" y="5722220"/>
                  <a:ext cx="80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3F680B-5475-EAC2-CE21-2AEA27731D0C}"/>
                    </a:ext>
                  </a:extLst>
                </p14:cNvPr>
                <p14:cNvContentPartPr/>
                <p14:nvPr/>
              </p14:nvContentPartPr>
              <p14:xfrm>
                <a:off x="1780315" y="5382380"/>
                <a:ext cx="29160" cy="3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3F680B-5475-EAC2-CE21-2AEA27731D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71675" y="537338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963212C-8DC6-05EB-A289-43C5C5F0F4B7}"/>
                    </a:ext>
                  </a:extLst>
                </p14:cNvPr>
                <p14:cNvContentPartPr/>
                <p14:nvPr/>
              </p14:nvContentPartPr>
              <p14:xfrm>
                <a:off x="2078755" y="5409380"/>
                <a:ext cx="196200" cy="734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963212C-8DC6-05EB-A289-43C5C5F0F4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70115" y="5400380"/>
                  <a:ext cx="213840" cy="75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D3FEB2-8ED7-BAB8-46D9-5BBB8D6A4375}"/>
              </a:ext>
            </a:extLst>
          </p:cNvPr>
          <p:cNvGrpSpPr/>
          <p:nvPr/>
        </p:nvGrpSpPr>
        <p:grpSpPr>
          <a:xfrm>
            <a:off x="2957515" y="5020220"/>
            <a:ext cx="1839960" cy="836280"/>
            <a:chOff x="2957515" y="5020220"/>
            <a:chExt cx="1839960" cy="8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C9DB89A-42C8-D119-48F4-BFF7E46ED5CB}"/>
                    </a:ext>
                  </a:extLst>
                </p14:cNvPr>
                <p14:cNvContentPartPr/>
                <p14:nvPr/>
              </p14:nvContentPartPr>
              <p14:xfrm>
                <a:off x="3391675" y="5144420"/>
                <a:ext cx="1002240" cy="454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C9DB89A-42C8-D119-48F4-BFF7E46ED5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2675" y="5135420"/>
                  <a:ext cx="10198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22D974-BACB-F0BB-E8EA-3E8F5F72CC63}"/>
                    </a:ext>
                  </a:extLst>
                </p14:cNvPr>
                <p14:cNvContentPartPr/>
                <p14:nvPr/>
              </p14:nvContentPartPr>
              <p14:xfrm>
                <a:off x="4560235" y="5020220"/>
                <a:ext cx="237240" cy="333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22D974-BACB-F0BB-E8EA-3E8F5F72CC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51595" y="5011220"/>
                  <a:ext cx="2548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39AF9C-8CA4-004F-C4E2-107974FB2931}"/>
                    </a:ext>
                  </a:extLst>
                </p14:cNvPr>
                <p14:cNvContentPartPr/>
                <p14:nvPr/>
              </p14:nvContentPartPr>
              <p14:xfrm>
                <a:off x="2957515" y="5224700"/>
                <a:ext cx="528120" cy="63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39AF9C-8CA4-004F-C4E2-107974FB29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8875" y="5216060"/>
                  <a:ext cx="545760" cy="64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1E40EF-4867-2C84-319F-8A923F7C624A}"/>
              </a:ext>
            </a:extLst>
          </p:cNvPr>
          <p:cNvGrpSpPr/>
          <p:nvPr/>
        </p:nvGrpSpPr>
        <p:grpSpPr>
          <a:xfrm>
            <a:off x="5116795" y="4897100"/>
            <a:ext cx="234720" cy="385560"/>
            <a:chOff x="5116795" y="4897100"/>
            <a:chExt cx="2347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0B7E44-F699-9C72-48BB-EFD7E6BE912B}"/>
                    </a:ext>
                  </a:extLst>
                </p14:cNvPr>
                <p14:cNvContentPartPr/>
                <p14:nvPr/>
              </p14:nvContentPartPr>
              <p14:xfrm>
                <a:off x="5116795" y="5102300"/>
                <a:ext cx="49680" cy="180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0B7E44-F699-9C72-48BB-EFD7E6BE91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08155" y="5093300"/>
                  <a:ext cx="6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DDD017A-C956-9033-9E4A-4DBAFF0E69BA}"/>
                    </a:ext>
                  </a:extLst>
                </p14:cNvPr>
                <p14:cNvContentPartPr/>
                <p14:nvPr/>
              </p14:nvContentPartPr>
              <p14:xfrm>
                <a:off x="5253235" y="4897100"/>
                <a:ext cx="98280" cy="334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DDD017A-C956-9033-9E4A-4DBAFF0E69B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44235" y="4888460"/>
                  <a:ext cx="11592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FD7D366-96E6-DA15-5F92-19B8043C9C0B}"/>
                  </a:ext>
                </a:extLst>
              </p14:cNvPr>
              <p14:cNvContentPartPr/>
              <p14:nvPr/>
            </p14:nvContentPartPr>
            <p14:xfrm>
              <a:off x="5466355" y="4699460"/>
              <a:ext cx="104040" cy="16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FD7D366-96E6-DA15-5F92-19B8043C9C0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57715" y="4690820"/>
                <a:ext cx="1216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54F6A52-C87E-CDC2-1090-F04E6EF3BAAA}"/>
              </a:ext>
            </a:extLst>
          </p:cNvPr>
          <p:cNvGrpSpPr/>
          <p:nvPr/>
        </p:nvGrpSpPr>
        <p:grpSpPr>
          <a:xfrm>
            <a:off x="6305155" y="4485260"/>
            <a:ext cx="918000" cy="510840"/>
            <a:chOff x="6305155" y="4485260"/>
            <a:chExt cx="9180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CA3E419-06FD-BA67-AAD0-AD9938191342}"/>
                    </a:ext>
                  </a:extLst>
                </p14:cNvPr>
                <p14:cNvContentPartPr/>
                <p14:nvPr/>
              </p14:nvContentPartPr>
              <p14:xfrm>
                <a:off x="6305155" y="4785500"/>
                <a:ext cx="294120" cy="210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CA3E419-06FD-BA67-AAD0-AD99381913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96515" y="4776500"/>
                  <a:ext cx="311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7B6D7CF-8606-EBB9-71FA-5FEBA4BC01F3}"/>
                    </a:ext>
                  </a:extLst>
                </p14:cNvPr>
                <p14:cNvContentPartPr/>
                <p14:nvPr/>
              </p14:nvContentPartPr>
              <p14:xfrm>
                <a:off x="6843715" y="4485260"/>
                <a:ext cx="379440" cy="339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7B6D7CF-8606-EBB9-71FA-5FEBA4BC01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34715" y="4476260"/>
                  <a:ext cx="39708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566EDB-CD33-1FAC-0169-716CDD457D1C}"/>
                  </a:ext>
                </a:extLst>
              </p14:cNvPr>
              <p14:cNvContentPartPr/>
              <p14:nvPr/>
            </p14:nvContentPartPr>
            <p14:xfrm>
              <a:off x="7532035" y="4343780"/>
              <a:ext cx="974520" cy="538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566EDB-CD33-1FAC-0169-716CDD457D1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23395" y="4334780"/>
                <a:ext cx="99216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DD7F2A3B-3811-33E6-6321-7F2E88AFC452}"/>
              </a:ext>
            </a:extLst>
          </p:cNvPr>
          <p:cNvGrpSpPr/>
          <p:nvPr/>
        </p:nvGrpSpPr>
        <p:grpSpPr>
          <a:xfrm>
            <a:off x="8883115" y="3197540"/>
            <a:ext cx="1527120" cy="1372320"/>
            <a:chOff x="8883115" y="3197540"/>
            <a:chExt cx="1527120" cy="13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2F765E-5F15-6488-1884-4AB662DF3145}"/>
                    </a:ext>
                  </a:extLst>
                </p14:cNvPr>
                <p14:cNvContentPartPr/>
                <p14:nvPr/>
              </p14:nvContentPartPr>
              <p14:xfrm>
                <a:off x="8883115" y="3909620"/>
                <a:ext cx="439920" cy="428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2F765E-5F15-6488-1884-4AB662DF31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74115" y="3900620"/>
                  <a:ext cx="45756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BEFF3F9-C0B2-850C-5739-6C1750A9DC58}"/>
                    </a:ext>
                  </a:extLst>
                </p14:cNvPr>
                <p14:cNvContentPartPr/>
                <p14:nvPr/>
              </p14:nvContentPartPr>
              <p14:xfrm>
                <a:off x="8959795" y="4448900"/>
                <a:ext cx="455040" cy="12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BEFF3F9-C0B2-850C-5739-6C1750A9DC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50795" y="4440260"/>
                  <a:ext cx="472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710429-AB47-339C-40A2-CB223F572023}"/>
                    </a:ext>
                  </a:extLst>
                </p14:cNvPr>
                <p14:cNvContentPartPr/>
                <p14:nvPr/>
              </p14:nvContentPartPr>
              <p14:xfrm>
                <a:off x="9602755" y="3695060"/>
                <a:ext cx="465480" cy="35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710429-AB47-339C-40A2-CB223F5720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93755" y="3686420"/>
                  <a:ext cx="4831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043620-3C53-398D-F64F-A6682524964C}"/>
                    </a:ext>
                  </a:extLst>
                </p14:cNvPr>
                <p14:cNvContentPartPr/>
                <p14:nvPr/>
              </p14:nvContentPartPr>
              <p14:xfrm>
                <a:off x="10170475" y="3601460"/>
                <a:ext cx="10800" cy="478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043620-3C53-398D-F64F-A668252496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61475" y="3592820"/>
                  <a:ext cx="28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F1424E-82B9-8EE9-D0DC-3A798B3E7B11}"/>
                    </a:ext>
                  </a:extLst>
                </p14:cNvPr>
                <p14:cNvContentPartPr/>
                <p14:nvPr/>
              </p14:nvContentPartPr>
              <p14:xfrm>
                <a:off x="10159675" y="3197540"/>
                <a:ext cx="250560" cy="803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F1424E-82B9-8EE9-D0DC-3A798B3E7B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50675" y="3188900"/>
                  <a:ext cx="268200" cy="82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E91913-97DA-1E14-28C2-FFF61BFAA1C8}"/>
              </a:ext>
            </a:extLst>
          </p:cNvPr>
          <p:cNvGrpSpPr/>
          <p:nvPr/>
        </p:nvGrpSpPr>
        <p:grpSpPr>
          <a:xfrm>
            <a:off x="4745275" y="5968100"/>
            <a:ext cx="1245960" cy="559080"/>
            <a:chOff x="4745275" y="5968100"/>
            <a:chExt cx="124596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ED72F7E-9667-6321-54B9-3EE8049282E1}"/>
                    </a:ext>
                  </a:extLst>
                </p14:cNvPr>
                <p14:cNvContentPartPr/>
                <p14:nvPr/>
              </p14:nvContentPartPr>
              <p14:xfrm>
                <a:off x="4745275" y="5968100"/>
                <a:ext cx="97200" cy="559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ED72F7E-9667-6321-54B9-3EE8049282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36275" y="5959460"/>
                  <a:ext cx="1148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6896EC8-634B-9DC9-BD5C-E901440FA64C}"/>
                    </a:ext>
                  </a:extLst>
                </p14:cNvPr>
                <p14:cNvContentPartPr/>
                <p14:nvPr/>
              </p14:nvContentPartPr>
              <p14:xfrm>
                <a:off x="4838155" y="6235580"/>
                <a:ext cx="176760" cy="111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6896EC8-634B-9DC9-BD5C-E901440FA6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29515" y="6226580"/>
                  <a:ext cx="194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21F0D4-903B-AF52-E2B5-72059E77ECE3}"/>
                    </a:ext>
                  </a:extLst>
                </p14:cNvPr>
                <p14:cNvContentPartPr/>
                <p14:nvPr/>
              </p14:nvContentPartPr>
              <p14:xfrm>
                <a:off x="5099875" y="6194900"/>
                <a:ext cx="313920" cy="119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21F0D4-903B-AF52-E2B5-72059E77EC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91235" y="6186260"/>
                  <a:ext cx="331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C0E694-0932-4E46-DD1E-07319FB50217}"/>
                    </a:ext>
                  </a:extLst>
                </p14:cNvPr>
                <p14:cNvContentPartPr/>
                <p14:nvPr/>
              </p14:nvContentPartPr>
              <p14:xfrm>
                <a:off x="5522155" y="6149540"/>
                <a:ext cx="45000" cy="15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C0E694-0932-4E46-DD1E-07319FB502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13155" y="6140540"/>
                  <a:ext cx="62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5A3078-6761-6325-6E6D-A8C62AE01283}"/>
                    </a:ext>
                  </a:extLst>
                </p14:cNvPr>
                <p14:cNvContentPartPr/>
                <p14:nvPr/>
              </p14:nvContentPartPr>
              <p14:xfrm>
                <a:off x="5710795" y="6027500"/>
                <a:ext cx="86400" cy="111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5A3078-6761-6325-6E6D-A8C62AE0128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02155" y="6018860"/>
                  <a:ext cx="104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62A0D8-41E8-E8ED-B2B4-7988FFE45103}"/>
                    </a:ext>
                  </a:extLst>
                </p14:cNvPr>
                <p14:cNvContentPartPr/>
                <p14:nvPr/>
              </p14:nvContentPartPr>
              <p14:xfrm>
                <a:off x="5690635" y="6161420"/>
                <a:ext cx="300600" cy="88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62A0D8-41E8-E8ED-B2B4-7988FFE451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81995" y="6152420"/>
                  <a:ext cx="3182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D0EEF4A-0090-CA64-BFB8-4D6A3208605F}"/>
              </a:ext>
            </a:extLst>
          </p:cNvPr>
          <p:cNvGrpSpPr/>
          <p:nvPr/>
        </p:nvGrpSpPr>
        <p:grpSpPr>
          <a:xfrm>
            <a:off x="6373195" y="5475260"/>
            <a:ext cx="603360" cy="679680"/>
            <a:chOff x="6373195" y="5475260"/>
            <a:chExt cx="60336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00210C-9F7C-CA66-A309-44835CA96D01}"/>
                    </a:ext>
                  </a:extLst>
                </p14:cNvPr>
                <p14:cNvContentPartPr/>
                <p14:nvPr/>
              </p14:nvContentPartPr>
              <p14:xfrm>
                <a:off x="6373195" y="5475260"/>
                <a:ext cx="532440" cy="679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00210C-9F7C-CA66-A309-44835CA96D0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4195" y="5466620"/>
                  <a:ext cx="5500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C8FDFE-C85A-49A9-3373-D918D23EDBD2}"/>
                    </a:ext>
                  </a:extLst>
                </p14:cNvPr>
                <p14:cNvContentPartPr/>
                <p14:nvPr/>
              </p14:nvContentPartPr>
              <p14:xfrm>
                <a:off x="6595675" y="5580740"/>
                <a:ext cx="199800" cy="8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C8FDFE-C85A-49A9-3373-D918D23EDB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87035" y="5571740"/>
                  <a:ext cx="217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8E4A0E-0B0F-B989-D403-A80138274EB2}"/>
                    </a:ext>
                  </a:extLst>
                </p14:cNvPr>
                <p14:cNvContentPartPr/>
                <p14:nvPr/>
              </p14:nvContentPartPr>
              <p14:xfrm>
                <a:off x="6887995" y="5506940"/>
                <a:ext cx="88560" cy="204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8E4A0E-0B0F-B989-D403-A80138274E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79355" y="5498300"/>
                  <a:ext cx="1062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3BF8742-D2C1-C110-0DE6-0237365B78FA}"/>
              </a:ext>
            </a:extLst>
          </p:cNvPr>
          <p:cNvGrpSpPr/>
          <p:nvPr/>
        </p:nvGrpSpPr>
        <p:grpSpPr>
          <a:xfrm>
            <a:off x="7492435" y="5074940"/>
            <a:ext cx="2206800" cy="845640"/>
            <a:chOff x="7492435" y="5074940"/>
            <a:chExt cx="220680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CDE1E6-1331-7B41-6075-9911D039FB66}"/>
                    </a:ext>
                  </a:extLst>
                </p14:cNvPr>
                <p14:cNvContentPartPr/>
                <p14:nvPr/>
              </p14:nvContentPartPr>
              <p14:xfrm>
                <a:off x="7492435" y="5492180"/>
                <a:ext cx="851760" cy="42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CDE1E6-1331-7B41-6075-9911D039FB6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83435" y="5483180"/>
                  <a:ext cx="869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2E2018-04E2-B4E9-1D9F-2C1E35E6122E}"/>
                    </a:ext>
                  </a:extLst>
                </p14:cNvPr>
                <p14:cNvContentPartPr/>
                <p14:nvPr/>
              </p14:nvContentPartPr>
              <p14:xfrm>
                <a:off x="8431675" y="5230100"/>
                <a:ext cx="817920" cy="29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2E2018-04E2-B4E9-1D9F-2C1E35E612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22675" y="5221100"/>
                  <a:ext cx="83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AF85A57-79CC-18A7-BDFF-687B94DFBFFE}"/>
                    </a:ext>
                  </a:extLst>
                </p14:cNvPr>
                <p14:cNvContentPartPr/>
                <p14:nvPr/>
              </p14:nvContentPartPr>
              <p14:xfrm>
                <a:off x="9351475" y="5074940"/>
                <a:ext cx="347760" cy="16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AF85A57-79CC-18A7-BDFF-687B94DFBF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42835" y="5065940"/>
                  <a:ext cx="36540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34824A8-F302-BBE0-6D35-08066B19AAAE}"/>
                  </a:ext>
                </a:extLst>
              </p14:cNvPr>
              <p14:cNvContentPartPr/>
              <p14:nvPr/>
            </p14:nvContentPartPr>
            <p14:xfrm>
              <a:off x="10419955" y="4887380"/>
              <a:ext cx="232920" cy="129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34824A8-F302-BBE0-6D35-08066B19AAA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411315" y="4878740"/>
                <a:ext cx="25056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15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9348E0-8A0B-34BF-146A-DF4CD7EBF1CD}"/>
              </a:ext>
            </a:extLst>
          </p:cNvPr>
          <p:cNvGrpSpPr/>
          <p:nvPr/>
        </p:nvGrpSpPr>
        <p:grpSpPr>
          <a:xfrm>
            <a:off x="1142395" y="415820"/>
            <a:ext cx="1504080" cy="865440"/>
            <a:chOff x="1142395" y="415820"/>
            <a:chExt cx="1504080" cy="86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EA954E-54DE-616C-F000-19D8F6FCAB2E}"/>
                    </a:ext>
                  </a:extLst>
                </p14:cNvPr>
                <p14:cNvContentPartPr/>
                <p14:nvPr/>
              </p14:nvContentPartPr>
              <p14:xfrm>
                <a:off x="1142395" y="885260"/>
                <a:ext cx="346320" cy="32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EA954E-54DE-616C-F000-19D8F6FCAB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3755" y="876620"/>
                  <a:ext cx="363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D2E7C5-1745-FBB3-885C-1134B228461B}"/>
                    </a:ext>
                  </a:extLst>
                </p14:cNvPr>
                <p14:cNvContentPartPr/>
                <p14:nvPr/>
              </p14:nvContentPartPr>
              <p14:xfrm>
                <a:off x="1698235" y="415820"/>
                <a:ext cx="277560" cy="837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D2E7C5-1745-FBB3-885C-1134B22846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9595" y="407180"/>
                  <a:ext cx="29520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5AD4B1E-D820-D2DC-15F4-1BA7D01F8D6F}"/>
                    </a:ext>
                  </a:extLst>
                </p14:cNvPr>
                <p14:cNvContentPartPr/>
                <p14:nvPr/>
              </p14:nvContentPartPr>
              <p14:xfrm>
                <a:off x="2039515" y="829820"/>
                <a:ext cx="170280" cy="45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5AD4B1E-D820-D2DC-15F4-1BA7D01F8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0875" y="820820"/>
                  <a:ext cx="1879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5F0F6C-A878-3C34-A3A1-9D7EF626441F}"/>
                    </a:ext>
                  </a:extLst>
                </p14:cNvPr>
                <p14:cNvContentPartPr/>
                <p14:nvPr/>
              </p14:nvContentPartPr>
              <p14:xfrm>
                <a:off x="2427955" y="983540"/>
                <a:ext cx="218520" cy="162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5F0F6C-A878-3C34-A3A1-9D7EF62644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8955" y="974540"/>
                  <a:ext cx="23616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F15192-C5A0-184A-0634-0442CCE4D441}"/>
                  </a:ext>
                </a:extLst>
              </p14:cNvPr>
              <p14:cNvContentPartPr/>
              <p14:nvPr/>
            </p14:nvContentPartPr>
            <p14:xfrm>
              <a:off x="2927275" y="713540"/>
              <a:ext cx="12240" cy="9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F15192-C5A0-184A-0634-0442CCE4D4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8275" y="704900"/>
                <a:ext cx="29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5786FE-CAF6-27B8-AF92-903B9E971511}"/>
                  </a:ext>
                </a:extLst>
              </p14:cNvPr>
              <p14:cNvContentPartPr/>
              <p14:nvPr/>
            </p14:nvContentPartPr>
            <p14:xfrm>
              <a:off x="2888755" y="1203140"/>
              <a:ext cx="96480" cy="8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5786FE-CAF6-27B8-AF92-903B9E9715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80115" y="1194140"/>
                <a:ext cx="1141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7F4180E-25C7-3716-1A74-3A4C2231E37F}"/>
              </a:ext>
            </a:extLst>
          </p:cNvPr>
          <p:cNvGrpSpPr/>
          <p:nvPr/>
        </p:nvGrpSpPr>
        <p:grpSpPr>
          <a:xfrm>
            <a:off x="2896315" y="2365220"/>
            <a:ext cx="1193760" cy="695880"/>
            <a:chOff x="2896315" y="2365220"/>
            <a:chExt cx="1193760" cy="6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5009C0-F6AC-4306-8A58-848E15862F2A}"/>
                    </a:ext>
                  </a:extLst>
                </p14:cNvPr>
                <p14:cNvContentPartPr/>
                <p14:nvPr/>
              </p14:nvContentPartPr>
              <p14:xfrm>
                <a:off x="2896315" y="2365220"/>
                <a:ext cx="141840" cy="69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5009C0-F6AC-4306-8A58-848E15862F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87675" y="2356580"/>
                  <a:ext cx="1594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F8C362-7DA1-A617-AEF9-866422A04E42}"/>
                    </a:ext>
                  </a:extLst>
                </p14:cNvPr>
                <p14:cNvContentPartPr/>
                <p14:nvPr/>
              </p14:nvContentPartPr>
              <p14:xfrm>
                <a:off x="3125995" y="2689940"/>
                <a:ext cx="47880" cy="181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F8C362-7DA1-A617-AEF9-866422A04E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7355" y="2680940"/>
                  <a:ext cx="65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CFA6F5-0AD3-E33B-8325-E019FDAEA940}"/>
                    </a:ext>
                  </a:extLst>
                </p14:cNvPr>
                <p14:cNvContentPartPr/>
                <p14:nvPr/>
              </p14:nvContentPartPr>
              <p14:xfrm>
                <a:off x="3332275" y="2693540"/>
                <a:ext cx="323640" cy="10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CFA6F5-0AD3-E33B-8325-E019FDAEA9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23275" y="2684540"/>
                  <a:ext cx="341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4E48AB-F960-DF82-C610-FDD7D7F83A70}"/>
                    </a:ext>
                  </a:extLst>
                </p14:cNvPr>
                <p14:cNvContentPartPr/>
                <p14:nvPr/>
              </p14:nvContentPartPr>
              <p14:xfrm>
                <a:off x="3872635" y="2429300"/>
                <a:ext cx="55440" cy="19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4E48AB-F960-DF82-C610-FDD7D7F83A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63635" y="2420660"/>
                  <a:ext cx="73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A12CA5-A462-852A-A18A-BB6BCB684D20}"/>
                    </a:ext>
                  </a:extLst>
                </p14:cNvPr>
                <p14:cNvContentPartPr/>
                <p14:nvPr/>
              </p14:nvContentPartPr>
              <p14:xfrm>
                <a:off x="3914755" y="2529020"/>
                <a:ext cx="175320" cy="9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A12CA5-A462-852A-A18A-BB6BCB684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5755" y="2520380"/>
                  <a:ext cx="19296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A11D86-8946-766F-4518-0D714211F4CA}"/>
                  </a:ext>
                </a:extLst>
              </p14:cNvPr>
              <p14:cNvContentPartPr/>
              <p14:nvPr/>
            </p14:nvContentPartPr>
            <p14:xfrm>
              <a:off x="4578595" y="1752140"/>
              <a:ext cx="308520" cy="58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A11D86-8946-766F-4518-0D714211F4C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69595" y="1743140"/>
                <a:ext cx="326160" cy="60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A18F024-ABC5-B598-010F-88C4D1A31A0C}"/>
              </a:ext>
            </a:extLst>
          </p:cNvPr>
          <p:cNvGrpSpPr/>
          <p:nvPr/>
        </p:nvGrpSpPr>
        <p:grpSpPr>
          <a:xfrm>
            <a:off x="5222995" y="1415180"/>
            <a:ext cx="1017000" cy="716040"/>
            <a:chOff x="5222995" y="1415180"/>
            <a:chExt cx="1017000" cy="7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1EB1C4-4B3C-1CCC-9513-F22FA0854A68}"/>
                    </a:ext>
                  </a:extLst>
                </p14:cNvPr>
                <p14:cNvContentPartPr/>
                <p14:nvPr/>
              </p14:nvContentPartPr>
              <p14:xfrm>
                <a:off x="5228035" y="1539380"/>
                <a:ext cx="89280" cy="59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1EB1C4-4B3C-1CCC-9513-F22FA0854A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19395" y="1530740"/>
                  <a:ext cx="10692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050532-3604-16D7-DAF6-7A63D7265196}"/>
                    </a:ext>
                  </a:extLst>
                </p14:cNvPr>
                <p14:cNvContentPartPr/>
                <p14:nvPr/>
              </p14:nvContentPartPr>
              <p14:xfrm>
                <a:off x="5222995" y="1415180"/>
                <a:ext cx="1017000" cy="40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050532-3604-16D7-DAF6-7A63D72651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13995" y="1406540"/>
                  <a:ext cx="103464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B7DE2E-8EBD-9E6B-FC35-9D2766929F63}"/>
              </a:ext>
            </a:extLst>
          </p:cNvPr>
          <p:cNvGrpSpPr/>
          <p:nvPr/>
        </p:nvGrpSpPr>
        <p:grpSpPr>
          <a:xfrm>
            <a:off x="7178875" y="93980"/>
            <a:ext cx="4873680" cy="1382760"/>
            <a:chOff x="7178875" y="93980"/>
            <a:chExt cx="4873680" cy="13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5C6C22-D892-B155-E4B3-EA6A19885DCE}"/>
                    </a:ext>
                  </a:extLst>
                </p14:cNvPr>
                <p14:cNvContentPartPr/>
                <p14:nvPr/>
              </p14:nvContentPartPr>
              <p14:xfrm>
                <a:off x="7178875" y="1006580"/>
                <a:ext cx="11520" cy="47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5C6C22-D892-B155-E4B3-EA6A19885D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9875" y="997940"/>
                  <a:ext cx="291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D17A46-6F05-250D-5539-1159B0402A34}"/>
                    </a:ext>
                  </a:extLst>
                </p14:cNvPr>
                <p14:cNvContentPartPr/>
                <p14:nvPr/>
              </p14:nvContentPartPr>
              <p14:xfrm>
                <a:off x="7355635" y="1077140"/>
                <a:ext cx="625320" cy="29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D17A46-6F05-250D-5539-1159B0402A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46995" y="1068500"/>
                  <a:ext cx="642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B99C0F-2A3A-3E99-10B3-03E003ED36F9}"/>
                    </a:ext>
                  </a:extLst>
                </p14:cNvPr>
                <p14:cNvContentPartPr/>
                <p14:nvPr/>
              </p14:nvContentPartPr>
              <p14:xfrm>
                <a:off x="8159155" y="891380"/>
                <a:ext cx="253440" cy="21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B99C0F-2A3A-3E99-10B3-03E003ED36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50155" y="882740"/>
                  <a:ext cx="271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443030-ED02-38B3-71CB-A89BD1BE9970}"/>
                    </a:ext>
                  </a:extLst>
                </p14:cNvPr>
                <p14:cNvContentPartPr/>
                <p14:nvPr/>
              </p14:nvContentPartPr>
              <p14:xfrm>
                <a:off x="8493955" y="815420"/>
                <a:ext cx="357120" cy="21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443030-ED02-38B3-71CB-A89BD1BE99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85315" y="806420"/>
                  <a:ext cx="374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FD26EB-077B-5C3D-B67E-FFCAEFE18B3A}"/>
                    </a:ext>
                  </a:extLst>
                </p14:cNvPr>
                <p14:cNvContentPartPr/>
                <p14:nvPr/>
              </p14:nvContentPartPr>
              <p14:xfrm>
                <a:off x="9034675" y="763580"/>
                <a:ext cx="5832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FD26EB-077B-5C3D-B67E-FFCAEFE18B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5675" y="754580"/>
                  <a:ext cx="75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6AD076-0B5E-E58A-FFEA-23FFAA4C9BE8}"/>
                    </a:ext>
                  </a:extLst>
                </p14:cNvPr>
                <p14:cNvContentPartPr/>
                <p14:nvPr/>
              </p14:nvContentPartPr>
              <p14:xfrm>
                <a:off x="9157435" y="732980"/>
                <a:ext cx="273960" cy="144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6AD076-0B5E-E58A-FFEA-23FFAA4C9B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48795" y="724340"/>
                  <a:ext cx="29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120E0F-BB5E-45D7-AD26-F14F5A3F186E}"/>
                    </a:ext>
                  </a:extLst>
                </p14:cNvPr>
                <p14:cNvContentPartPr/>
                <p14:nvPr/>
              </p14:nvContentPartPr>
              <p14:xfrm>
                <a:off x="9762595" y="308900"/>
                <a:ext cx="787680" cy="46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120E0F-BB5E-45D7-AD26-F14F5A3F18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53955" y="299900"/>
                  <a:ext cx="8053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10A0442-AD44-FC97-D037-79FA72A980E5}"/>
                    </a:ext>
                  </a:extLst>
                </p14:cNvPr>
                <p14:cNvContentPartPr/>
                <p14:nvPr/>
              </p14:nvContentPartPr>
              <p14:xfrm>
                <a:off x="10698955" y="200900"/>
                <a:ext cx="144000" cy="63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10A0442-AD44-FC97-D037-79FA72A980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90315" y="192260"/>
                  <a:ext cx="1616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C1733E-81C9-19ED-8387-0F11BC7F14D7}"/>
                    </a:ext>
                  </a:extLst>
                </p14:cNvPr>
                <p14:cNvContentPartPr/>
                <p14:nvPr/>
              </p14:nvContentPartPr>
              <p14:xfrm>
                <a:off x="10908835" y="238340"/>
                <a:ext cx="923760" cy="38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C1733E-81C9-19ED-8387-0F11BC7F1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900195" y="229700"/>
                  <a:ext cx="941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DEE5DB-CFD1-EF6A-0D3F-73109813708E}"/>
                    </a:ext>
                  </a:extLst>
                </p14:cNvPr>
                <p14:cNvContentPartPr/>
                <p14:nvPr/>
              </p14:nvContentPartPr>
              <p14:xfrm>
                <a:off x="11736835" y="93980"/>
                <a:ext cx="315720" cy="756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DEE5DB-CFD1-EF6A-0D3F-7310981370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27835" y="84980"/>
                  <a:ext cx="333360" cy="77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DF7484-0508-269C-70C8-E23F8621D60D}"/>
                  </a:ext>
                </a:extLst>
              </p14:cNvPr>
              <p14:cNvContentPartPr/>
              <p14:nvPr/>
            </p14:nvContentPartPr>
            <p14:xfrm rot="10799999">
              <a:off x="8206731" y="1558651"/>
              <a:ext cx="2691608" cy="1322618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DF7484-0508-269C-70C8-E23F8621D6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 rot="10799999">
                <a:off x="8197730" y="1549646"/>
                <a:ext cx="2709250" cy="1340267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D5510-05FF-3404-B419-D59ACCBB17C0}"/>
              </a:ext>
            </a:extLst>
          </p:cNvPr>
          <p:cNvGrpSpPr/>
          <p:nvPr/>
        </p:nvGrpSpPr>
        <p:grpSpPr>
          <a:xfrm>
            <a:off x="8695195" y="1967060"/>
            <a:ext cx="1809360" cy="552600"/>
            <a:chOff x="8695195" y="1967060"/>
            <a:chExt cx="18093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D4DD4AB-5E8C-AA63-EA66-F3C2BA1EB43E}"/>
                    </a:ext>
                  </a:extLst>
                </p14:cNvPr>
                <p14:cNvContentPartPr/>
                <p14:nvPr/>
              </p14:nvContentPartPr>
              <p14:xfrm>
                <a:off x="8695195" y="2171540"/>
                <a:ext cx="814680" cy="34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D4DD4AB-5E8C-AA63-EA66-F3C2BA1EB4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86195" y="2162540"/>
                  <a:ext cx="832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92D879-FE46-D950-4440-5ED657DFB974}"/>
                    </a:ext>
                  </a:extLst>
                </p14:cNvPr>
                <p14:cNvContentPartPr/>
                <p14:nvPr/>
              </p14:nvContentPartPr>
              <p14:xfrm>
                <a:off x="10075075" y="2101700"/>
                <a:ext cx="15480" cy="21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92D879-FE46-D950-4440-5ED657DFB9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6435" y="2092700"/>
                  <a:ext cx="33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E92A39-AB0F-4964-9B30-8A57EE1ED5EA}"/>
                    </a:ext>
                  </a:extLst>
                </p14:cNvPr>
                <p14:cNvContentPartPr/>
                <p14:nvPr/>
              </p14:nvContentPartPr>
              <p14:xfrm>
                <a:off x="10212595" y="2029700"/>
                <a:ext cx="124560" cy="30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E92A39-AB0F-4964-9B30-8A57EE1ED5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203595" y="2020700"/>
                  <a:ext cx="142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5D95831-EB2F-F516-F2FD-F3FE6C304DB7}"/>
                    </a:ext>
                  </a:extLst>
                </p14:cNvPr>
                <p14:cNvContentPartPr/>
                <p14:nvPr/>
              </p14:nvContentPartPr>
              <p14:xfrm>
                <a:off x="10419955" y="1967060"/>
                <a:ext cx="84600" cy="16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5D95831-EB2F-F516-F2FD-F3FE6C304D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11315" y="1958060"/>
                  <a:ext cx="102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03BD3C-150E-74E6-0213-E225B8E20011}"/>
                    </a:ext>
                  </a:extLst>
                </p14:cNvPr>
                <p14:cNvContentPartPr/>
                <p14:nvPr/>
              </p14:nvContentPartPr>
              <p14:xfrm>
                <a:off x="9656395" y="2040860"/>
                <a:ext cx="339120" cy="183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03BD3C-150E-74E6-0213-E225B8E200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47395" y="2031860"/>
                  <a:ext cx="35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A4D31F-2FAD-7C98-42B2-3B319409B02F}"/>
                    </a:ext>
                  </a:extLst>
                </p14:cNvPr>
                <p14:cNvContentPartPr/>
                <p14:nvPr/>
              </p14:nvContentPartPr>
              <p14:xfrm>
                <a:off x="9658555" y="2380340"/>
                <a:ext cx="336240" cy="5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A4D31F-2FAD-7C98-42B2-3B319409B0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49555" y="2371700"/>
                  <a:ext cx="3538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3E8A88-228F-E99A-171C-0487AC1CF336}"/>
              </a:ext>
            </a:extLst>
          </p:cNvPr>
          <p:cNvGrpSpPr/>
          <p:nvPr/>
        </p:nvGrpSpPr>
        <p:grpSpPr>
          <a:xfrm>
            <a:off x="10201795" y="2850500"/>
            <a:ext cx="1588680" cy="2004840"/>
            <a:chOff x="10201795" y="2850500"/>
            <a:chExt cx="1588680" cy="20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52B8AF-B688-0F28-B52E-4B460F10B742}"/>
                    </a:ext>
                  </a:extLst>
                </p14:cNvPr>
                <p14:cNvContentPartPr/>
                <p14:nvPr/>
              </p14:nvContentPartPr>
              <p14:xfrm>
                <a:off x="10201795" y="2850500"/>
                <a:ext cx="1069920" cy="2004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52B8AF-B688-0F28-B52E-4B460F10B7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92795" y="2841500"/>
                  <a:ext cx="1087560" cy="20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AA4E746-5683-0E80-BDAB-11DA4B7564CF}"/>
                    </a:ext>
                  </a:extLst>
                </p14:cNvPr>
                <p14:cNvContentPartPr/>
                <p14:nvPr/>
              </p14:nvContentPartPr>
              <p14:xfrm>
                <a:off x="10796155" y="3197540"/>
                <a:ext cx="488880" cy="615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AA4E746-5683-0E80-BDAB-11DA4B7564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87515" y="3188900"/>
                  <a:ext cx="5065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B38E02-F5F7-84BA-338D-7ED8C18FEE63}"/>
                    </a:ext>
                  </a:extLst>
                </p14:cNvPr>
                <p14:cNvContentPartPr/>
                <p14:nvPr/>
              </p14:nvContentPartPr>
              <p14:xfrm>
                <a:off x="11419675" y="3016100"/>
                <a:ext cx="370800" cy="45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B38E02-F5F7-84BA-338D-7ED8C18FEE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10675" y="3007100"/>
                  <a:ext cx="3884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3F24E9-32D5-2139-5CB6-87067BE3DE85}"/>
              </a:ext>
            </a:extLst>
          </p:cNvPr>
          <p:cNvGrpSpPr/>
          <p:nvPr/>
        </p:nvGrpSpPr>
        <p:grpSpPr>
          <a:xfrm>
            <a:off x="6923635" y="2847260"/>
            <a:ext cx="1936440" cy="2043720"/>
            <a:chOff x="6923635" y="2847260"/>
            <a:chExt cx="1936440" cy="20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35BA8E-1730-2808-C2F1-A656A1E91C0C}"/>
                    </a:ext>
                  </a:extLst>
                </p14:cNvPr>
                <p14:cNvContentPartPr/>
                <p14:nvPr/>
              </p14:nvContentPartPr>
              <p14:xfrm>
                <a:off x="6923635" y="2847260"/>
                <a:ext cx="1936440" cy="2043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35BA8E-1730-2808-C2F1-A656A1E91C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14635" y="2838260"/>
                  <a:ext cx="1954080" cy="20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11B415-17A2-AB79-C3BB-4AC7F1A9E211}"/>
                    </a:ext>
                  </a:extLst>
                </p14:cNvPr>
                <p14:cNvContentPartPr/>
                <p14:nvPr/>
              </p14:nvContentPartPr>
              <p14:xfrm>
                <a:off x="7488475" y="3293300"/>
                <a:ext cx="76680" cy="37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11B415-17A2-AB79-C3BB-4AC7F1A9E2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79475" y="3284300"/>
                  <a:ext cx="94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1D6680D-5EFB-7808-2CC2-D52A334C8148}"/>
                    </a:ext>
                  </a:extLst>
                </p14:cNvPr>
                <p14:cNvContentPartPr/>
                <p14:nvPr/>
              </p14:nvContentPartPr>
              <p14:xfrm>
                <a:off x="7631755" y="3183500"/>
                <a:ext cx="305640" cy="123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1D6680D-5EFB-7808-2CC2-D52A334C81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23115" y="3174860"/>
                  <a:ext cx="32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42DF11-CBF5-641D-16BF-AF1533471336}"/>
                    </a:ext>
                  </a:extLst>
                </p14:cNvPr>
                <p14:cNvContentPartPr/>
                <p14:nvPr/>
              </p14:nvContentPartPr>
              <p14:xfrm>
                <a:off x="7961515" y="3077660"/>
                <a:ext cx="8640" cy="18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42DF11-CBF5-641D-16BF-AF15334713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52875" y="3069020"/>
                  <a:ext cx="26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241968-58BB-4E84-B7E1-99D32B73CE56}"/>
                    </a:ext>
                  </a:extLst>
                </p14:cNvPr>
                <p14:cNvContentPartPr/>
                <p14:nvPr/>
              </p14:nvContentPartPr>
              <p14:xfrm>
                <a:off x="8163835" y="2986580"/>
                <a:ext cx="183240" cy="256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241968-58BB-4E84-B7E1-99D32B73CE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55195" y="2977580"/>
                  <a:ext cx="20088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AC94E96-40FE-93CF-BEF2-E063A4D4C1F4}"/>
                  </a:ext>
                </a:extLst>
              </p14:cNvPr>
              <p14:cNvContentPartPr/>
              <p14:nvPr/>
            </p14:nvContentPartPr>
            <p14:xfrm>
              <a:off x="6797635" y="4936340"/>
              <a:ext cx="127080" cy="52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AC94E96-40FE-93CF-BEF2-E063A4D4C1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88995" y="4927340"/>
                <a:ext cx="1447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910672D-FA24-BAD7-DF84-DD44CB5F778C}"/>
                  </a:ext>
                </a:extLst>
              </p14:cNvPr>
              <p14:cNvContentPartPr/>
              <p14:nvPr/>
            </p14:nvContentPartPr>
            <p14:xfrm>
              <a:off x="5654692" y="4967324"/>
              <a:ext cx="2344206" cy="1140072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910672D-FA24-BAD7-DF84-DD44CB5F77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46051" y="4958684"/>
                <a:ext cx="2361848" cy="1157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D410117-104F-8D1D-7271-857BA9AE45A4}"/>
                  </a:ext>
                </a:extLst>
              </p14:cNvPr>
              <p14:cNvContentPartPr/>
              <p14:nvPr/>
            </p14:nvContentPartPr>
            <p14:xfrm rot="609621">
              <a:off x="9482252" y="4794199"/>
              <a:ext cx="3001126" cy="1530242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D410117-104F-8D1D-7271-857BA9AE4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 rot="609621">
                <a:off x="9473252" y="4785556"/>
                <a:ext cx="3018767" cy="1547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8020173-5531-7CF6-C9FB-19494EDFBB84}"/>
                  </a:ext>
                </a:extLst>
              </p14:cNvPr>
              <p14:cNvContentPartPr/>
              <p14:nvPr/>
            </p14:nvContentPartPr>
            <p14:xfrm>
              <a:off x="6581995" y="5329820"/>
              <a:ext cx="49680" cy="89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8020173-5531-7CF6-C9FB-19494EDFBB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73355" y="5321180"/>
                <a:ext cx="67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457BFDE-A53B-5A81-FB76-AD24C76EA5EC}"/>
                  </a:ext>
                </a:extLst>
              </p14:cNvPr>
              <p14:cNvContentPartPr/>
              <p14:nvPr/>
            </p14:nvContentPartPr>
            <p14:xfrm>
              <a:off x="9979675" y="2740700"/>
              <a:ext cx="17280" cy="18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457BFDE-A53B-5A81-FB76-AD24C76EA5E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71035" y="2732060"/>
                <a:ext cx="3492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C2DAD60-DA17-B3E3-E5BD-6BCEDF5A2AE5}"/>
              </a:ext>
            </a:extLst>
          </p:cNvPr>
          <p:cNvGrpSpPr/>
          <p:nvPr/>
        </p:nvGrpSpPr>
        <p:grpSpPr>
          <a:xfrm>
            <a:off x="10428235" y="4099340"/>
            <a:ext cx="936720" cy="431280"/>
            <a:chOff x="10428235" y="4099340"/>
            <a:chExt cx="93672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3E65BC-C561-7267-1782-BC9F82D29BDE}"/>
                    </a:ext>
                  </a:extLst>
                </p14:cNvPr>
                <p14:cNvContentPartPr/>
                <p14:nvPr/>
              </p14:nvContentPartPr>
              <p14:xfrm>
                <a:off x="10428235" y="4210220"/>
                <a:ext cx="116280" cy="320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3E65BC-C561-7267-1782-BC9F82D29B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19595" y="4201220"/>
                  <a:ext cx="133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A3A15F7-5FB1-88F8-C77D-ECEFDE9FF088}"/>
                    </a:ext>
                  </a:extLst>
                </p14:cNvPr>
                <p14:cNvContentPartPr/>
                <p14:nvPr/>
              </p14:nvContentPartPr>
              <p14:xfrm>
                <a:off x="10552435" y="4099340"/>
                <a:ext cx="192240" cy="182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A3A15F7-5FB1-88F8-C77D-ECEFDE9FF0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43795" y="4090700"/>
                  <a:ext cx="209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4028F4-6299-30BA-67AA-3B54042A3F96}"/>
                    </a:ext>
                  </a:extLst>
                </p14:cNvPr>
                <p14:cNvContentPartPr/>
                <p14:nvPr/>
              </p14:nvContentPartPr>
              <p14:xfrm>
                <a:off x="10964275" y="4194380"/>
                <a:ext cx="400680" cy="15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4028F4-6299-30BA-67AA-3B54042A3F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55275" y="4185740"/>
                  <a:ext cx="4183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9715519-3641-E272-399E-6067451C3D11}"/>
                  </a:ext>
                </a:extLst>
              </p14:cNvPr>
              <p14:cNvContentPartPr/>
              <p14:nvPr/>
            </p14:nvContentPartPr>
            <p14:xfrm>
              <a:off x="11742595" y="4211300"/>
              <a:ext cx="34200" cy="26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9715519-3641-E272-399E-6067451C3D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733955" y="4202300"/>
                <a:ext cx="518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19AFB5F2-8092-0192-93AE-3E1CC852252E}"/>
              </a:ext>
            </a:extLst>
          </p:cNvPr>
          <p:cNvGrpSpPr/>
          <p:nvPr/>
        </p:nvGrpSpPr>
        <p:grpSpPr>
          <a:xfrm>
            <a:off x="1149595" y="3869300"/>
            <a:ext cx="6363360" cy="3118945"/>
            <a:chOff x="1149595" y="3869300"/>
            <a:chExt cx="6363360" cy="3118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14439E-4A3A-B2E8-60AE-B08AE8DA1CDB}"/>
                    </a:ext>
                  </a:extLst>
                </p14:cNvPr>
                <p14:cNvContentPartPr/>
                <p14:nvPr/>
              </p14:nvContentPartPr>
              <p14:xfrm>
                <a:off x="3677155" y="5390660"/>
                <a:ext cx="1037520" cy="520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14439E-4A3A-B2E8-60AE-B08AE8DA1C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68155" y="5382020"/>
                  <a:ext cx="10551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6A8BC6-14BF-FCED-29FD-A270E99DED40}"/>
                    </a:ext>
                  </a:extLst>
                </p14:cNvPr>
                <p14:cNvContentPartPr/>
                <p14:nvPr/>
              </p14:nvContentPartPr>
              <p14:xfrm>
                <a:off x="4641235" y="5068460"/>
                <a:ext cx="470880" cy="693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6A8BC6-14BF-FCED-29FD-A270E99DED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32595" y="5059820"/>
                  <a:ext cx="48852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5D14D9-7A22-05CC-0BE2-EF1EDD7ADFBD}"/>
                    </a:ext>
                  </a:extLst>
                </p14:cNvPr>
                <p14:cNvContentPartPr/>
                <p14:nvPr/>
              </p14:nvContentPartPr>
              <p14:xfrm>
                <a:off x="5212195" y="5040380"/>
                <a:ext cx="42120" cy="29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5D14D9-7A22-05CC-0BE2-EF1EDD7ADF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3195" y="5031380"/>
                  <a:ext cx="59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1E4F39-575E-0748-147E-2D9944F633D0}"/>
                    </a:ext>
                  </a:extLst>
                </p14:cNvPr>
                <p14:cNvContentPartPr/>
                <p14:nvPr/>
              </p14:nvContentPartPr>
              <p14:xfrm>
                <a:off x="5361955" y="4902500"/>
                <a:ext cx="91800" cy="315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1E4F39-575E-0748-147E-2D9944F633D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2955" y="4893500"/>
                  <a:ext cx="109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44B419-8817-84DB-AE36-F4E043F2880B}"/>
                    </a:ext>
                  </a:extLst>
                </p14:cNvPr>
                <p14:cNvContentPartPr/>
                <p14:nvPr/>
              </p14:nvContentPartPr>
              <p14:xfrm>
                <a:off x="5477515" y="4614860"/>
                <a:ext cx="153360" cy="10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44B419-8817-84DB-AE36-F4E043F288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8515" y="4606220"/>
                  <a:ext cx="171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2F3123-5CFF-5123-CDA0-5310E3CC62E4}"/>
                    </a:ext>
                  </a:extLst>
                </p14:cNvPr>
                <p14:cNvContentPartPr/>
                <p14:nvPr/>
              </p14:nvContentPartPr>
              <p14:xfrm>
                <a:off x="5727355" y="4622420"/>
                <a:ext cx="439920" cy="30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2F3123-5CFF-5123-CDA0-5310E3CC62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18715" y="4613780"/>
                  <a:ext cx="457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66EFA6-4A28-AD39-6F35-121E5D92D598}"/>
                    </a:ext>
                  </a:extLst>
                </p14:cNvPr>
                <p14:cNvContentPartPr/>
                <p14:nvPr/>
              </p14:nvContentPartPr>
              <p14:xfrm>
                <a:off x="6070075" y="4363220"/>
                <a:ext cx="528840" cy="38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66EFA6-4A28-AD39-6F35-121E5D92D59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1435" y="4354220"/>
                  <a:ext cx="5464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6CAFBDC-596A-F40F-0EF1-88F0FD094A16}"/>
                    </a:ext>
                  </a:extLst>
                </p14:cNvPr>
                <p14:cNvContentPartPr/>
                <p14:nvPr/>
              </p14:nvContentPartPr>
              <p14:xfrm>
                <a:off x="6530155" y="4302380"/>
                <a:ext cx="175320" cy="11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6CAFBDC-596A-F40F-0EF1-88F0FD094A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21155" y="4293740"/>
                  <a:ext cx="19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694A84-E771-BDA8-7FA8-5E78CFDC85E5}"/>
                    </a:ext>
                  </a:extLst>
                </p14:cNvPr>
                <p14:cNvContentPartPr/>
                <p14:nvPr/>
              </p14:nvContentPartPr>
              <p14:xfrm>
                <a:off x="6830035" y="4060460"/>
                <a:ext cx="270720" cy="35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694A84-E771-BDA8-7FA8-5E78CFDC85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21035" y="4051460"/>
                  <a:ext cx="288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ADC8376-353A-93CC-0FFD-4F3760A73801}"/>
                    </a:ext>
                  </a:extLst>
                </p14:cNvPr>
                <p14:cNvContentPartPr/>
                <p14:nvPr/>
              </p14:nvContentPartPr>
              <p14:xfrm>
                <a:off x="7127755" y="3963260"/>
                <a:ext cx="218880" cy="260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ADC8376-353A-93CC-0FFD-4F3760A738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19115" y="3954260"/>
                  <a:ext cx="236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C52427F-65A2-1988-A3CA-5F81839C2183}"/>
                    </a:ext>
                  </a:extLst>
                </p14:cNvPr>
                <p14:cNvContentPartPr/>
                <p14:nvPr/>
              </p14:nvContentPartPr>
              <p14:xfrm>
                <a:off x="7457155" y="3869300"/>
                <a:ext cx="55800" cy="24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C52427F-65A2-1988-A3CA-5F81839C21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48515" y="3860660"/>
                  <a:ext cx="73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B14892A-47A0-EFD4-3505-608D6EA1481F}"/>
                    </a:ext>
                  </a:extLst>
                </p14:cNvPr>
                <p14:cNvContentPartPr/>
                <p14:nvPr/>
              </p14:nvContentPartPr>
              <p14:xfrm>
                <a:off x="5247115" y="6063860"/>
                <a:ext cx="1009440" cy="537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B14892A-47A0-EFD4-3505-608D6EA148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8115" y="6054860"/>
                  <a:ext cx="10270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8BBD46-17DB-2663-CD87-8C9FA7F38D80}"/>
                    </a:ext>
                  </a:extLst>
                </p14:cNvPr>
                <p14:cNvContentPartPr/>
                <p14:nvPr/>
              </p14:nvContentPartPr>
              <p14:xfrm>
                <a:off x="6302275" y="6123260"/>
                <a:ext cx="483840" cy="709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8BBD46-17DB-2663-CD87-8C9FA7F38D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93275" y="6114620"/>
                  <a:ext cx="5014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FB132C-2D65-CAC8-BB2F-87BA8100E1FE}"/>
                    </a:ext>
                  </a:extLst>
                </p14:cNvPr>
                <p14:cNvContentPartPr/>
                <p14:nvPr/>
              </p14:nvContentPartPr>
              <p14:xfrm>
                <a:off x="4867315" y="6204620"/>
                <a:ext cx="655200" cy="264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FB132C-2D65-CAC8-BB2F-87BA8100E1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58315" y="6195980"/>
                  <a:ext cx="672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68E6A-450A-0B0D-FC43-97AEEE0CBCCB}"/>
                    </a:ext>
                  </a:extLst>
                </p14:cNvPr>
                <p14:cNvContentPartPr/>
                <p14:nvPr/>
              </p14:nvContentPartPr>
              <p14:xfrm>
                <a:off x="6758755" y="6435020"/>
                <a:ext cx="102960" cy="169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68E6A-450A-0B0D-FC43-97AEEE0CBC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49755" y="6426020"/>
                  <a:ext cx="120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C5883A-2A7C-46C2-9C5B-07BA7CBFAF0E}"/>
                    </a:ext>
                  </a:extLst>
                </p14:cNvPr>
                <p14:cNvContentPartPr/>
                <p14:nvPr/>
              </p14:nvContentPartPr>
              <p14:xfrm>
                <a:off x="6913555" y="6442220"/>
                <a:ext cx="235440" cy="9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C5883A-2A7C-46C2-9C5B-07BA7CBFAF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04555" y="6433580"/>
                  <a:ext cx="253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A8D0FE7-30E9-84FA-1089-231EF7DC6BBA}"/>
                    </a:ext>
                  </a:extLst>
                </p14:cNvPr>
                <p14:cNvContentPartPr/>
                <p14:nvPr/>
              </p14:nvContentPartPr>
              <p14:xfrm>
                <a:off x="7238995" y="6431780"/>
                <a:ext cx="96840" cy="113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A8D0FE7-30E9-84FA-1089-231EF7DC6B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0355" y="6422780"/>
                  <a:ext cx="114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66D8EA-0FF2-2047-E66B-A24BCE83540F}"/>
                    </a:ext>
                  </a:extLst>
                </p14:cNvPr>
                <p14:cNvContentPartPr/>
                <p14:nvPr/>
              </p14:nvContentPartPr>
              <p14:xfrm>
                <a:off x="4921675" y="6538340"/>
                <a:ext cx="593280" cy="342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566D8EA-0FF2-2047-E66B-A24BCE8354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13035" y="6529700"/>
                  <a:ext cx="6109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E90444D-BDE5-57F4-7FB8-DCAB0994F211}"/>
                    </a:ext>
                  </a:extLst>
                </p14:cNvPr>
                <p14:cNvContentPartPr/>
                <p14:nvPr/>
              </p14:nvContentPartPr>
              <p14:xfrm>
                <a:off x="6571195" y="6680085"/>
                <a:ext cx="305280" cy="308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E90444D-BDE5-57F4-7FB8-DCAB0994F21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62555" y="6671445"/>
                  <a:ext cx="322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16A74C-3208-FB93-C6EB-883DE3F4C653}"/>
                    </a:ext>
                  </a:extLst>
                </p14:cNvPr>
                <p14:cNvContentPartPr/>
                <p14:nvPr/>
              </p14:nvContentPartPr>
              <p14:xfrm>
                <a:off x="2252995" y="5847405"/>
                <a:ext cx="2647080" cy="86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16A74C-3208-FB93-C6EB-883DE3F4C6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44355" y="5838765"/>
                  <a:ext cx="2664720" cy="88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0750508-3A36-6608-D31B-4A359FBC45B6}"/>
                    </a:ext>
                  </a:extLst>
                </p14:cNvPr>
                <p14:cNvContentPartPr/>
                <p14:nvPr/>
              </p14:nvContentPartPr>
              <p14:xfrm>
                <a:off x="2335075" y="4909965"/>
                <a:ext cx="520560" cy="1020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0750508-3A36-6608-D31B-4A359FBC45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6075" y="4900965"/>
                  <a:ext cx="53820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BF59DC7-B7A5-19E7-A78A-D72E1BB02DC1}"/>
                    </a:ext>
                  </a:extLst>
                </p14:cNvPr>
                <p14:cNvContentPartPr/>
                <p14:nvPr/>
              </p14:nvContentPartPr>
              <p14:xfrm>
                <a:off x="2589595" y="4425405"/>
                <a:ext cx="471600" cy="64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BF59DC7-B7A5-19E7-A78A-D72E1BB02D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80595" y="4416765"/>
                  <a:ext cx="48924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1C73E4-0223-3B13-032D-A17FD81169C8}"/>
                    </a:ext>
                  </a:extLst>
                </p14:cNvPr>
                <p14:cNvContentPartPr/>
                <p14:nvPr/>
              </p14:nvContentPartPr>
              <p14:xfrm>
                <a:off x="1464955" y="5289765"/>
                <a:ext cx="888480" cy="561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1C73E4-0223-3B13-032D-A17FD81169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56315" y="5280765"/>
                  <a:ext cx="9061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19078B-C3CB-2DE0-7EFA-ABC215D06583}"/>
                    </a:ext>
                  </a:extLst>
                </p14:cNvPr>
                <p14:cNvContentPartPr/>
                <p14:nvPr/>
              </p14:nvContentPartPr>
              <p14:xfrm>
                <a:off x="1149595" y="4978725"/>
                <a:ext cx="673200" cy="683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19078B-C3CB-2DE0-7EFA-ABC215D065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0955" y="4970085"/>
                  <a:ext cx="69084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5E1B09-6949-29C6-752A-5C74176B6AEB}"/>
                    </a:ext>
                  </a:extLst>
                </p14:cNvPr>
                <p14:cNvContentPartPr/>
                <p14:nvPr/>
              </p14:nvContentPartPr>
              <p14:xfrm>
                <a:off x="1605715" y="5890965"/>
                <a:ext cx="734760" cy="357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5E1B09-6949-29C6-752A-5C74176B6A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6715" y="5881965"/>
                  <a:ext cx="752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BACE729-1412-18F2-38DE-682884481CED}"/>
                    </a:ext>
                  </a:extLst>
                </p14:cNvPr>
                <p14:cNvContentPartPr/>
                <p14:nvPr/>
              </p14:nvContentPartPr>
              <p14:xfrm>
                <a:off x="1363075" y="5832285"/>
                <a:ext cx="537840" cy="665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BACE729-1412-18F2-38DE-682884481C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54435" y="5823645"/>
                  <a:ext cx="555480" cy="68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738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95A66D-3411-4D7C-09E2-CE39E18B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2407"/>
              </p:ext>
            </p:extLst>
          </p:nvPr>
        </p:nvGraphicFramePr>
        <p:xfrm>
          <a:off x="70339" y="0"/>
          <a:ext cx="6442896" cy="6499860"/>
        </p:xfrm>
        <a:graphic>
          <a:graphicData uri="http://schemas.openxmlformats.org/drawingml/2006/table">
            <a:tbl>
              <a:tblPr/>
              <a:tblGrid>
                <a:gridCol w="1073816">
                  <a:extLst>
                    <a:ext uri="{9D8B030D-6E8A-4147-A177-3AD203B41FA5}">
                      <a16:colId xmlns:a16="http://schemas.microsoft.com/office/drawing/2014/main" val="711060415"/>
                    </a:ext>
                  </a:extLst>
                </a:gridCol>
                <a:gridCol w="1073816">
                  <a:extLst>
                    <a:ext uri="{9D8B030D-6E8A-4147-A177-3AD203B41FA5}">
                      <a16:colId xmlns:a16="http://schemas.microsoft.com/office/drawing/2014/main" val="3311838447"/>
                    </a:ext>
                  </a:extLst>
                </a:gridCol>
                <a:gridCol w="1073816">
                  <a:extLst>
                    <a:ext uri="{9D8B030D-6E8A-4147-A177-3AD203B41FA5}">
                      <a16:colId xmlns:a16="http://schemas.microsoft.com/office/drawing/2014/main" val="1234609235"/>
                    </a:ext>
                  </a:extLst>
                </a:gridCol>
                <a:gridCol w="1073816">
                  <a:extLst>
                    <a:ext uri="{9D8B030D-6E8A-4147-A177-3AD203B41FA5}">
                      <a16:colId xmlns:a16="http://schemas.microsoft.com/office/drawing/2014/main" val="1682326687"/>
                    </a:ext>
                  </a:extLst>
                </a:gridCol>
                <a:gridCol w="1073816">
                  <a:extLst>
                    <a:ext uri="{9D8B030D-6E8A-4147-A177-3AD203B41FA5}">
                      <a16:colId xmlns:a16="http://schemas.microsoft.com/office/drawing/2014/main" val="3113880958"/>
                    </a:ext>
                  </a:extLst>
                </a:gridCol>
                <a:gridCol w="1073816">
                  <a:extLst>
                    <a:ext uri="{9D8B030D-6E8A-4147-A177-3AD203B41FA5}">
                      <a16:colId xmlns:a16="http://schemas.microsoft.com/office/drawing/2014/main" val="2446329851"/>
                    </a:ext>
                  </a:extLst>
                </a:gridCol>
              </a:tblGrid>
              <a:tr h="73359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Outlook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Temperature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Humidity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Wind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IN" sz="24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Play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endParaRPr lang="en-IN" sz="2400" b="1" i="0" u="none" strike="noStrike" kern="1200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952680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Outlook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Temperature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Humidity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Play Tennis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253398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38016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137399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936527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79454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04519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69570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67018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467014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074036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037807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Sunny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807087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350283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Overcast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Normal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Weak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667522"/>
                  </a:ext>
                </a:extLst>
              </a:tr>
              <a:tr h="327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8597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88B332-2E8C-0A16-872A-0C7B2656A69A}"/>
                  </a:ext>
                </a:extLst>
              </p14:cNvPr>
              <p14:cNvContentPartPr/>
              <p14:nvPr/>
            </p14:nvContentPartPr>
            <p14:xfrm>
              <a:off x="1684915" y="1073963"/>
              <a:ext cx="331200" cy="4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88B332-2E8C-0A16-872A-0C7B2656A6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5915" y="1064963"/>
                <a:ext cx="348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9690E0-322C-9C9D-C349-E72F7E95CAA0}"/>
                  </a:ext>
                </a:extLst>
              </p14:cNvPr>
              <p14:cNvContentPartPr/>
              <p14:nvPr/>
            </p14:nvContentPartPr>
            <p14:xfrm>
              <a:off x="1854115" y="1306523"/>
              <a:ext cx="353520" cy="12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9690E0-322C-9C9D-C349-E72F7E95CA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115" y="1297883"/>
                <a:ext cx="3711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2DA67-42AE-3DC3-B086-8BB5B89DEAD2}"/>
                  </a:ext>
                </a:extLst>
              </p14:cNvPr>
              <p14:cNvContentPartPr/>
              <p14:nvPr/>
            </p14:nvContentPartPr>
            <p14:xfrm>
              <a:off x="1856275" y="1613603"/>
              <a:ext cx="270360" cy="9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2DA67-42AE-3DC3-B086-8BB5B89DEA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7635" y="1604963"/>
                <a:ext cx="288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62DB96-F90E-17DA-41BD-07E057749603}"/>
                  </a:ext>
                </a:extLst>
              </p14:cNvPr>
              <p14:cNvContentPartPr/>
              <p14:nvPr/>
            </p14:nvContentPartPr>
            <p14:xfrm>
              <a:off x="1854115" y="3556163"/>
              <a:ext cx="417600" cy="139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62DB96-F90E-17DA-41BD-07E057749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5115" y="3547523"/>
                <a:ext cx="435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AF76A0-060F-22E4-E043-A25565B04190}"/>
                  </a:ext>
                </a:extLst>
              </p14:cNvPr>
              <p14:cNvContentPartPr/>
              <p14:nvPr/>
            </p14:nvContentPartPr>
            <p14:xfrm>
              <a:off x="9438595" y="234083"/>
              <a:ext cx="1447200" cy="85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AF76A0-060F-22E4-E043-A25565B041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29955" y="225083"/>
                <a:ext cx="146484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187C4E-7376-D8F8-E283-CA6874D2905D}"/>
                  </a:ext>
                </a:extLst>
              </p14:cNvPr>
              <p14:cNvContentPartPr/>
              <p14:nvPr/>
            </p14:nvContentPartPr>
            <p14:xfrm>
              <a:off x="9635155" y="664643"/>
              <a:ext cx="192240" cy="24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187C4E-7376-D8F8-E283-CA6874D290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26515" y="655643"/>
                <a:ext cx="2098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1CD0DF-125D-7AE4-6486-340EFE49C36A}"/>
                  </a:ext>
                </a:extLst>
              </p14:cNvPr>
              <p14:cNvContentPartPr/>
              <p14:nvPr/>
            </p14:nvContentPartPr>
            <p14:xfrm>
              <a:off x="9972475" y="609923"/>
              <a:ext cx="398160" cy="202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1CD0DF-125D-7AE4-6486-340EFE49C3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3835" y="600923"/>
                <a:ext cx="41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C1E48E-A475-BE0B-9128-AA3779667384}"/>
                  </a:ext>
                </a:extLst>
              </p14:cNvPr>
              <p14:cNvContentPartPr/>
              <p14:nvPr/>
            </p14:nvContentPartPr>
            <p14:xfrm>
              <a:off x="10325995" y="541523"/>
              <a:ext cx="585000" cy="18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C1E48E-A475-BE0B-9128-AA37796673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16995" y="532883"/>
                <a:ext cx="6026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4FB22A-8E47-B659-A271-84688D50EEFB}"/>
                  </a:ext>
                </a:extLst>
              </p14:cNvPr>
              <p14:cNvContentPartPr/>
              <p14:nvPr/>
            </p14:nvContentPartPr>
            <p14:xfrm>
              <a:off x="9035035" y="996203"/>
              <a:ext cx="932040" cy="95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4FB22A-8E47-B659-A271-84688D50EE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26035" y="987563"/>
                <a:ext cx="94968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5A7B73-722E-2E9C-5332-11572BC1F986}"/>
                  </a:ext>
                </a:extLst>
              </p14:cNvPr>
              <p14:cNvContentPartPr/>
              <p14:nvPr/>
            </p14:nvContentPartPr>
            <p14:xfrm>
              <a:off x="10014235" y="1106003"/>
              <a:ext cx="632520" cy="74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5A7B73-722E-2E9C-5332-11572BC1F9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05595" y="1097003"/>
                <a:ext cx="65016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A03630-5736-A09B-830C-36D9B9FDC745}"/>
                  </a:ext>
                </a:extLst>
              </p14:cNvPr>
              <p14:cNvContentPartPr/>
              <p14:nvPr/>
            </p14:nvContentPartPr>
            <p14:xfrm>
              <a:off x="10146355" y="1058483"/>
              <a:ext cx="1614960" cy="932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A03630-5736-A09B-830C-36D9B9FDC7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37355" y="1049483"/>
                <a:ext cx="163260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50C71C-4AB4-0364-D985-B4552AA9600A}"/>
                  </a:ext>
                </a:extLst>
              </p14:cNvPr>
              <p14:cNvContentPartPr/>
              <p14:nvPr/>
            </p14:nvContentPartPr>
            <p14:xfrm>
              <a:off x="10035475" y="1079723"/>
              <a:ext cx="370440" cy="130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50C71C-4AB4-0364-D985-B4552AA960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26475" y="1071083"/>
                <a:ext cx="38808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16EC4C-3885-39E0-A33D-6A801DC63BA4}"/>
                  </a:ext>
                </a:extLst>
              </p14:cNvPr>
              <p14:cNvContentPartPr/>
              <p14:nvPr/>
            </p14:nvContentPartPr>
            <p14:xfrm>
              <a:off x="8790955" y="1728803"/>
              <a:ext cx="339120" cy="58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16EC4C-3885-39E0-A33D-6A801DC63B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81955" y="1719803"/>
                <a:ext cx="35676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D97177-78B2-F908-F991-796F0A9800F9}"/>
                  </a:ext>
                </a:extLst>
              </p14:cNvPr>
              <p14:cNvContentPartPr/>
              <p14:nvPr/>
            </p14:nvContentPartPr>
            <p14:xfrm>
              <a:off x="10055635" y="2434043"/>
              <a:ext cx="607680" cy="603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D97177-78B2-F908-F991-796F0A9800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46635" y="2425043"/>
                <a:ext cx="62532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63BBCB-E81D-0C92-342C-04D9B3D0E181}"/>
                  </a:ext>
                </a:extLst>
              </p14:cNvPr>
              <p14:cNvContentPartPr/>
              <p14:nvPr/>
            </p14:nvContentPartPr>
            <p14:xfrm>
              <a:off x="11490235" y="2115803"/>
              <a:ext cx="632520" cy="64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63BBCB-E81D-0C92-342C-04D9B3D0E1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81595" y="2107163"/>
                <a:ext cx="650160" cy="66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EF4A95A-EFDA-6DC4-E753-593930A0887E}"/>
              </a:ext>
            </a:extLst>
          </p:cNvPr>
          <p:cNvGrpSpPr/>
          <p:nvPr/>
        </p:nvGrpSpPr>
        <p:grpSpPr>
          <a:xfrm>
            <a:off x="8374435" y="2314163"/>
            <a:ext cx="1061640" cy="772560"/>
            <a:chOff x="8374435" y="2314163"/>
            <a:chExt cx="1061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F5039A-A9DC-0991-4773-73F8196C5298}"/>
                    </a:ext>
                  </a:extLst>
                </p14:cNvPr>
                <p14:cNvContentPartPr/>
                <p14:nvPr/>
              </p14:nvContentPartPr>
              <p14:xfrm>
                <a:off x="8745235" y="2601803"/>
                <a:ext cx="33120" cy="3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BF5039A-A9DC-0991-4773-73F8196C52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36235" y="2593163"/>
                  <a:ext cx="50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21F7A7-8368-B1AD-5900-7DE5AD1B8FBE}"/>
                    </a:ext>
                  </a:extLst>
                </p14:cNvPr>
                <p14:cNvContentPartPr/>
                <p14:nvPr/>
              </p14:nvContentPartPr>
              <p14:xfrm>
                <a:off x="8374435" y="2314163"/>
                <a:ext cx="949680" cy="77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21F7A7-8368-B1AD-5900-7DE5AD1B8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5795" y="2305523"/>
                  <a:ext cx="96732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03E784-7AAA-2AD2-98FE-F97A875AF87B}"/>
                    </a:ext>
                  </a:extLst>
                </p14:cNvPr>
                <p14:cNvContentPartPr/>
                <p14:nvPr/>
              </p14:nvContentPartPr>
              <p14:xfrm>
                <a:off x="8380915" y="2525483"/>
                <a:ext cx="237240" cy="54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03E784-7AAA-2AD2-98FE-F97A875AF8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72275" y="2516483"/>
                  <a:ext cx="2548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D2A82D-A262-FF4A-358D-C41494A1CD40}"/>
                    </a:ext>
                  </a:extLst>
                </p14:cNvPr>
                <p14:cNvContentPartPr/>
                <p14:nvPr/>
              </p14:nvContentPartPr>
              <p14:xfrm>
                <a:off x="8731555" y="2773883"/>
                <a:ext cx="176040" cy="13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D2A82D-A262-FF4A-358D-C41494A1CD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22915" y="2764883"/>
                  <a:ext cx="193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945B34-9EB8-4C28-94ED-B4FA44759B00}"/>
                    </a:ext>
                  </a:extLst>
                </p14:cNvPr>
                <p14:cNvContentPartPr/>
                <p14:nvPr/>
              </p14:nvContentPartPr>
              <p14:xfrm>
                <a:off x="8978875" y="2763083"/>
                <a:ext cx="457200" cy="30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945B34-9EB8-4C28-94ED-B4FA44759B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70235" y="2754443"/>
                  <a:ext cx="4748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D15077-9AB8-3EF5-45DD-8EF73E208F62}"/>
                  </a:ext>
                </a:extLst>
              </p14:cNvPr>
              <p14:cNvContentPartPr/>
              <p14:nvPr/>
            </p14:nvContentPartPr>
            <p14:xfrm>
              <a:off x="10302595" y="2792243"/>
              <a:ext cx="65880" cy="107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D15077-9AB8-3EF5-45DD-8EF73E208F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93595" y="2783603"/>
                <a:ext cx="8352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568D0431-F05E-BF61-9967-0DBBE4E07D8A}"/>
              </a:ext>
            </a:extLst>
          </p:cNvPr>
          <p:cNvGrpSpPr/>
          <p:nvPr/>
        </p:nvGrpSpPr>
        <p:grpSpPr>
          <a:xfrm>
            <a:off x="1804435" y="1950203"/>
            <a:ext cx="339120" cy="199080"/>
            <a:chOff x="1804435" y="1950203"/>
            <a:chExt cx="33912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0CDF84-8905-3AA6-76ED-E51B7EA4DC12}"/>
                    </a:ext>
                  </a:extLst>
                </p14:cNvPr>
                <p14:cNvContentPartPr/>
                <p14:nvPr/>
              </p14:nvContentPartPr>
              <p14:xfrm>
                <a:off x="1822435" y="2066123"/>
                <a:ext cx="90720" cy="2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0CDF84-8905-3AA6-76ED-E51B7EA4DC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13795" y="2057483"/>
                  <a:ext cx="108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83C2A4-0E88-475F-B1CA-15C1CF67802C}"/>
                    </a:ext>
                  </a:extLst>
                </p14:cNvPr>
                <p14:cNvContentPartPr/>
                <p14:nvPr/>
              </p14:nvContentPartPr>
              <p14:xfrm>
                <a:off x="1804435" y="1950203"/>
                <a:ext cx="339120" cy="19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83C2A4-0E88-475F-B1CA-15C1CF6780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95795" y="1941203"/>
                  <a:ext cx="35676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08E1D37-9AA4-488D-06D5-3B68263B558C}"/>
                  </a:ext>
                </a:extLst>
              </p14:cNvPr>
              <p14:cNvContentPartPr/>
              <p14:nvPr/>
            </p14:nvContentPartPr>
            <p14:xfrm>
              <a:off x="1891555" y="2323523"/>
              <a:ext cx="266400" cy="194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08E1D37-9AA4-488D-06D5-3B68263B55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2915" y="2314523"/>
                <a:ext cx="284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AFA6AA4-DC66-971B-890D-E86BACDF2AEA}"/>
                  </a:ext>
                </a:extLst>
              </p14:cNvPr>
              <p14:cNvContentPartPr/>
              <p14:nvPr/>
            </p14:nvContentPartPr>
            <p14:xfrm>
              <a:off x="1836115" y="3036323"/>
              <a:ext cx="187200" cy="71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AFA6AA4-DC66-971B-890D-E86BACDF2A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7115" y="3027683"/>
                <a:ext cx="2048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CB1EDFB-F9D8-D8AF-6D78-CB777C9FC882}"/>
                  </a:ext>
                </a:extLst>
              </p14:cNvPr>
              <p14:cNvContentPartPr/>
              <p14:nvPr/>
            </p14:nvContentPartPr>
            <p14:xfrm>
              <a:off x="1862395" y="3323963"/>
              <a:ext cx="360720" cy="9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CB1EDFB-F9D8-D8AF-6D78-CB777C9FC8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53395" y="3315323"/>
                <a:ext cx="3783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BF85F7A-E434-3188-E127-E985CC7BE0EE}"/>
                  </a:ext>
                </a:extLst>
              </p14:cNvPr>
              <p14:cNvContentPartPr/>
              <p14:nvPr/>
            </p14:nvContentPartPr>
            <p14:xfrm>
              <a:off x="7615195" y="1859483"/>
              <a:ext cx="323640" cy="493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BF85F7A-E434-3188-E127-E985CC7BE0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06555" y="1850843"/>
                <a:ext cx="341280" cy="51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98FD4C29-C60A-B4A6-C299-15FB2FF2C0D8}"/>
              </a:ext>
            </a:extLst>
          </p:cNvPr>
          <p:cNvGrpSpPr/>
          <p:nvPr/>
        </p:nvGrpSpPr>
        <p:grpSpPr>
          <a:xfrm>
            <a:off x="1814155" y="3391283"/>
            <a:ext cx="131760" cy="164160"/>
            <a:chOff x="1814155" y="3391283"/>
            <a:chExt cx="13176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C8198E4-CC3A-11C9-FF4A-5AA14B866C18}"/>
                    </a:ext>
                  </a:extLst>
                </p14:cNvPr>
                <p14:cNvContentPartPr/>
                <p14:nvPr/>
              </p14:nvContentPartPr>
              <p14:xfrm>
                <a:off x="1878955" y="3391283"/>
                <a:ext cx="66960" cy="7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C8198E4-CC3A-11C9-FF4A-5AA14B866C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70315" y="3382643"/>
                  <a:ext cx="84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B6E4C1-06FA-2F90-3437-DBBC1D388F61}"/>
                    </a:ext>
                  </a:extLst>
                </p14:cNvPr>
                <p14:cNvContentPartPr/>
                <p14:nvPr/>
              </p14:nvContentPartPr>
              <p14:xfrm>
                <a:off x="1814155" y="3415043"/>
                <a:ext cx="82440" cy="14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B6E4C1-06FA-2F90-3437-DBBC1D388F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05155" y="3406043"/>
                  <a:ext cx="1000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785B74C-6F9C-6B9C-60E7-201405B7E37B}"/>
                  </a:ext>
                </a:extLst>
              </p14:cNvPr>
              <p14:cNvContentPartPr/>
              <p14:nvPr/>
            </p14:nvContentPartPr>
            <p14:xfrm>
              <a:off x="4527115" y="1407418"/>
              <a:ext cx="1167480" cy="4348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785B74C-6F9C-6B9C-60E7-201405B7E3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18475" y="1398778"/>
                <a:ext cx="1185120" cy="43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37FDFEA-FC97-B81B-BAAD-8D16D5ED80E2}"/>
                  </a:ext>
                </a:extLst>
              </p14:cNvPr>
              <p14:cNvContentPartPr/>
              <p14:nvPr/>
            </p14:nvContentPartPr>
            <p14:xfrm>
              <a:off x="2748715" y="-63902"/>
              <a:ext cx="1171080" cy="117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37FDFEA-FC97-B81B-BAAD-8D16D5ED80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9715" y="-72542"/>
                <a:ext cx="1188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91A4E51-2816-14E7-EC1B-C12A0DC64219}"/>
                  </a:ext>
                </a:extLst>
              </p14:cNvPr>
              <p14:cNvContentPartPr/>
              <p14:nvPr/>
            </p14:nvContentPartPr>
            <p14:xfrm>
              <a:off x="4775515" y="1679843"/>
              <a:ext cx="445320" cy="137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91A4E51-2816-14E7-EC1B-C12A0DC642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66875" y="1671203"/>
                <a:ext cx="462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23E04E0-A231-F17D-EAA8-C5DD66FE7BB7}"/>
                  </a:ext>
                </a:extLst>
              </p14:cNvPr>
              <p14:cNvContentPartPr/>
              <p14:nvPr/>
            </p14:nvContentPartPr>
            <p14:xfrm>
              <a:off x="4674355" y="2012123"/>
              <a:ext cx="357120" cy="120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23E04E0-A231-F17D-EAA8-C5DD66FE7B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65355" y="2003123"/>
                <a:ext cx="3747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5971756-99F1-66FE-ACFF-A6512DEED3C7}"/>
                  </a:ext>
                </a:extLst>
              </p14:cNvPr>
              <p14:cNvContentPartPr/>
              <p14:nvPr/>
            </p14:nvContentPartPr>
            <p14:xfrm>
              <a:off x="4646635" y="4248803"/>
              <a:ext cx="244080" cy="142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5971756-99F1-66FE-ACFF-A6512DEED3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37635" y="4239803"/>
                <a:ext cx="261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3AEC005-F0BA-7D7E-D9B0-D46087969C85}"/>
                  </a:ext>
                </a:extLst>
              </p14:cNvPr>
              <p14:cNvContentPartPr/>
              <p14:nvPr/>
            </p14:nvContentPartPr>
            <p14:xfrm>
              <a:off x="4409035" y="4204163"/>
              <a:ext cx="523800" cy="87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3AEC005-F0BA-7D7E-D9B0-D46087969C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00395" y="4195523"/>
                <a:ext cx="5414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822A22-3D5A-965B-2FBA-D3063422997C}"/>
                  </a:ext>
                </a:extLst>
              </p14:cNvPr>
              <p14:cNvContentPartPr/>
              <p14:nvPr/>
            </p14:nvContentPartPr>
            <p14:xfrm>
              <a:off x="10093075" y="2412443"/>
              <a:ext cx="17280" cy="19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822A22-3D5A-965B-2FBA-D3063422997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84435" y="2403443"/>
                <a:ext cx="34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9B083C-CB73-2433-6D88-7A553079091C}"/>
                  </a:ext>
                </a:extLst>
              </p14:cNvPr>
              <p14:cNvContentPartPr/>
              <p14:nvPr/>
            </p14:nvContentPartPr>
            <p14:xfrm>
              <a:off x="9959515" y="3234323"/>
              <a:ext cx="194040" cy="257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9B083C-CB73-2433-6D88-7A55307909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50875" y="3225683"/>
                <a:ext cx="2116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1881834-964C-1F4B-0663-6949B3357583}"/>
                  </a:ext>
                </a:extLst>
              </p14:cNvPr>
              <p14:cNvContentPartPr/>
              <p14:nvPr/>
            </p14:nvContentPartPr>
            <p14:xfrm>
              <a:off x="10222315" y="3249083"/>
              <a:ext cx="169200" cy="178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1881834-964C-1F4B-0663-6949B335758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213315" y="3240443"/>
                <a:ext cx="186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772A19B-FB91-91A4-E006-5ABF9A813588}"/>
                  </a:ext>
                </a:extLst>
              </p14:cNvPr>
              <p14:cNvContentPartPr/>
              <p14:nvPr/>
            </p14:nvContentPartPr>
            <p14:xfrm>
              <a:off x="10419955" y="3161243"/>
              <a:ext cx="280080" cy="155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772A19B-FB91-91A4-E006-5ABF9A8135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11315" y="3152603"/>
                <a:ext cx="297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778B6D-6478-8F6F-05D7-88C1E92D8339}"/>
                  </a:ext>
                </a:extLst>
              </p14:cNvPr>
              <p14:cNvContentPartPr/>
              <p14:nvPr/>
            </p14:nvContentPartPr>
            <p14:xfrm>
              <a:off x="10750075" y="2965043"/>
              <a:ext cx="545040" cy="256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778B6D-6478-8F6F-05D7-88C1E92D833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41435" y="2956403"/>
                <a:ext cx="5626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F103C9A-DA37-4BFB-0E09-1525371DA682}"/>
                  </a:ext>
                </a:extLst>
              </p14:cNvPr>
              <p14:cNvContentPartPr/>
              <p14:nvPr/>
            </p14:nvContentPartPr>
            <p14:xfrm>
              <a:off x="11236435" y="2973683"/>
              <a:ext cx="154800" cy="77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F103C9A-DA37-4BFB-0E09-1525371DA68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27435" y="2964683"/>
                <a:ext cx="172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776C7A-CD36-BB55-9FFF-9ABC3F06646E}"/>
                  </a:ext>
                </a:extLst>
              </p14:cNvPr>
              <p14:cNvContentPartPr/>
              <p14:nvPr/>
            </p14:nvContentPartPr>
            <p14:xfrm>
              <a:off x="11940595" y="2907443"/>
              <a:ext cx="36360" cy="12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776C7A-CD36-BB55-9FFF-9ABC3F06646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931595" y="2898443"/>
                <a:ext cx="54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0BA449-D8C3-8F05-B7B3-80FE666EC976}"/>
                  </a:ext>
                </a:extLst>
              </p14:cNvPr>
              <p14:cNvContentPartPr/>
              <p14:nvPr/>
            </p14:nvContentPartPr>
            <p14:xfrm>
              <a:off x="11655115" y="2910683"/>
              <a:ext cx="87840" cy="378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0BA449-D8C3-8F05-B7B3-80FE666EC97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646475" y="2902043"/>
                <a:ext cx="1054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5EF5338-747C-610D-0CF0-4591F500D68E}"/>
                  </a:ext>
                </a:extLst>
              </p14:cNvPr>
              <p14:cNvContentPartPr/>
              <p14:nvPr/>
            </p14:nvContentPartPr>
            <p14:xfrm>
              <a:off x="11717035" y="2849483"/>
              <a:ext cx="417600" cy="36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5EF5338-747C-610D-0CF0-4591F500D68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708035" y="2840483"/>
                <a:ext cx="4352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2A31185-B36F-114E-D1CD-9DA6C6C7F11C}"/>
                  </a:ext>
                </a:extLst>
              </p14:cNvPr>
              <p14:cNvContentPartPr/>
              <p14:nvPr/>
            </p14:nvContentPartPr>
            <p14:xfrm>
              <a:off x="11980555" y="3063683"/>
              <a:ext cx="190440" cy="134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2A31185-B36F-114E-D1CD-9DA6C6C7F1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971915" y="3055043"/>
                <a:ext cx="2080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09432DA-D8DA-BFCC-C3D9-B8909D93552A}"/>
                  </a:ext>
                </a:extLst>
              </p14:cNvPr>
              <p14:cNvContentPartPr/>
              <p14:nvPr/>
            </p14:nvContentPartPr>
            <p14:xfrm>
              <a:off x="12225355" y="3062963"/>
              <a:ext cx="35280" cy="43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09432DA-D8DA-BFCC-C3D9-B8909D93552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216355" y="3054323"/>
                <a:ext cx="529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E434E59-D4C8-5D37-2A05-83B920F40AF6}"/>
                  </a:ext>
                </a:extLst>
              </p14:cNvPr>
              <p14:cNvContentPartPr/>
              <p14:nvPr/>
            </p14:nvContentPartPr>
            <p14:xfrm>
              <a:off x="9756835" y="1994843"/>
              <a:ext cx="152280" cy="456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E434E59-D4C8-5D37-2A05-83B920F40A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747835" y="1985843"/>
                <a:ext cx="1699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A627405-6393-4822-49E6-CF288E810416}"/>
                  </a:ext>
                </a:extLst>
              </p14:cNvPr>
              <p14:cNvContentPartPr/>
              <p14:nvPr/>
            </p14:nvContentPartPr>
            <p14:xfrm>
              <a:off x="10071835" y="2065043"/>
              <a:ext cx="219240" cy="300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A627405-6393-4822-49E6-CF288E8104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063195" y="2056403"/>
                <a:ext cx="2368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9354AE7-E9F6-ACEC-12D4-C98787F83F64}"/>
                  </a:ext>
                </a:extLst>
              </p14:cNvPr>
              <p14:cNvContentPartPr/>
              <p14:nvPr/>
            </p14:nvContentPartPr>
            <p14:xfrm>
              <a:off x="10012435" y="1951283"/>
              <a:ext cx="440640" cy="676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9354AE7-E9F6-ACEC-12D4-C98787F83F6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03435" y="1942283"/>
                <a:ext cx="4582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2F3E8F-C391-048A-346E-5EE6EAE51E00}"/>
                  </a:ext>
                </a:extLst>
              </p14:cNvPr>
              <p14:cNvContentPartPr/>
              <p14:nvPr/>
            </p14:nvContentPartPr>
            <p14:xfrm>
              <a:off x="10501315" y="2051723"/>
              <a:ext cx="221400" cy="30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2F3E8F-C391-048A-346E-5EE6EAE51E0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92315" y="2043083"/>
                <a:ext cx="2390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A84072C-E4EE-8D06-5B01-1469666AF26B}"/>
                  </a:ext>
                </a:extLst>
              </p14:cNvPr>
              <p14:cNvContentPartPr/>
              <p14:nvPr/>
            </p14:nvContentPartPr>
            <p14:xfrm>
              <a:off x="10833595" y="2101043"/>
              <a:ext cx="408240" cy="169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A84072C-E4EE-8D06-5B01-1469666AF26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24955" y="2092043"/>
                <a:ext cx="4258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70E80C9-189A-D298-F3F2-0F87CC740F43}"/>
                  </a:ext>
                </a:extLst>
              </p14:cNvPr>
              <p14:cNvContentPartPr/>
              <p14:nvPr/>
            </p14:nvContentPartPr>
            <p14:xfrm>
              <a:off x="11485915" y="2161883"/>
              <a:ext cx="13680" cy="13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70E80C9-189A-D298-F3F2-0F87CC740F4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476915" y="2152883"/>
                <a:ext cx="313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8DC6273-4451-2819-36B0-F5C1112AA857}"/>
                  </a:ext>
                </a:extLst>
              </p14:cNvPr>
              <p14:cNvContentPartPr/>
              <p14:nvPr/>
            </p14:nvContentPartPr>
            <p14:xfrm>
              <a:off x="6791875" y="2292203"/>
              <a:ext cx="18720" cy="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8DC6273-4451-2819-36B0-F5C1112AA8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82875" y="2283563"/>
                <a:ext cx="363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D0FA417-8944-5459-30EE-DA79106F3313}"/>
                  </a:ext>
                </a:extLst>
              </p14:cNvPr>
              <p14:cNvContentPartPr/>
              <p14:nvPr/>
            </p14:nvContentPartPr>
            <p14:xfrm>
              <a:off x="6841195" y="2656523"/>
              <a:ext cx="1440" cy="1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D0FA417-8944-5459-30EE-DA79106F33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32195" y="2647523"/>
                <a:ext cx="190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31F170E-40FE-9F13-3845-9DC766859F41}"/>
                  </a:ext>
                </a:extLst>
              </p14:cNvPr>
              <p14:cNvContentPartPr/>
              <p14:nvPr/>
            </p14:nvContentPartPr>
            <p14:xfrm>
              <a:off x="6812035" y="2958203"/>
              <a:ext cx="13680" cy="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31F170E-40FE-9F13-3845-9DC766859F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03395" y="2949563"/>
                <a:ext cx="313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82B851C-2E76-FCE6-A965-83A43E6F731F}"/>
                  </a:ext>
                </a:extLst>
              </p14:cNvPr>
              <p14:cNvContentPartPr/>
              <p14:nvPr/>
            </p14:nvContentPartPr>
            <p14:xfrm>
              <a:off x="6785755" y="3224243"/>
              <a:ext cx="12240" cy="16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82B851C-2E76-FCE6-A965-83A43E6F731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76755" y="3215243"/>
                <a:ext cx="29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A15500-AD52-CD30-EBD4-5455DAC91DBE}"/>
                  </a:ext>
                </a:extLst>
              </p14:cNvPr>
              <p14:cNvContentPartPr/>
              <p14:nvPr/>
            </p14:nvContentPartPr>
            <p14:xfrm>
              <a:off x="6820675" y="4538243"/>
              <a:ext cx="11520" cy="17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A15500-AD52-CD30-EBD4-5455DAC91D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11675" y="4529603"/>
                <a:ext cx="29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C5E9DB2-F93D-1EEC-C5EF-35D5CBACDC93}"/>
                  </a:ext>
                </a:extLst>
              </p14:cNvPr>
              <p14:cNvContentPartPr/>
              <p14:nvPr/>
            </p14:nvContentPartPr>
            <p14:xfrm>
              <a:off x="6797275" y="5181923"/>
              <a:ext cx="32760" cy="23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C5E9DB2-F93D-1EEC-C5EF-35D5CBACDC9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88635" y="5173283"/>
                <a:ext cx="50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E6F1F32-BCF3-84F9-AA7A-FEF743336635}"/>
                  </a:ext>
                </a:extLst>
              </p14:cNvPr>
              <p14:cNvContentPartPr/>
              <p14:nvPr/>
            </p14:nvContentPartPr>
            <p14:xfrm>
              <a:off x="7595035" y="812603"/>
              <a:ext cx="217080" cy="236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E6F1F32-BCF3-84F9-AA7A-FEF7433366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86395" y="803963"/>
                <a:ext cx="234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A3DFD16-B91E-1802-0487-E306EBCEA944}"/>
                  </a:ext>
                </a:extLst>
              </p14:cNvPr>
              <p14:cNvContentPartPr/>
              <p14:nvPr/>
            </p14:nvContentPartPr>
            <p14:xfrm>
              <a:off x="7998595" y="773723"/>
              <a:ext cx="280080" cy="57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A3DFD16-B91E-1802-0487-E306EBCEA94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89955" y="765083"/>
                <a:ext cx="29772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9FAA2D0-F5D1-8F9E-A3F4-81353B871E50}"/>
                  </a:ext>
                </a:extLst>
              </p14:cNvPr>
              <p14:cNvContentPartPr/>
              <p14:nvPr/>
            </p14:nvContentPartPr>
            <p14:xfrm>
              <a:off x="8436355" y="504803"/>
              <a:ext cx="151200" cy="736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9FAA2D0-F5D1-8F9E-A3F4-81353B871E5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27715" y="495803"/>
                <a:ext cx="16884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CE4AF3E-93A6-3B14-694B-1DFB6D257B19}"/>
                  </a:ext>
                </a:extLst>
              </p14:cNvPr>
              <p14:cNvContentPartPr/>
              <p14:nvPr/>
            </p14:nvContentPartPr>
            <p14:xfrm>
              <a:off x="6710875" y="1619003"/>
              <a:ext cx="27000" cy="10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CE4AF3E-93A6-3B14-694B-1DFB6D257B1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02235" y="1610363"/>
                <a:ext cx="44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7212EA4-F7D6-870C-8183-73825DD0959C}"/>
                  </a:ext>
                </a:extLst>
              </p14:cNvPr>
              <p14:cNvContentPartPr/>
              <p14:nvPr/>
            </p14:nvContentPartPr>
            <p14:xfrm>
              <a:off x="6601075" y="3602963"/>
              <a:ext cx="13680" cy="27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7212EA4-F7D6-870C-8183-73825DD0959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592435" y="3593963"/>
                <a:ext cx="31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C863E4A-1CB4-D605-3639-1C27E1AEDB92}"/>
                  </a:ext>
                </a:extLst>
              </p14:cNvPr>
              <p14:cNvContentPartPr/>
              <p14:nvPr/>
            </p14:nvContentPartPr>
            <p14:xfrm>
              <a:off x="6657955" y="3968723"/>
              <a:ext cx="35280" cy="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C863E4A-1CB4-D605-3639-1C27E1AEDB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49315" y="3959723"/>
                <a:ext cx="529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92BCE52-9CF3-A640-321B-1058FE909D85}"/>
                  </a:ext>
                </a:extLst>
              </p14:cNvPr>
              <p14:cNvContentPartPr/>
              <p14:nvPr/>
            </p14:nvContentPartPr>
            <p14:xfrm>
              <a:off x="6635995" y="4235483"/>
              <a:ext cx="16200" cy="13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92BCE52-9CF3-A640-321B-1058FE909D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27355" y="4226843"/>
                <a:ext cx="33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E89055A-3627-3E6C-7E62-7FEED48831C9}"/>
                  </a:ext>
                </a:extLst>
              </p14:cNvPr>
              <p14:cNvContentPartPr/>
              <p14:nvPr/>
            </p14:nvContentPartPr>
            <p14:xfrm>
              <a:off x="8783755" y="818003"/>
              <a:ext cx="228960" cy="439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E89055A-3627-3E6C-7E62-7FEED48831C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74755" y="809003"/>
                <a:ext cx="2466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EF72B38-DA9E-071B-9FAC-8C196AED76FC}"/>
                  </a:ext>
                </a:extLst>
              </p14:cNvPr>
              <p14:cNvContentPartPr/>
              <p14:nvPr/>
            </p14:nvContentPartPr>
            <p14:xfrm>
              <a:off x="8825875" y="595883"/>
              <a:ext cx="88560" cy="57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EF72B38-DA9E-071B-9FAC-8C196AED76F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817235" y="586883"/>
                <a:ext cx="106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1CA701-161C-6F8E-5C8E-34CEC5ED51DA}"/>
                  </a:ext>
                </a:extLst>
              </p14:cNvPr>
              <p14:cNvContentPartPr/>
              <p14:nvPr/>
            </p14:nvContentPartPr>
            <p14:xfrm>
              <a:off x="9143395" y="740243"/>
              <a:ext cx="52920" cy="222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1CA701-161C-6F8E-5C8E-34CEC5ED51D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34395" y="731243"/>
                <a:ext cx="705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B39D0B1-50AA-937B-5FC0-4E58FC229DDA}"/>
                  </a:ext>
                </a:extLst>
              </p14:cNvPr>
              <p14:cNvContentPartPr/>
              <p14:nvPr/>
            </p14:nvContentPartPr>
            <p14:xfrm>
              <a:off x="9174355" y="727283"/>
              <a:ext cx="223560" cy="167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B39D0B1-50AA-937B-5FC0-4E58FC229DD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65715" y="718283"/>
                <a:ext cx="241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89554DA-6668-8919-4C97-BAE35E61737D}"/>
                  </a:ext>
                </a:extLst>
              </p14:cNvPr>
              <p14:cNvContentPartPr/>
              <p14:nvPr/>
            </p14:nvContentPartPr>
            <p14:xfrm>
              <a:off x="9425275" y="754283"/>
              <a:ext cx="10080" cy="7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89554DA-6668-8919-4C97-BAE35E61737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16275" y="745283"/>
                <a:ext cx="27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0867B2B-975F-E8BA-5F38-907212D89EDD}"/>
                  </a:ext>
                </a:extLst>
              </p14:cNvPr>
              <p14:cNvContentPartPr/>
              <p14:nvPr/>
            </p14:nvContentPartPr>
            <p14:xfrm>
              <a:off x="6216595" y="4135043"/>
              <a:ext cx="448920" cy="57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0867B2B-975F-E8BA-5F38-907212D89ED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207595" y="4126403"/>
                <a:ext cx="4665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66BDDD-98A2-E887-0464-AD39D628E34D}"/>
                  </a:ext>
                </a:extLst>
              </p14:cNvPr>
              <p14:cNvContentPartPr/>
              <p14:nvPr/>
            </p14:nvContentPartPr>
            <p14:xfrm>
              <a:off x="6815995" y="4541843"/>
              <a:ext cx="254880" cy="60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66BDDD-98A2-E887-0464-AD39D628E34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06995" y="4532843"/>
                <a:ext cx="2725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6117970-F390-3B45-2826-568B408A43F7}"/>
                  </a:ext>
                </a:extLst>
              </p14:cNvPr>
              <p14:cNvContentPartPr/>
              <p14:nvPr/>
            </p14:nvContentPartPr>
            <p14:xfrm>
              <a:off x="10469275" y="468803"/>
              <a:ext cx="520200" cy="446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6117970-F390-3B45-2826-568B408A43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460635" y="460163"/>
                <a:ext cx="5378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813976-97B5-58C4-D338-09B5A8B36ABB}"/>
                  </a:ext>
                </a:extLst>
              </p14:cNvPr>
              <p14:cNvContentPartPr/>
              <p14:nvPr/>
            </p14:nvContentPartPr>
            <p14:xfrm>
              <a:off x="8899315" y="3255563"/>
              <a:ext cx="246240" cy="45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813976-97B5-58C4-D338-09B5A8B36A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90675" y="3246923"/>
                <a:ext cx="263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D6313BB-B996-3CCF-D0C3-378A8D6844E1}"/>
                  </a:ext>
                </a:extLst>
              </p14:cNvPr>
              <p14:cNvContentPartPr/>
              <p14:nvPr/>
            </p14:nvContentPartPr>
            <p14:xfrm>
              <a:off x="10469275" y="3629963"/>
              <a:ext cx="163080" cy="41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D6313BB-B996-3CCF-D0C3-378A8D6844E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60635" y="3621323"/>
                <a:ext cx="180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578655D-41DF-C625-AD2D-69DDDB795FA8}"/>
                  </a:ext>
                </a:extLst>
              </p14:cNvPr>
              <p14:cNvContentPartPr/>
              <p14:nvPr/>
            </p14:nvContentPartPr>
            <p14:xfrm>
              <a:off x="9439675" y="1309763"/>
              <a:ext cx="81000" cy="83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578655D-41DF-C625-AD2D-69DDDB795FA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30675" y="1301123"/>
                <a:ext cx="98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789FB37-F609-2975-285F-DF93BA800CBA}"/>
                  </a:ext>
                </a:extLst>
              </p14:cNvPr>
              <p14:cNvContentPartPr/>
              <p14:nvPr/>
            </p14:nvContentPartPr>
            <p14:xfrm>
              <a:off x="8062675" y="1589483"/>
              <a:ext cx="580680" cy="355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789FB37-F609-2975-285F-DF93BA800CB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053675" y="1580483"/>
                <a:ext cx="5983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41E6C2E-7429-7B44-2AAF-935FD1236B62}"/>
                  </a:ext>
                </a:extLst>
              </p14:cNvPr>
              <p14:cNvContentPartPr/>
              <p14:nvPr/>
            </p14:nvContentPartPr>
            <p14:xfrm>
              <a:off x="8722195" y="1634483"/>
              <a:ext cx="205200" cy="365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41E6C2E-7429-7B44-2AAF-935FD1236B6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13555" y="1625843"/>
                <a:ext cx="222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79EFBD0-D756-BE39-046D-2FABA7A21CDB}"/>
                  </a:ext>
                </a:extLst>
              </p14:cNvPr>
              <p14:cNvContentPartPr/>
              <p14:nvPr/>
            </p14:nvContentPartPr>
            <p14:xfrm>
              <a:off x="9062395" y="1480403"/>
              <a:ext cx="13680" cy="306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79EFBD0-D756-BE39-046D-2FABA7A21CD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53395" y="1471403"/>
                <a:ext cx="31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37E6D29-BC6A-B858-7841-0B1C0F9C186E}"/>
                  </a:ext>
                </a:extLst>
              </p14:cNvPr>
              <p14:cNvContentPartPr/>
              <p14:nvPr/>
            </p14:nvContentPartPr>
            <p14:xfrm>
              <a:off x="8525275" y="1483643"/>
              <a:ext cx="235800" cy="902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37E6D29-BC6A-B858-7841-0B1C0F9C186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516635" y="1474643"/>
                <a:ext cx="25344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CCF8B9D-C656-BB5A-6172-4E54B3B03120}"/>
                  </a:ext>
                </a:extLst>
              </p14:cNvPr>
              <p14:cNvContentPartPr/>
              <p14:nvPr/>
            </p14:nvContentPartPr>
            <p14:xfrm>
              <a:off x="8677555" y="1863443"/>
              <a:ext cx="39960" cy="19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CCF8B9D-C656-BB5A-6172-4E54B3B031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68915" y="1854443"/>
                <a:ext cx="57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9D116B7-A0BE-2821-53FA-4C30FE4EDEEA}"/>
                  </a:ext>
                </a:extLst>
              </p14:cNvPr>
              <p14:cNvContentPartPr/>
              <p14:nvPr/>
            </p14:nvContentPartPr>
            <p14:xfrm>
              <a:off x="7787635" y="3479483"/>
              <a:ext cx="126000" cy="506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9D116B7-A0BE-2821-53FA-4C30FE4EDEE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78995" y="3470483"/>
                <a:ext cx="1436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0EFA623-3695-E830-C8CE-04CBE003D6D9}"/>
                  </a:ext>
                </a:extLst>
              </p14:cNvPr>
              <p14:cNvContentPartPr/>
              <p14:nvPr/>
            </p14:nvContentPartPr>
            <p14:xfrm>
              <a:off x="7891675" y="3519443"/>
              <a:ext cx="280800" cy="92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0EFA623-3695-E830-C8CE-04CBE003D6D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883035" y="3510443"/>
                <a:ext cx="29844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7FFBBED-64D0-FF01-46FF-8110F5DDF7AB}"/>
                  </a:ext>
                </a:extLst>
              </p14:cNvPr>
              <p14:cNvContentPartPr/>
              <p14:nvPr/>
            </p14:nvContentPartPr>
            <p14:xfrm>
              <a:off x="8119915" y="3780803"/>
              <a:ext cx="239760" cy="650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7FFBBED-64D0-FF01-46FF-8110F5DDF7A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10915" y="3772163"/>
                <a:ext cx="2574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B22147B-5F14-FC90-6C04-C1F71FD01158}"/>
                  </a:ext>
                </a:extLst>
              </p14:cNvPr>
              <p14:cNvContentPartPr/>
              <p14:nvPr/>
            </p14:nvContentPartPr>
            <p14:xfrm>
              <a:off x="8540035" y="3894923"/>
              <a:ext cx="34200" cy="17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B22147B-5F14-FC90-6C04-C1F71FD0115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531395" y="3885923"/>
                <a:ext cx="518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205228F-50E0-A3E8-C67A-1CE33BC6A184}"/>
                  </a:ext>
                </a:extLst>
              </p14:cNvPr>
              <p14:cNvContentPartPr/>
              <p14:nvPr/>
            </p14:nvContentPartPr>
            <p14:xfrm>
              <a:off x="8210995" y="3652283"/>
              <a:ext cx="420480" cy="1221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205228F-50E0-A3E8-C67A-1CE33BC6A18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01995" y="3643643"/>
                <a:ext cx="43812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D6A1953-F8D3-0054-C3A6-7AB0AD8D00B6}"/>
                  </a:ext>
                </a:extLst>
              </p14:cNvPr>
              <p14:cNvContentPartPr/>
              <p14:nvPr/>
            </p14:nvContentPartPr>
            <p14:xfrm>
              <a:off x="8738035" y="4006163"/>
              <a:ext cx="166680" cy="471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D6A1953-F8D3-0054-C3A6-7AB0AD8D00B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29035" y="3997523"/>
                <a:ext cx="1843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415D68D-CA7E-1613-435F-E1CBF6DDE0E7}"/>
                  </a:ext>
                </a:extLst>
              </p14:cNvPr>
              <p14:cNvContentPartPr/>
              <p14:nvPr/>
            </p14:nvContentPartPr>
            <p14:xfrm>
              <a:off x="8958355" y="4256363"/>
              <a:ext cx="131760" cy="144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415D68D-CA7E-1613-435F-E1CBF6DDE0E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49715" y="4247363"/>
                <a:ext cx="149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2ED5A06-6B04-AEA9-3FF4-DD22FF07A736}"/>
                  </a:ext>
                </a:extLst>
              </p14:cNvPr>
              <p14:cNvContentPartPr/>
              <p14:nvPr/>
            </p14:nvContentPartPr>
            <p14:xfrm>
              <a:off x="9309355" y="4229003"/>
              <a:ext cx="35280" cy="47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2ED5A06-6B04-AEA9-3FF4-DD22FF07A73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300715" y="4220363"/>
                <a:ext cx="52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3853957-D1CA-350E-253A-4FD2BC4BE564}"/>
                  </a:ext>
                </a:extLst>
              </p14:cNvPr>
              <p14:cNvContentPartPr/>
              <p14:nvPr/>
            </p14:nvContentPartPr>
            <p14:xfrm>
              <a:off x="7173835" y="2621963"/>
              <a:ext cx="1400400" cy="1521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3853957-D1CA-350E-253A-4FD2BC4BE56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165195" y="2612963"/>
                <a:ext cx="1418040" cy="15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FA71742-7B60-4E75-975D-9897ECEC980E}"/>
                  </a:ext>
                </a:extLst>
              </p14:cNvPr>
              <p14:cNvContentPartPr/>
              <p14:nvPr/>
            </p14:nvContentPartPr>
            <p14:xfrm>
              <a:off x="8442475" y="3037403"/>
              <a:ext cx="1254240" cy="1976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FA71742-7B60-4E75-975D-9897ECEC980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433835" y="3028403"/>
                <a:ext cx="1271880" cy="19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04CC013-E4CB-9A7C-7E11-275E37983E34}"/>
                  </a:ext>
                </a:extLst>
              </p14:cNvPr>
              <p14:cNvContentPartPr/>
              <p14:nvPr/>
            </p14:nvContentPartPr>
            <p14:xfrm>
              <a:off x="9668635" y="2989883"/>
              <a:ext cx="532080" cy="1573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04CC013-E4CB-9A7C-7E11-275E37983E3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659995" y="2980883"/>
                <a:ext cx="549720" cy="15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DB234A8-CE3D-F043-AA6F-7587792B4226}"/>
                  </a:ext>
                </a:extLst>
              </p14:cNvPr>
              <p14:cNvContentPartPr/>
              <p14:nvPr/>
            </p14:nvContentPartPr>
            <p14:xfrm>
              <a:off x="10819195" y="2696843"/>
              <a:ext cx="120600" cy="1101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DB234A8-CE3D-F043-AA6F-7587792B422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810555" y="2687843"/>
                <a:ext cx="13824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481502-4CD9-B611-51A0-01CB8512F3A2}"/>
                  </a:ext>
                </a:extLst>
              </p14:cNvPr>
              <p14:cNvContentPartPr/>
              <p14:nvPr/>
            </p14:nvContentPartPr>
            <p14:xfrm>
              <a:off x="11210875" y="2706563"/>
              <a:ext cx="504720" cy="1023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481502-4CD9-B611-51A0-01CB8512F3A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202235" y="2697923"/>
                <a:ext cx="52236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F5B0244-7726-566E-DFC8-0895FD53EE8B}"/>
                  </a:ext>
                </a:extLst>
              </p14:cNvPr>
              <p14:cNvContentPartPr/>
              <p14:nvPr/>
            </p14:nvContentPartPr>
            <p14:xfrm>
              <a:off x="11833315" y="2700443"/>
              <a:ext cx="99360" cy="1188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F5B0244-7726-566E-DFC8-0895FD53EE8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824315" y="2691443"/>
                <a:ext cx="117000" cy="1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6FC03F8-5307-58E3-2CD2-7B4480DF5960}"/>
                  </a:ext>
                </a:extLst>
              </p14:cNvPr>
              <p14:cNvContentPartPr/>
              <p14:nvPr/>
            </p14:nvContentPartPr>
            <p14:xfrm>
              <a:off x="7927675" y="2535203"/>
              <a:ext cx="40320" cy="51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6FC03F8-5307-58E3-2CD2-7B4480DF59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918675" y="2526203"/>
                <a:ext cx="5796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DFF46AA-5F10-9435-6A1F-124F83EBE36C}"/>
              </a:ext>
            </a:extLst>
          </p:cNvPr>
          <p:cNvGrpSpPr/>
          <p:nvPr/>
        </p:nvGrpSpPr>
        <p:grpSpPr>
          <a:xfrm>
            <a:off x="5647795" y="296723"/>
            <a:ext cx="1597680" cy="1782000"/>
            <a:chOff x="5647795" y="296723"/>
            <a:chExt cx="1597680" cy="17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BCCB54-D0E1-B8CA-9BF0-83CCE8416CF3}"/>
                    </a:ext>
                  </a:extLst>
                </p14:cNvPr>
                <p14:cNvContentPartPr/>
                <p14:nvPr/>
              </p14:nvContentPartPr>
              <p14:xfrm>
                <a:off x="6845875" y="970283"/>
                <a:ext cx="219600" cy="9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BCCB54-D0E1-B8CA-9BF0-83CCE8416C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37235" y="961283"/>
                  <a:ext cx="237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17C798-8ECB-D7A6-D2A2-3830620BAB27}"/>
                    </a:ext>
                  </a:extLst>
                </p14:cNvPr>
                <p14:cNvContentPartPr/>
                <p14:nvPr/>
              </p14:nvContentPartPr>
              <p14:xfrm>
                <a:off x="6907435" y="1329563"/>
                <a:ext cx="20880" cy="1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17C798-8ECB-D7A6-D2A2-3830620BAB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98795" y="1320563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30F869D-9AA3-15C9-0704-7FF9163F78D0}"/>
                    </a:ext>
                  </a:extLst>
                </p14:cNvPr>
                <p14:cNvContentPartPr/>
                <p14:nvPr/>
              </p14:nvContentPartPr>
              <p14:xfrm>
                <a:off x="6907435" y="1304363"/>
                <a:ext cx="6480" cy="9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30F869D-9AA3-15C9-0704-7FF9163F78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98795" y="1295723"/>
                  <a:ext cx="2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95143A-7ACC-1C09-5BBC-53E5D502EC1C}"/>
                    </a:ext>
                  </a:extLst>
                </p14:cNvPr>
                <p14:cNvContentPartPr/>
                <p14:nvPr/>
              </p14:nvContentPartPr>
              <p14:xfrm>
                <a:off x="6860275" y="1896923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95143A-7ACC-1C09-5BBC-53E5D502EC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51635" y="18882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03119A-C5FF-08FA-4AE1-2A0DD0150B7F}"/>
                    </a:ext>
                  </a:extLst>
                </p14:cNvPr>
                <p14:cNvContentPartPr/>
                <p14:nvPr/>
              </p14:nvContentPartPr>
              <p14:xfrm>
                <a:off x="6651835" y="1376003"/>
                <a:ext cx="385920" cy="85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03119A-C5FF-08FA-4AE1-2A0DD0150B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3195" y="1367363"/>
                  <a:ext cx="403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D9FBB1-4948-DB35-B377-0F73FC4A085E}"/>
                    </a:ext>
                  </a:extLst>
                </p14:cNvPr>
                <p14:cNvContentPartPr/>
                <p14:nvPr/>
              </p14:nvContentPartPr>
              <p14:xfrm>
                <a:off x="6704035" y="1970723"/>
                <a:ext cx="39528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D9FBB1-4948-DB35-B377-0F73FC4A08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95395" y="1962083"/>
                  <a:ext cx="41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2CD499C-62B0-B27F-A592-85029A97A5CB}"/>
                    </a:ext>
                  </a:extLst>
                </p14:cNvPr>
                <p14:cNvContentPartPr/>
                <p14:nvPr/>
              </p14:nvContentPartPr>
              <p14:xfrm>
                <a:off x="5647795" y="296723"/>
                <a:ext cx="1597680" cy="1492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2CD499C-62B0-B27F-A592-85029A97A5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9155" y="288083"/>
                  <a:ext cx="1615320" cy="15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41A976-64C5-89D0-DBA6-628EC3593174}"/>
                    </a:ext>
                  </a:extLst>
                </p14:cNvPr>
                <p14:cNvContentPartPr/>
                <p14:nvPr/>
              </p14:nvContentPartPr>
              <p14:xfrm>
                <a:off x="6314155" y="1293563"/>
                <a:ext cx="23400" cy="1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41A976-64C5-89D0-DBA6-628EC35931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05515" y="1284923"/>
                  <a:ext cx="4104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7435574-99E5-40C4-E3EF-F5AAB53CF39F}"/>
                  </a:ext>
                </a:extLst>
              </p14:cNvPr>
              <p14:cNvContentPartPr/>
              <p14:nvPr/>
            </p14:nvContentPartPr>
            <p14:xfrm>
              <a:off x="10577995" y="1075403"/>
              <a:ext cx="473040" cy="77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7435574-99E5-40C4-E3EF-F5AAB53CF39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568995" y="1066763"/>
                <a:ext cx="49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B9A038F-5776-3787-24E9-1B8CEB544CF6}"/>
                  </a:ext>
                </a:extLst>
              </p14:cNvPr>
              <p14:cNvContentPartPr/>
              <p14:nvPr/>
            </p14:nvContentPartPr>
            <p14:xfrm>
              <a:off x="11579875" y="1001603"/>
              <a:ext cx="10080" cy="12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B9A038F-5776-3787-24E9-1B8CEB544CF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571235" y="992963"/>
                <a:ext cx="2772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2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12DA9-3D00-E953-4989-5EC556C62396}"/>
              </a:ext>
            </a:extLst>
          </p:cNvPr>
          <p:cNvGrpSpPr/>
          <p:nvPr/>
        </p:nvGrpSpPr>
        <p:grpSpPr>
          <a:xfrm>
            <a:off x="3803875" y="724340"/>
            <a:ext cx="460800" cy="444240"/>
            <a:chOff x="3803875" y="724340"/>
            <a:chExt cx="4608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D2279F-8573-4A89-9DEF-C9CAADF45547}"/>
                    </a:ext>
                  </a:extLst>
                </p14:cNvPr>
                <p14:cNvContentPartPr/>
                <p14:nvPr/>
              </p14:nvContentPartPr>
              <p14:xfrm>
                <a:off x="3811075" y="724340"/>
                <a:ext cx="32760" cy="32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D2279F-8573-4A89-9DEF-C9CAADF455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2075" y="715700"/>
                  <a:ext cx="50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C4ADC10-526B-A949-F001-C0C171DEFC4A}"/>
                    </a:ext>
                  </a:extLst>
                </p14:cNvPr>
                <p14:cNvContentPartPr/>
                <p14:nvPr/>
              </p14:nvContentPartPr>
              <p14:xfrm>
                <a:off x="3803875" y="1042220"/>
                <a:ext cx="176400" cy="12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C4ADC10-526B-A949-F001-C0C171DEFC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4875" y="1033580"/>
                  <a:ext cx="194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804949-6EBD-4747-A6E6-DC10C6B9A769}"/>
                    </a:ext>
                  </a:extLst>
                </p14:cNvPr>
                <p14:cNvContentPartPr/>
                <p14:nvPr/>
              </p14:nvContentPartPr>
              <p14:xfrm>
                <a:off x="4176115" y="826580"/>
                <a:ext cx="88560" cy="5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804949-6EBD-4747-A6E6-DC10C6B9A7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7475" y="817580"/>
                  <a:ext cx="106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A86D2A-EF4F-8CC3-29C9-325C78BF6DB5}"/>
              </a:ext>
            </a:extLst>
          </p:cNvPr>
          <p:cNvGrpSpPr/>
          <p:nvPr/>
        </p:nvGrpSpPr>
        <p:grpSpPr>
          <a:xfrm>
            <a:off x="49795" y="407900"/>
            <a:ext cx="3187800" cy="1408680"/>
            <a:chOff x="49795" y="407900"/>
            <a:chExt cx="3187800" cy="14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11E2CA9-4639-673A-FF3F-0DBEFAA1B2AF}"/>
                    </a:ext>
                  </a:extLst>
                </p14:cNvPr>
                <p14:cNvContentPartPr/>
                <p14:nvPr/>
              </p14:nvContentPartPr>
              <p14:xfrm>
                <a:off x="655315" y="728660"/>
                <a:ext cx="117360" cy="431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11E2CA9-4639-673A-FF3F-0DBEFAA1B2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675" y="720020"/>
                  <a:ext cx="1350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425316-9090-F39D-4392-446D1C69F784}"/>
                    </a:ext>
                  </a:extLst>
                </p14:cNvPr>
                <p14:cNvContentPartPr/>
                <p14:nvPr/>
              </p14:nvContentPartPr>
              <p14:xfrm>
                <a:off x="49795" y="518060"/>
                <a:ext cx="953640" cy="98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425316-9090-F39D-4392-446D1C69F7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95" y="509060"/>
                  <a:ext cx="97128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51B840-27FA-54A0-7F39-F9954F4AABCA}"/>
                    </a:ext>
                  </a:extLst>
                </p14:cNvPr>
                <p14:cNvContentPartPr/>
                <p14:nvPr/>
              </p14:nvContentPartPr>
              <p14:xfrm>
                <a:off x="1023235" y="622460"/>
                <a:ext cx="163080" cy="71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51B840-27FA-54A0-7F39-F9954F4AAB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4235" y="613460"/>
                  <a:ext cx="1807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358556-3263-F7A4-FB9C-84FBBE3C8BF1}"/>
                    </a:ext>
                  </a:extLst>
                </p14:cNvPr>
                <p14:cNvContentPartPr/>
                <p14:nvPr/>
              </p14:nvContentPartPr>
              <p14:xfrm>
                <a:off x="1084795" y="407900"/>
                <a:ext cx="234720" cy="612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358556-3263-F7A4-FB9C-84FBBE3C8B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5795" y="399260"/>
                  <a:ext cx="25236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3E1E35-1C37-D3AC-7907-A68FB57519FA}"/>
                    </a:ext>
                  </a:extLst>
                </p14:cNvPr>
                <p14:cNvContentPartPr/>
                <p14:nvPr/>
              </p14:nvContentPartPr>
              <p14:xfrm>
                <a:off x="1279915" y="863300"/>
                <a:ext cx="410400" cy="30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3E1E35-1C37-D3AC-7907-A68FB57519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1275" y="854660"/>
                  <a:ext cx="428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22271F-BD02-2D6F-68AC-60DACC5C7811}"/>
                    </a:ext>
                  </a:extLst>
                </p14:cNvPr>
                <p14:cNvContentPartPr/>
                <p14:nvPr/>
              </p14:nvContentPartPr>
              <p14:xfrm>
                <a:off x="1788955" y="853580"/>
                <a:ext cx="245880" cy="30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22271F-BD02-2D6F-68AC-60DACC5C78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80315" y="844580"/>
                  <a:ext cx="263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C646EB-2576-92DF-F283-213E05E9A8A9}"/>
                    </a:ext>
                  </a:extLst>
                </p14:cNvPr>
                <p14:cNvContentPartPr/>
                <p14:nvPr/>
              </p14:nvContentPartPr>
              <p14:xfrm>
                <a:off x="2197555" y="979580"/>
                <a:ext cx="1440" cy="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C646EB-2576-92DF-F283-213E05E9A8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8915" y="970580"/>
                  <a:ext cx="19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6E4075-1A81-65BF-8B4F-694FEBCEB9D7}"/>
                    </a:ext>
                  </a:extLst>
                </p14:cNvPr>
                <p14:cNvContentPartPr/>
                <p14:nvPr/>
              </p14:nvContentPartPr>
              <p14:xfrm>
                <a:off x="2079475" y="700580"/>
                <a:ext cx="16200" cy="3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6E4075-1A81-65BF-8B4F-694FEBCEB9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0475" y="691580"/>
                  <a:ext cx="33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5A9D7B-F8CF-B775-7BCD-F70700FA3F64}"/>
                    </a:ext>
                  </a:extLst>
                </p14:cNvPr>
                <p14:cNvContentPartPr/>
                <p14:nvPr/>
              </p14:nvContentPartPr>
              <p14:xfrm>
                <a:off x="2448475" y="521660"/>
                <a:ext cx="162360" cy="51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5A9D7B-F8CF-B775-7BCD-F70700FA3F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39475" y="512660"/>
                  <a:ext cx="1800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EDF6CC-CA7A-2F84-2FCC-13D3671E484C}"/>
                    </a:ext>
                  </a:extLst>
                </p14:cNvPr>
                <p14:cNvContentPartPr/>
                <p14:nvPr/>
              </p14:nvContentPartPr>
              <p14:xfrm>
                <a:off x="2589595" y="734060"/>
                <a:ext cx="648000" cy="108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EDF6CC-CA7A-2F84-2FCC-13D3671E48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80595" y="725420"/>
                  <a:ext cx="665640" cy="11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B208DC-694F-C23F-214F-2870D9636FD8}"/>
                    </a:ext>
                  </a:extLst>
                </p14:cNvPr>
                <p14:cNvContentPartPr/>
                <p14:nvPr/>
              </p14:nvContentPartPr>
              <p14:xfrm>
                <a:off x="2173435" y="1085780"/>
                <a:ext cx="63000" cy="16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B208DC-694F-C23F-214F-2870D9636F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4795" y="1077140"/>
                  <a:ext cx="80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594ED2-5A46-D239-1E9F-14133206CD80}"/>
                    </a:ext>
                  </a:extLst>
                </p14:cNvPr>
                <p14:cNvContentPartPr/>
                <p14:nvPr/>
              </p14:nvContentPartPr>
              <p14:xfrm>
                <a:off x="2201155" y="592940"/>
                <a:ext cx="35280" cy="3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594ED2-5A46-D239-1E9F-14133206CD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2515" y="584300"/>
                  <a:ext cx="52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0F273D-FCDA-C9F0-782C-1C59F7AC122C}"/>
                    </a:ext>
                  </a:extLst>
                </p14:cNvPr>
                <p14:cNvContentPartPr/>
                <p14:nvPr/>
              </p14:nvContentPartPr>
              <p14:xfrm>
                <a:off x="1390795" y="863300"/>
                <a:ext cx="264600" cy="50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0F273D-FCDA-C9F0-782C-1C59F7AC12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1795" y="854660"/>
                  <a:ext cx="2822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8FEEE5-7B67-A1AD-812D-ADBE4723A1FE}"/>
              </a:ext>
            </a:extLst>
          </p:cNvPr>
          <p:cNvGrpSpPr/>
          <p:nvPr/>
        </p:nvGrpSpPr>
        <p:grpSpPr>
          <a:xfrm>
            <a:off x="5030035" y="614180"/>
            <a:ext cx="1339920" cy="799920"/>
            <a:chOff x="5030035" y="614180"/>
            <a:chExt cx="1339920" cy="79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252D3C-0696-A507-36D3-648E23FB4445}"/>
                    </a:ext>
                  </a:extLst>
                </p14:cNvPr>
                <p14:cNvContentPartPr/>
                <p14:nvPr/>
              </p14:nvContentPartPr>
              <p14:xfrm>
                <a:off x="5030035" y="618140"/>
                <a:ext cx="159480" cy="79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252D3C-0696-A507-36D3-648E23FB44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1395" y="609140"/>
                  <a:ext cx="17712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B3B6E6-8931-9153-D5AC-4916F0C1562B}"/>
                    </a:ext>
                  </a:extLst>
                </p14:cNvPr>
                <p14:cNvContentPartPr/>
                <p14:nvPr/>
              </p14:nvContentPartPr>
              <p14:xfrm>
                <a:off x="5041195" y="614180"/>
                <a:ext cx="324000" cy="42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B3B6E6-8931-9153-D5AC-4916F0C156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2195" y="605180"/>
                  <a:ext cx="3416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98C1FB-848B-080B-A6A1-CE25B4A7D1A2}"/>
                    </a:ext>
                  </a:extLst>
                </p14:cNvPr>
                <p14:cNvContentPartPr/>
                <p14:nvPr/>
              </p14:nvContentPartPr>
              <p14:xfrm>
                <a:off x="5452315" y="950060"/>
                <a:ext cx="299520" cy="36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98C1FB-848B-080B-A6A1-CE25B4A7D1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3675" y="941420"/>
                  <a:ext cx="317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BE6C2C-EDCF-B73C-DE4D-3788EB83E1D6}"/>
                    </a:ext>
                  </a:extLst>
                </p14:cNvPr>
                <p14:cNvContentPartPr/>
                <p14:nvPr/>
              </p14:nvContentPartPr>
              <p14:xfrm>
                <a:off x="5848675" y="988220"/>
                <a:ext cx="176400" cy="35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BE6C2C-EDCF-B73C-DE4D-3788EB83E1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40035" y="979220"/>
                  <a:ext cx="1940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613333-1BFA-2C01-1833-FD5F923DC616}"/>
                    </a:ext>
                  </a:extLst>
                </p14:cNvPr>
                <p14:cNvContentPartPr/>
                <p14:nvPr/>
              </p14:nvContentPartPr>
              <p14:xfrm>
                <a:off x="6090235" y="988220"/>
                <a:ext cx="279720" cy="32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613333-1BFA-2C01-1833-FD5F923DC6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81595" y="979220"/>
                  <a:ext cx="2973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FC66C0-A923-3BFB-E971-481AB9525CA6}"/>
              </a:ext>
            </a:extLst>
          </p:cNvPr>
          <p:cNvGrpSpPr/>
          <p:nvPr/>
        </p:nvGrpSpPr>
        <p:grpSpPr>
          <a:xfrm>
            <a:off x="7169875" y="804620"/>
            <a:ext cx="627840" cy="365760"/>
            <a:chOff x="7169875" y="804620"/>
            <a:chExt cx="62784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32C3A3-0355-9FA1-5EAB-685C1A54338E}"/>
                    </a:ext>
                  </a:extLst>
                </p14:cNvPr>
                <p14:cNvContentPartPr/>
                <p14:nvPr/>
              </p14:nvContentPartPr>
              <p14:xfrm>
                <a:off x="7169875" y="842780"/>
                <a:ext cx="228240" cy="327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32C3A3-0355-9FA1-5EAB-685C1A5433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61235" y="833780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1D298E-1388-F810-9E68-42974DEE149B}"/>
                    </a:ext>
                  </a:extLst>
                </p14:cNvPr>
                <p14:cNvContentPartPr/>
                <p14:nvPr/>
              </p14:nvContentPartPr>
              <p14:xfrm>
                <a:off x="7606915" y="804620"/>
                <a:ext cx="190800" cy="30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1D298E-1388-F810-9E68-42974DEE14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7915" y="795980"/>
                  <a:ext cx="208440" cy="32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7F0DB4-5F87-D6BD-CE1B-284E06372ED6}"/>
                  </a:ext>
                </a:extLst>
              </p14:cNvPr>
              <p14:cNvContentPartPr/>
              <p14:nvPr/>
            </p14:nvContentPartPr>
            <p14:xfrm>
              <a:off x="8697715" y="564860"/>
              <a:ext cx="394920" cy="77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7F0DB4-5F87-D6BD-CE1B-284E06372E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89075" y="555860"/>
                <a:ext cx="41256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08AA085-9825-2A60-3D14-24F496AB5566}"/>
              </a:ext>
            </a:extLst>
          </p:cNvPr>
          <p:cNvGrpSpPr/>
          <p:nvPr/>
        </p:nvGrpSpPr>
        <p:grpSpPr>
          <a:xfrm>
            <a:off x="8624635" y="847100"/>
            <a:ext cx="2228400" cy="699120"/>
            <a:chOff x="8624635" y="847100"/>
            <a:chExt cx="22284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14C3A8-D0FF-1227-E405-B52C2695F512}"/>
                    </a:ext>
                  </a:extLst>
                </p14:cNvPr>
                <p14:cNvContentPartPr/>
                <p14:nvPr/>
              </p14:nvContentPartPr>
              <p14:xfrm>
                <a:off x="8873035" y="847100"/>
                <a:ext cx="54720" cy="341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14C3A8-D0FF-1227-E405-B52C2695F5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64035" y="838100"/>
                  <a:ext cx="72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3D26A63-A42B-FF6C-75F4-159D0461FD24}"/>
                    </a:ext>
                  </a:extLst>
                </p14:cNvPr>
                <p14:cNvContentPartPr/>
                <p14:nvPr/>
              </p14:nvContentPartPr>
              <p14:xfrm>
                <a:off x="8624635" y="1335260"/>
                <a:ext cx="401760" cy="129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3D26A63-A42B-FF6C-75F4-159D0461FD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15635" y="1326620"/>
                  <a:ext cx="41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A0215E-F38D-9267-8B8B-FE59614A1DCC}"/>
                    </a:ext>
                  </a:extLst>
                </p14:cNvPr>
                <p14:cNvContentPartPr/>
                <p14:nvPr/>
              </p14:nvContentPartPr>
              <p14:xfrm>
                <a:off x="9303235" y="1026020"/>
                <a:ext cx="528120" cy="520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A0215E-F38D-9267-8B8B-FE59614A1D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94235" y="1017380"/>
                  <a:ext cx="5457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594BB01-E2C5-D3C1-35EF-359917AD0472}"/>
                    </a:ext>
                  </a:extLst>
                </p14:cNvPr>
                <p14:cNvContentPartPr/>
                <p14:nvPr/>
              </p14:nvContentPartPr>
              <p14:xfrm>
                <a:off x="9842155" y="1237700"/>
                <a:ext cx="370800" cy="12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594BB01-E2C5-D3C1-35EF-359917AD04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3515" y="1229060"/>
                  <a:ext cx="388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6EAFA1-E833-642B-C38A-E4EAA443B6C5}"/>
                    </a:ext>
                  </a:extLst>
                </p14:cNvPr>
                <p14:cNvContentPartPr/>
                <p14:nvPr/>
              </p14:nvContentPartPr>
              <p14:xfrm>
                <a:off x="10323475" y="1128260"/>
                <a:ext cx="155880" cy="16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6EAFA1-E833-642B-C38A-E4EAA443B6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14835" y="1119260"/>
                  <a:ext cx="17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562389-D9C0-295A-07E4-06A4A98C54F7}"/>
                    </a:ext>
                  </a:extLst>
                </p14:cNvPr>
                <p14:cNvContentPartPr/>
                <p14:nvPr/>
              </p14:nvContentPartPr>
              <p14:xfrm>
                <a:off x="10555315" y="1140140"/>
                <a:ext cx="297720" cy="235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562389-D9C0-295A-07E4-06A4A98C54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46675" y="1131500"/>
                  <a:ext cx="31536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266EDF0-127D-3DA2-27DF-1B14DEC236C3}"/>
                  </a:ext>
                </a:extLst>
              </p14:cNvPr>
              <p14:cNvContentPartPr/>
              <p14:nvPr/>
            </p14:nvContentPartPr>
            <p14:xfrm>
              <a:off x="3543235" y="2127620"/>
              <a:ext cx="36360" cy="16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266EDF0-127D-3DA2-27DF-1B14DEC236C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34595" y="2118620"/>
                <a:ext cx="54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C1BF56D-C226-B35E-9B4D-21948528F266}"/>
                  </a:ext>
                </a:extLst>
              </p14:cNvPr>
              <p14:cNvContentPartPr/>
              <p14:nvPr/>
            </p14:nvContentPartPr>
            <p14:xfrm>
              <a:off x="564595" y="2338220"/>
              <a:ext cx="223560" cy="656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C1BF56D-C226-B35E-9B4D-21948528F2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5955" y="2329220"/>
                <a:ext cx="241200" cy="67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D2C0E355-70B5-4EA9-B303-2E53BDB355CF}"/>
              </a:ext>
            </a:extLst>
          </p:cNvPr>
          <p:cNvGrpSpPr/>
          <p:nvPr/>
        </p:nvGrpSpPr>
        <p:grpSpPr>
          <a:xfrm>
            <a:off x="1043035" y="2324180"/>
            <a:ext cx="1169640" cy="769680"/>
            <a:chOff x="1043035" y="2324180"/>
            <a:chExt cx="116964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A8B467-D2F8-E824-5CC9-D1FB8C30DD85}"/>
                    </a:ext>
                  </a:extLst>
                </p14:cNvPr>
                <p14:cNvContentPartPr/>
                <p14:nvPr/>
              </p14:nvContentPartPr>
              <p14:xfrm>
                <a:off x="1043035" y="2324180"/>
                <a:ext cx="118080" cy="76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A8B467-D2F8-E824-5CC9-D1FB8C30DD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4395" y="2315180"/>
                  <a:ext cx="1357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0A38E7-B8B6-8168-338B-B088861788B5}"/>
                    </a:ext>
                  </a:extLst>
                </p14:cNvPr>
                <p14:cNvContentPartPr/>
                <p14:nvPr/>
              </p14:nvContentPartPr>
              <p14:xfrm>
                <a:off x="1076875" y="2597420"/>
                <a:ext cx="235800" cy="27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0A38E7-B8B6-8168-338B-B088861788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7875" y="2588780"/>
                  <a:ext cx="253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C019BAA-1F67-1D43-CF46-D4FD9776FA6D}"/>
                    </a:ext>
                  </a:extLst>
                </p14:cNvPr>
                <p14:cNvContentPartPr/>
                <p14:nvPr/>
              </p14:nvContentPartPr>
              <p14:xfrm>
                <a:off x="1506715" y="2368460"/>
                <a:ext cx="304200" cy="469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C019BAA-1F67-1D43-CF46-D4FD9776FA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97715" y="2359820"/>
                  <a:ext cx="3218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7877D5-D675-02F6-10EF-988031CFBE9F}"/>
                    </a:ext>
                  </a:extLst>
                </p14:cNvPr>
                <p14:cNvContentPartPr/>
                <p14:nvPr/>
              </p14:nvContentPartPr>
              <p14:xfrm>
                <a:off x="1756195" y="2436860"/>
                <a:ext cx="20880" cy="51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7877D5-D675-02F6-10EF-988031CFBE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7555" y="2428220"/>
                  <a:ext cx="38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7BB507-E3DD-893D-C6D0-CB96773FDFA6}"/>
                    </a:ext>
                  </a:extLst>
                </p14:cNvPr>
                <p14:cNvContentPartPr/>
                <p14:nvPr/>
              </p14:nvContentPartPr>
              <p14:xfrm>
                <a:off x="2016835" y="2534060"/>
                <a:ext cx="149040" cy="45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7BB507-E3DD-893D-C6D0-CB96773FDF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7835" y="2525420"/>
                  <a:ext cx="1666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52C004-03AE-B053-89A0-C51CCC080D43}"/>
                    </a:ext>
                  </a:extLst>
                </p14:cNvPr>
                <p14:cNvContentPartPr/>
                <p14:nvPr/>
              </p14:nvContentPartPr>
              <p14:xfrm>
                <a:off x="1996315" y="2680940"/>
                <a:ext cx="216360" cy="52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52C004-03AE-B053-89A0-C51CCC080D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87315" y="2672300"/>
                  <a:ext cx="234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8AD5A6-4B59-F488-3AFB-16AB3B26C214}"/>
              </a:ext>
            </a:extLst>
          </p:cNvPr>
          <p:cNvGrpSpPr/>
          <p:nvPr/>
        </p:nvGrpSpPr>
        <p:grpSpPr>
          <a:xfrm>
            <a:off x="2478715" y="2646380"/>
            <a:ext cx="205200" cy="265320"/>
            <a:chOff x="2478715" y="2646380"/>
            <a:chExt cx="2052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B47CDD8-0BDC-E46C-746F-FFA2615403E9}"/>
                    </a:ext>
                  </a:extLst>
                </p14:cNvPr>
                <p14:cNvContentPartPr/>
                <p14:nvPr/>
              </p14:nvContentPartPr>
              <p14:xfrm>
                <a:off x="2478715" y="2646380"/>
                <a:ext cx="113760" cy="265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B47CDD8-0BDC-E46C-746F-FFA2615403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9715" y="2637380"/>
                  <a:ext cx="131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DF23FAB-8675-5437-1CB3-9413643E3F21}"/>
                    </a:ext>
                  </a:extLst>
                </p14:cNvPr>
                <p14:cNvContentPartPr/>
                <p14:nvPr/>
              </p14:nvContentPartPr>
              <p14:xfrm>
                <a:off x="2580955" y="2728820"/>
                <a:ext cx="102960" cy="1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DF23FAB-8675-5437-1CB3-9413643E3F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72315" y="2720180"/>
                  <a:ext cx="1206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E1666B-CE08-8C7F-9CA0-A9DDDE27350B}"/>
              </a:ext>
            </a:extLst>
          </p:cNvPr>
          <p:cNvGrpSpPr/>
          <p:nvPr/>
        </p:nvGrpSpPr>
        <p:grpSpPr>
          <a:xfrm>
            <a:off x="5166835" y="2709380"/>
            <a:ext cx="748440" cy="911520"/>
            <a:chOff x="5166835" y="2709380"/>
            <a:chExt cx="748440" cy="91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3C3D18-1E23-B9D6-3AEB-FC2B968BF49E}"/>
                    </a:ext>
                  </a:extLst>
                </p14:cNvPr>
                <p14:cNvContentPartPr/>
                <p14:nvPr/>
              </p14:nvContentPartPr>
              <p14:xfrm>
                <a:off x="5628715" y="2821700"/>
                <a:ext cx="103320" cy="36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3C3D18-1E23-B9D6-3AEB-FC2B968BF4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9715" y="2812700"/>
                  <a:ext cx="120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CAD49E-2DE2-5328-D1FD-5AA95BD3DF08}"/>
                    </a:ext>
                  </a:extLst>
                </p14:cNvPr>
                <p14:cNvContentPartPr/>
                <p14:nvPr/>
              </p14:nvContentPartPr>
              <p14:xfrm>
                <a:off x="5166835" y="2709380"/>
                <a:ext cx="748440" cy="91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CAD49E-2DE2-5328-D1FD-5AA95BD3DF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57835" y="2700380"/>
                  <a:ext cx="766080" cy="9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F6D539-3D10-94B1-5D5C-9A14793DF4DA}"/>
              </a:ext>
            </a:extLst>
          </p:cNvPr>
          <p:cNvGrpSpPr/>
          <p:nvPr/>
        </p:nvGrpSpPr>
        <p:grpSpPr>
          <a:xfrm>
            <a:off x="6602155" y="2597420"/>
            <a:ext cx="3415320" cy="1293480"/>
            <a:chOff x="6602155" y="2597420"/>
            <a:chExt cx="3415320" cy="12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E9C3E5-BF53-6343-AA87-351EBC405014}"/>
                    </a:ext>
                  </a:extLst>
                </p14:cNvPr>
                <p14:cNvContentPartPr/>
                <p14:nvPr/>
              </p14:nvContentPartPr>
              <p14:xfrm>
                <a:off x="6602155" y="2776700"/>
                <a:ext cx="521280" cy="81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E9C3E5-BF53-6343-AA87-351EBC4050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93515" y="2767700"/>
                  <a:ext cx="538920" cy="8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7BB03E-57B3-B819-6D73-CB7D48F225B4}"/>
                    </a:ext>
                  </a:extLst>
                </p14:cNvPr>
                <p14:cNvContentPartPr/>
                <p14:nvPr/>
              </p14:nvContentPartPr>
              <p14:xfrm>
                <a:off x="6788635" y="2597420"/>
                <a:ext cx="210960" cy="133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17BB03E-57B3-B819-6D73-CB7D48F225B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79635" y="2588780"/>
                  <a:ext cx="228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8F49C1-DEBF-E5D1-F690-88CFD1414F4F}"/>
                    </a:ext>
                  </a:extLst>
                </p14:cNvPr>
                <p14:cNvContentPartPr/>
                <p14:nvPr/>
              </p14:nvContentPartPr>
              <p14:xfrm>
                <a:off x="6626635" y="3077300"/>
                <a:ext cx="151200" cy="2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8F49C1-DEBF-E5D1-F690-88CFD1414F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17635" y="3068300"/>
                  <a:ext cx="168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789C17-3337-5B2E-68B3-57BE59C5CB32}"/>
                    </a:ext>
                  </a:extLst>
                </p14:cNvPr>
                <p14:cNvContentPartPr/>
                <p14:nvPr/>
              </p14:nvContentPartPr>
              <p14:xfrm>
                <a:off x="7225675" y="2986220"/>
                <a:ext cx="812880" cy="228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789C17-3337-5B2E-68B3-57BE59C5CB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16675" y="2977220"/>
                  <a:ext cx="830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6707F7-A97B-E5E1-2788-4E5844962234}"/>
                    </a:ext>
                  </a:extLst>
                </p14:cNvPr>
                <p14:cNvContentPartPr/>
                <p14:nvPr/>
              </p14:nvContentPartPr>
              <p14:xfrm>
                <a:off x="7903555" y="2918900"/>
                <a:ext cx="903960" cy="250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6707F7-A97B-E5E1-2788-4E58449622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94555" y="2909900"/>
                  <a:ext cx="921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F5D535-9C8D-84AB-107F-3CE4BBC80807}"/>
                    </a:ext>
                  </a:extLst>
                </p14:cNvPr>
                <p14:cNvContentPartPr/>
                <p14:nvPr/>
              </p14:nvContentPartPr>
              <p14:xfrm>
                <a:off x="8950075" y="2876060"/>
                <a:ext cx="393840" cy="101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F5D535-9C8D-84AB-107F-3CE4BBC8080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41075" y="2867060"/>
                  <a:ext cx="411480" cy="10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4DE959-6CD9-B199-4858-2F15F0DBE356}"/>
                    </a:ext>
                  </a:extLst>
                </p14:cNvPr>
                <p14:cNvContentPartPr/>
                <p14:nvPr/>
              </p14:nvContentPartPr>
              <p14:xfrm>
                <a:off x="9279115" y="2970380"/>
                <a:ext cx="738360" cy="539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4DE959-6CD9-B199-4858-2F15F0DBE3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70475" y="2961740"/>
                  <a:ext cx="75600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055B5C-1DC4-5575-7D08-0333288CA20B}"/>
              </a:ext>
            </a:extLst>
          </p:cNvPr>
          <p:cNvGrpSpPr/>
          <p:nvPr/>
        </p:nvGrpSpPr>
        <p:grpSpPr>
          <a:xfrm>
            <a:off x="4553035" y="4614140"/>
            <a:ext cx="1446480" cy="1420200"/>
            <a:chOff x="4553035" y="4614140"/>
            <a:chExt cx="1446480" cy="14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1DE1000-7A2D-F9B1-7825-A8DC0B81AFD0}"/>
                    </a:ext>
                  </a:extLst>
                </p14:cNvPr>
                <p14:cNvContentPartPr/>
                <p14:nvPr/>
              </p14:nvContentPartPr>
              <p14:xfrm>
                <a:off x="5348275" y="4714940"/>
                <a:ext cx="93240" cy="42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1DE1000-7A2D-F9B1-7825-A8DC0B81AF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39635" y="4705940"/>
                  <a:ext cx="1108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91BB98-17D2-0E36-70C3-67D5A3E73F54}"/>
                    </a:ext>
                  </a:extLst>
                </p14:cNvPr>
                <p14:cNvContentPartPr/>
                <p14:nvPr/>
              </p14:nvContentPartPr>
              <p14:xfrm>
                <a:off x="5725915" y="4947140"/>
                <a:ext cx="86040" cy="277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91BB98-17D2-0E36-70C3-67D5A3E73F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16915" y="4938140"/>
                  <a:ext cx="1036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EDB7B6E-780F-B452-3AF7-5E836C03C9BC}"/>
                    </a:ext>
                  </a:extLst>
                </p14:cNvPr>
                <p14:cNvContentPartPr/>
                <p14:nvPr/>
              </p14:nvContentPartPr>
              <p14:xfrm>
                <a:off x="4553035" y="4614140"/>
                <a:ext cx="1446480" cy="1420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EDB7B6E-780F-B452-3AF7-5E836C03C9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44395" y="4605140"/>
                  <a:ext cx="1464120" cy="14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32D1E8-9131-4359-C045-1B687F4A9091}"/>
              </a:ext>
            </a:extLst>
          </p:cNvPr>
          <p:cNvGrpSpPr/>
          <p:nvPr/>
        </p:nvGrpSpPr>
        <p:grpSpPr>
          <a:xfrm>
            <a:off x="6967195" y="4035260"/>
            <a:ext cx="1903680" cy="1319040"/>
            <a:chOff x="6967195" y="4035260"/>
            <a:chExt cx="1903680" cy="13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8CC856-9A6B-625D-C161-C9BF50D8A97A}"/>
                    </a:ext>
                  </a:extLst>
                </p14:cNvPr>
                <p14:cNvContentPartPr/>
                <p14:nvPr/>
              </p14:nvContentPartPr>
              <p14:xfrm>
                <a:off x="6967195" y="4035260"/>
                <a:ext cx="807840" cy="131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8CC856-9A6B-625D-C161-C9BF50D8A9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58195" y="4026620"/>
                  <a:ext cx="825480" cy="13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0DA6A2-1F94-D26C-0A51-7050B7722FCC}"/>
                    </a:ext>
                  </a:extLst>
                </p14:cNvPr>
                <p14:cNvContentPartPr/>
                <p14:nvPr/>
              </p14:nvContentPartPr>
              <p14:xfrm>
                <a:off x="7897435" y="5025260"/>
                <a:ext cx="49680" cy="168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0DA6A2-1F94-D26C-0A51-7050B7722F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88435" y="5016260"/>
                  <a:ext cx="67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F52A30-AD86-8AAB-4749-D5C6BBEAE135}"/>
                    </a:ext>
                  </a:extLst>
                </p14:cNvPr>
                <p14:cNvContentPartPr/>
                <p14:nvPr/>
              </p14:nvContentPartPr>
              <p14:xfrm>
                <a:off x="8015515" y="4617020"/>
                <a:ext cx="24480" cy="3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F52A30-AD86-8AAB-4749-D5C6BBEAE1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06875" y="4608380"/>
                  <a:ext cx="42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E473F16-D11E-DD5F-2695-C7E48577FC7D}"/>
                    </a:ext>
                  </a:extLst>
                </p14:cNvPr>
                <p14:cNvContentPartPr/>
                <p14:nvPr/>
              </p14:nvContentPartPr>
              <p14:xfrm>
                <a:off x="8174635" y="5096900"/>
                <a:ext cx="343440" cy="129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E473F16-D11E-DD5F-2695-C7E48577FC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65635" y="5087900"/>
                  <a:ext cx="36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F4E146-BC04-628B-E4F8-90DDC0A123BB}"/>
                    </a:ext>
                  </a:extLst>
                </p14:cNvPr>
                <p14:cNvContentPartPr/>
                <p14:nvPr/>
              </p14:nvContentPartPr>
              <p14:xfrm>
                <a:off x="8694835" y="4960820"/>
                <a:ext cx="176040" cy="18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F4E146-BC04-628B-E4F8-90DDC0A123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86195" y="4952180"/>
                  <a:ext cx="193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9DE3700-270F-0A62-8F4D-C6FE743A7299}"/>
                    </a:ext>
                  </a:extLst>
                </p14:cNvPr>
                <p14:cNvContentPartPr/>
                <p14:nvPr/>
              </p14:nvContentPartPr>
              <p14:xfrm>
                <a:off x="8731915" y="4734380"/>
                <a:ext cx="8640" cy="51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9DE3700-270F-0A62-8F4D-C6FE743A72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22915" y="4725380"/>
                  <a:ext cx="2628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4672F99-8B93-739C-CA7D-5F738AB5D51E}"/>
                  </a:ext>
                </a:extLst>
              </p14:cNvPr>
              <p14:cNvContentPartPr/>
              <p14:nvPr/>
            </p14:nvContentPartPr>
            <p14:xfrm>
              <a:off x="8977795" y="4304900"/>
              <a:ext cx="376200" cy="180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4672F99-8B93-739C-CA7D-5F738AB5D5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969155" y="4295900"/>
                <a:ext cx="3938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A6CFF23-180C-3A4D-6F46-3CD26F3DC0CA}"/>
              </a:ext>
            </a:extLst>
          </p:cNvPr>
          <p:cNvGrpSpPr/>
          <p:nvPr/>
        </p:nvGrpSpPr>
        <p:grpSpPr>
          <a:xfrm>
            <a:off x="9288835" y="4702700"/>
            <a:ext cx="2602440" cy="1213920"/>
            <a:chOff x="9288835" y="4702700"/>
            <a:chExt cx="2602440" cy="12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DFDB013-AFDF-FD5D-289C-D86FC22BB80B}"/>
                    </a:ext>
                  </a:extLst>
                </p14:cNvPr>
                <p14:cNvContentPartPr/>
                <p14:nvPr/>
              </p14:nvContentPartPr>
              <p14:xfrm>
                <a:off x="9321595" y="5144420"/>
                <a:ext cx="159480" cy="304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DFDB013-AFDF-FD5D-289C-D86FC22BB80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12595" y="5135420"/>
                  <a:ext cx="1771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375A3D-9F83-63A5-ECA2-B122C08C4C0A}"/>
                    </a:ext>
                  </a:extLst>
                </p14:cNvPr>
                <p14:cNvContentPartPr/>
                <p14:nvPr/>
              </p14:nvContentPartPr>
              <p14:xfrm>
                <a:off x="9369835" y="4702700"/>
                <a:ext cx="21960" cy="70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375A3D-9F83-63A5-ECA2-B122C08C4C0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60835" y="4694060"/>
                  <a:ext cx="39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078FE3A-FF23-127E-04A6-1EE0CEA60AFA}"/>
                    </a:ext>
                  </a:extLst>
                </p14:cNvPr>
                <p14:cNvContentPartPr/>
                <p14:nvPr/>
              </p14:nvContentPartPr>
              <p14:xfrm>
                <a:off x="9750715" y="4823300"/>
                <a:ext cx="272880" cy="880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078FE3A-FF23-127E-04A6-1EE0CEA60A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42075" y="4814660"/>
                  <a:ext cx="29052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EFE251-C02B-211D-B7CC-968F2A5EB22E}"/>
                    </a:ext>
                  </a:extLst>
                </p14:cNvPr>
                <p14:cNvContentPartPr/>
                <p14:nvPr/>
              </p14:nvContentPartPr>
              <p14:xfrm>
                <a:off x="10022155" y="4966580"/>
                <a:ext cx="1440" cy="4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EFE251-C02B-211D-B7CC-968F2A5EB2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13155" y="4957580"/>
                  <a:ext cx="19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CD578A-60AD-BFD1-30CC-02D29E134BB8}"/>
                    </a:ext>
                  </a:extLst>
                </p14:cNvPr>
                <p14:cNvContentPartPr/>
                <p14:nvPr/>
              </p14:nvContentPartPr>
              <p14:xfrm>
                <a:off x="9379195" y="4936340"/>
                <a:ext cx="169200" cy="90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CD578A-60AD-BFD1-30CC-02D29E134B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70555" y="4927700"/>
                  <a:ext cx="18684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53D559E-FBBA-A935-820E-AE053395250A}"/>
                    </a:ext>
                  </a:extLst>
                </p14:cNvPr>
                <p14:cNvContentPartPr/>
                <p14:nvPr/>
              </p14:nvContentPartPr>
              <p14:xfrm>
                <a:off x="9288835" y="4734380"/>
                <a:ext cx="275400" cy="149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53D559E-FBBA-A935-820E-AE05339525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80195" y="4725380"/>
                  <a:ext cx="29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25286C8-3F74-C94C-818B-2B29D44B4ABE}"/>
                    </a:ext>
                  </a:extLst>
                </p14:cNvPr>
                <p14:cNvContentPartPr/>
                <p14:nvPr/>
              </p14:nvContentPartPr>
              <p14:xfrm>
                <a:off x="9314395" y="5769740"/>
                <a:ext cx="283680" cy="14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25286C8-3F74-C94C-818B-2B29D44B4A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05395" y="5760740"/>
                  <a:ext cx="301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665061D-C0C1-0278-77A4-E91887AB0F9A}"/>
                    </a:ext>
                  </a:extLst>
                </p14:cNvPr>
                <p14:cNvContentPartPr/>
                <p14:nvPr/>
              </p14:nvContentPartPr>
              <p14:xfrm>
                <a:off x="9797515" y="5226860"/>
                <a:ext cx="569880" cy="540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665061D-C0C1-0278-77A4-E91887AB0F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88515" y="5218220"/>
                  <a:ext cx="58752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499D68-4098-0DD1-D401-F8BF081E6FD8}"/>
                    </a:ext>
                  </a:extLst>
                </p14:cNvPr>
                <p14:cNvContentPartPr/>
                <p14:nvPr/>
              </p14:nvContentPartPr>
              <p14:xfrm>
                <a:off x="10411675" y="5382020"/>
                <a:ext cx="527040" cy="358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499D68-4098-0DD1-D401-F8BF081E6F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03035" y="5373380"/>
                  <a:ext cx="5446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247D26-706B-7241-82B6-DE1C7C580A58}"/>
                    </a:ext>
                  </a:extLst>
                </p14:cNvPr>
                <p14:cNvContentPartPr/>
                <p14:nvPr/>
              </p14:nvContentPartPr>
              <p14:xfrm>
                <a:off x="10948075" y="5195180"/>
                <a:ext cx="431280" cy="40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247D26-706B-7241-82B6-DE1C7C580A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39435" y="5186180"/>
                  <a:ext cx="448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6CFFEC-329A-06E6-3566-55B634762CB2}"/>
                    </a:ext>
                  </a:extLst>
                </p14:cNvPr>
                <p14:cNvContentPartPr/>
                <p14:nvPr/>
              </p14:nvContentPartPr>
              <p14:xfrm>
                <a:off x="11497795" y="5009060"/>
                <a:ext cx="117360" cy="255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6CFFEC-329A-06E6-3566-55B634762C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89155" y="5000420"/>
                  <a:ext cx="135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C88B0F-0F57-BB54-6DCF-9A0278B550B4}"/>
                    </a:ext>
                  </a:extLst>
                </p14:cNvPr>
                <p14:cNvContentPartPr/>
                <p14:nvPr/>
              </p14:nvContentPartPr>
              <p14:xfrm>
                <a:off x="11635315" y="5256740"/>
                <a:ext cx="255960" cy="458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C88B0F-0F57-BB54-6DCF-9A0278B550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26675" y="5248100"/>
                  <a:ext cx="273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C1BA6A9-8393-89B7-F270-B2A22B5A90F0}"/>
                    </a:ext>
                  </a:extLst>
                </p14:cNvPr>
                <p14:cNvContentPartPr/>
                <p14:nvPr/>
              </p14:nvContentPartPr>
              <p14:xfrm>
                <a:off x="11835475" y="5337740"/>
                <a:ext cx="20880" cy="36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C1BA6A9-8393-89B7-F270-B2A22B5A90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826835" y="5328740"/>
                  <a:ext cx="38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88C1852-6C23-FB0C-5E00-9F3712B96715}"/>
                    </a:ext>
                  </a:extLst>
                </p14:cNvPr>
                <p14:cNvContentPartPr/>
                <p14:nvPr/>
              </p14:nvContentPartPr>
              <p14:xfrm>
                <a:off x="11198635" y="5268260"/>
                <a:ext cx="203400" cy="426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88C1852-6C23-FB0C-5E00-9F3712B967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89995" y="5259260"/>
                  <a:ext cx="221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6D8827A-3A04-ACC1-AEC9-633C3FE98987}"/>
                    </a:ext>
                  </a:extLst>
                </p14:cNvPr>
                <p14:cNvContentPartPr/>
                <p14:nvPr/>
              </p14:nvContentPartPr>
              <p14:xfrm>
                <a:off x="11605435" y="5132540"/>
                <a:ext cx="41400" cy="42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6D8827A-3A04-ACC1-AEC9-633C3FE989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96435" y="5123900"/>
                  <a:ext cx="59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F1163BA-478D-E569-99AB-DABBC3B1F7F8}"/>
                    </a:ext>
                  </a:extLst>
                </p14:cNvPr>
                <p14:cNvContentPartPr/>
                <p14:nvPr/>
              </p14:nvContentPartPr>
              <p14:xfrm>
                <a:off x="11590675" y="5408300"/>
                <a:ext cx="2880" cy="20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F1163BA-478D-E569-99AB-DABBC3B1F7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82035" y="5399300"/>
                  <a:ext cx="205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206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</TotalTime>
  <Words>218</Words>
  <Application>Microsoft Office PowerPoint</Application>
  <PresentationFormat>Widescreen</PresentationFormat>
  <Paragraphs>167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testBI Power</dc:creator>
  <cp:lastModifiedBy>testBI Power</cp:lastModifiedBy>
  <cp:revision>6</cp:revision>
  <dcterms:created xsi:type="dcterms:W3CDTF">2026-01-27T07:19:07Z</dcterms:created>
  <dcterms:modified xsi:type="dcterms:W3CDTF">2026-02-02T07:27:54Z</dcterms:modified>
</cp:coreProperties>
</file>